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317" r:id="rId3"/>
    <p:sldId id="341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257" r:id="rId16"/>
    <p:sldId id="288" r:id="rId17"/>
    <p:sldId id="289" r:id="rId18"/>
    <p:sldId id="258" r:id="rId19"/>
    <p:sldId id="259" r:id="rId20"/>
    <p:sldId id="301" r:id="rId21"/>
    <p:sldId id="261" r:id="rId22"/>
    <p:sldId id="262" r:id="rId23"/>
    <p:sldId id="291" r:id="rId24"/>
    <p:sldId id="303" r:id="rId25"/>
    <p:sldId id="305" r:id="rId26"/>
    <p:sldId id="294" r:id="rId27"/>
    <p:sldId id="263" r:id="rId28"/>
    <p:sldId id="307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339" r:id="rId42"/>
    <p:sldId id="300" r:id="rId43"/>
    <p:sldId id="295" r:id="rId44"/>
    <p:sldId id="297" r:id="rId45"/>
    <p:sldId id="29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72" autoAdjust="0"/>
  </p:normalViewPr>
  <p:slideViewPr>
    <p:cSldViewPr snapToGrid="0">
      <p:cViewPr varScale="1">
        <p:scale>
          <a:sx n="64" d="100"/>
          <a:sy n="6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15173-9B7D-4535-9EDE-CC16C8F61492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91182-7993-456B-8885-228B37EF6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6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DD5E4F-1AC1-4FA6-AFCE-FE7BD4B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AFCBF-4D06-4882-9F80-3804FF0B02A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EEC1210-1EFD-40DF-9FDD-F1AA7E18C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0072FF5-2454-4C3C-A804-10ACDBC5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D5D694-1DFE-474C-849B-17AAD5B87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722FF-26E9-402A-B608-00D63C4FC2C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50112AC-5B73-4F71-9D8C-FD6490129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8F44D61-9812-4F02-8586-5D3BF4691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9958F1-8429-42D6-B278-377ECBCF8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9C342-6BAF-4689-AE70-D032A5CF63A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6EE3644-E028-41C4-A976-7D426D9FA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97E177A-A0FD-46AD-85C9-B78935BE5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91182-7993-456B-8885-228B37EF60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8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91182-7993-456B-8885-228B37EF60D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E7E65E-4F13-49E6-8A3B-28FE65592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1588F-B35D-4D49-9334-877BD67F782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0B621E1-CF8F-4F9A-BBDD-D8072CAF9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6ED47ED-CC87-41D2-A80F-B1A362155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AD8367-B384-4545-9273-DDF78C5D7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E2E01-B402-4EAB-848C-5C37A286BE2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BBD8DA2-5C79-405C-AF86-3D37D01E3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EC6C08D-8D07-4850-BE5E-BB5E9C7D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9AF590-459F-4F49-8421-2BD29D0CD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7B474-182A-4FB3-AA02-0CB86A26FEA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3A3F1DE-D15B-480D-BCFA-A967554E5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C166E3D-0E0D-4741-A53B-A108CFFDF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F79FD1-F9AB-4E2E-A0ED-430869567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74F36-4CDD-4C03-8F1A-B18607C2320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A9FD18C-DE5F-47CD-ACBC-A7E4BB140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CF41CD7-81ED-4EFA-8682-0B5D3AE22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FD2F70-3689-4007-8429-932835E5C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DB1E0-8CB8-42CE-8660-8D7F894AA86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47B401B-11E8-425D-A589-9024AD9D9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578B639-72B6-4590-B6A6-C332AFA96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773AF4-E520-4F04-BDE0-DEA4C8A84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D1D94-CFA9-40E9-8BB8-09B0D7F4647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6F4314F-21BD-483C-B690-CC0008415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FF5202D-62D1-41CE-97DA-E66A049D2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261E94-AD68-45C8-9D46-EE9B93BE0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AB157-970D-4104-BA0E-F0AE1A3F3E5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705B7-7FB0-4E49-A663-3548B94E2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1A151F8-F338-4794-9AFA-FA4EDAC4C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BDB12B-E90A-416C-9F93-52DFE449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DD501-2EDC-4E8A-89B5-C2BC9293924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0EFC0D3-3CF4-4C1B-84E0-C2850E516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18D4FD3-BED0-44F6-8D08-75948AD4F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404ED-8FE8-40BC-930E-9B2DCB522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49F72-5B93-4A86-8270-07C99ADC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86FE3-718F-4A05-85B6-DEE9F1EE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C3ACA-4C4B-4ECD-84C2-6076543F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D641B-3660-4641-9AFC-BD0032BC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EE11-B883-4B4B-87A3-7EE8D87C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AA87E-65DC-453F-8BBF-846D7B81C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38E71-E793-4C2B-97C9-DF15A0CE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9AC4E-E75C-4559-9E19-02CC994D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6BD8E-017C-41F1-8F52-34C7053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970A44-2287-4939-98DA-C320F51D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53D9B-2CEA-48CC-A964-238F5243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FBA5D-23FF-407A-B793-5DD6257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15FD-5691-46F1-A191-295512A1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8820-6050-43AA-9F24-4243B76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6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6B888B-4C81-4217-B37D-A826745A7EC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6A1F3-9575-4070-B44B-35C07982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9FB0F-D151-4D40-BFF9-1AD6BE5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EBC3A-F9D7-46A7-A658-972996B4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8CD7E18-2AD7-4B29-952E-53CC6B9588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6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7">
            <a:extLst>
              <a:ext uri="{FF2B5EF4-FFF2-40B4-BE49-F238E27FC236}">
                <a16:creationId xmlns:a16="http://schemas.microsoft.com/office/drawing/2014/main" id="{BD681280-8568-4C76-B23E-C2095C0A28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12F5871B-962A-4B2C-9E5D-720A29BCB112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664" y="1951"/>
            <a:chExt cx="4308" cy="2120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6AC2B34B-7CD6-44BA-B4B0-571ED7533B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65 w 1692"/>
                <a:gd name="T1" fmla="*/ 145 h 2586"/>
                <a:gd name="T2" fmla="*/ 180 w 1692"/>
                <a:gd name="T3" fmla="*/ 118 h 2586"/>
                <a:gd name="T4" fmla="*/ 243 w 1692"/>
                <a:gd name="T5" fmla="*/ 135 h 2586"/>
                <a:gd name="T6" fmla="*/ 234 w 1692"/>
                <a:gd name="T7" fmla="*/ 250 h 2586"/>
                <a:gd name="T8" fmla="*/ 153 w 1692"/>
                <a:gd name="T9" fmla="*/ 327 h 2586"/>
                <a:gd name="T10" fmla="*/ 122 w 1692"/>
                <a:gd name="T11" fmla="*/ 401 h 2586"/>
                <a:gd name="T12" fmla="*/ 159 w 1692"/>
                <a:gd name="T13" fmla="*/ 541 h 2586"/>
                <a:gd name="T14" fmla="*/ 177 w 1692"/>
                <a:gd name="T15" fmla="*/ 539 h 2586"/>
                <a:gd name="T16" fmla="*/ 184 w 1692"/>
                <a:gd name="T17" fmla="*/ 509 h 2586"/>
                <a:gd name="T18" fmla="*/ 268 w 1692"/>
                <a:gd name="T19" fmla="*/ 648 h 2586"/>
                <a:gd name="T20" fmla="*/ 365 w 1692"/>
                <a:gd name="T21" fmla="*/ 674 h 2586"/>
                <a:gd name="T22" fmla="*/ 446 w 1692"/>
                <a:gd name="T23" fmla="*/ 758 h 2586"/>
                <a:gd name="T24" fmla="*/ 478 w 1692"/>
                <a:gd name="T25" fmla="*/ 799 h 2586"/>
                <a:gd name="T26" fmla="*/ 432 w 1692"/>
                <a:gd name="T27" fmla="*/ 903 h 2586"/>
                <a:gd name="T28" fmla="*/ 514 w 1692"/>
                <a:gd name="T29" fmla="*/ 1000 h 2586"/>
                <a:gd name="T30" fmla="*/ 580 w 1692"/>
                <a:gd name="T31" fmla="*/ 1135 h 2586"/>
                <a:gd name="T32" fmla="*/ 613 w 1692"/>
                <a:gd name="T33" fmla="*/ 1297 h 2586"/>
                <a:gd name="T34" fmla="*/ 669 w 1692"/>
                <a:gd name="T35" fmla="*/ 1427 h 2586"/>
                <a:gd name="T36" fmla="*/ 717 w 1692"/>
                <a:gd name="T37" fmla="*/ 1416 h 2586"/>
                <a:gd name="T38" fmla="*/ 698 w 1692"/>
                <a:gd name="T39" fmla="*/ 1344 h 2586"/>
                <a:gd name="T40" fmla="*/ 722 w 1692"/>
                <a:gd name="T41" fmla="*/ 1295 h 2586"/>
                <a:gd name="T42" fmla="*/ 767 w 1692"/>
                <a:gd name="T43" fmla="*/ 1252 h 2586"/>
                <a:gd name="T44" fmla="*/ 812 w 1692"/>
                <a:gd name="T45" fmla="*/ 1166 h 2586"/>
                <a:gd name="T46" fmla="*/ 879 w 1692"/>
                <a:gd name="T47" fmla="*/ 1095 h 2586"/>
                <a:gd name="T48" fmla="*/ 910 w 1692"/>
                <a:gd name="T49" fmla="*/ 980 h 2586"/>
                <a:gd name="T50" fmla="*/ 870 w 1692"/>
                <a:gd name="T51" fmla="*/ 864 h 2586"/>
                <a:gd name="T52" fmla="*/ 771 w 1692"/>
                <a:gd name="T53" fmla="*/ 792 h 2586"/>
                <a:gd name="T54" fmla="*/ 619 w 1692"/>
                <a:gd name="T55" fmla="*/ 719 h 2586"/>
                <a:gd name="T56" fmla="*/ 546 w 1692"/>
                <a:gd name="T57" fmla="*/ 707 h 2586"/>
                <a:gd name="T58" fmla="*/ 507 w 1692"/>
                <a:gd name="T59" fmla="*/ 712 h 2586"/>
                <a:gd name="T60" fmla="*/ 446 w 1692"/>
                <a:gd name="T61" fmla="*/ 734 h 2586"/>
                <a:gd name="T62" fmla="*/ 425 w 1692"/>
                <a:gd name="T63" fmla="*/ 659 h 2586"/>
                <a:gd name="T64" fmla="*/ 413 w 1692"/>
                <a:gd name="T65" fmla="*/ 597 h 2586"/>
                <a:gd name="T66" fmla="*/ 354 w 1692"/>
                <a:gd name="T67" fmla="*/ 620 h 2586"/>
                <a:gd name="T68" fmla="*/ 318 w 1692"/>
                <a:gd name="T69" fmla="*/ 534 h 2586"/>
                <a:gd name="T70" fmla="*/ 415 w 1692"/>
                <a:gd name="T71" fmla="*/ 512 h 2586"/>
                <a:gd name="T72" fmla="*/ 473 w 1692"/>
                <a:gd name="T73" fmla="*/ 509 h 2586"/>
                <a:gd name="T74" fmla="*/ 502 w 1692"/>
                <a:gd name="T75" fmla="*/ 505 h 2586"/>
                <a:gd name="T76" fmla="*/ 593 w 1692"/>
                <a:gd name="T77" fmla="*/ 421 h 2586"/>
                <a:gd name="T78" fmla="*/ 664 w 1692"/>
                <a:gd name="T79" fmla="*/ 381 h 2586"/>
                <a:gd name="T80" fmla="*/ 717 w 1692"/>
                <a:gd name="T81" fmla="*/ 357 h 2586"/>
                <a:gd name="T82" fmla="*/ 751 w 1692"/>
                <a:gd name="T83" fmla="*/ 302 h 2586"/>
                <a:gd name="T84" fmla="*/ 722 w 1692"/>
                <a:gd name="T85" fmla="*/ 288 h 2586"/>
                <a:gd name="T86" fmla="*/ 856 w 1692"/>
                <a:gd name="T87" fmla="*/ 256 h 2586"/>
                <a:gd name="T88" fmla="*/ 789 w 1692"/>
                <a:gd name="T89" fmla="*/ 192 h 2586"/>
                <a:gd name="T90" fmla="*/ 744 w 1692"/>
                <a:gd name="T91" fmla="*/ 148 h 2586"/>
                <a:gd name="T92" fmla="*/ 685 w 1692"/>
                <a:gd name="T93" fmla="*/ 205 h 2586"/>
                <a:gd name="T94" fmla="*/ 622 w 1692"/>
                <a:gd name="T95" fmla="*/ 250 h 2586"/>
                <a:gd name="T96" fmla="*/ 573 w 1692"/>
                <a:gd name="T97" fmla="*/ 171 h 2586"/>
                <a:gd name="T98" fmla="*/ 680 w 1692"/>
                <a:gd name="T99" fmla="*/ 135 h 2586"/>
                <a:gd name="T100" fmla="*/ 710 w 1692"/>
                <a:gd name="T101" fmla="*/ 111 h 2586"/>
                <a:gd name="T102" fmla="*/ 744 w 1692"/>
                <a:gd name="T103" fmla="*/ 97 h 2586"/>
                <a:gd name="T104" fmla="*/ 721 w 1692"/>
                <a:gd name="T105" fmla="*/ 81 h 2586"/>
                <a:gd name="T106" fmla="*/ 708 w 1692"/>
                <a:gd name="T107" fmla="*/ 67 h 2586"/>
                <a:gd name="T108" fmla="*/ 674 w 1692"/>
                <a:gd name="T109" fmla="*/ 57 h 2586"/>
                <a:gd name="T110" fmla="*/ 620 w 1692"/>
                <a:gd name="T111" fmla="*/ 76 h 2586"/>
                <a:gd name="T112" fmla="*/ 532 w 1692"/>
                <a:gd name="T113" fmla="*/ 67 h 2586"/>
                <a:gd name="T114" fmla="*/ 309 w 1692"/>
                <a:gd name="T115" fmla="*/ 0 h 2586"/>
                <a:gd name="T116" fmla="*/ 193 w 1692"/>
                <a:gd name="T117" fmla="*/ 18 h 2586"/>
                <a:gd name="T118" fmla="*/ 162 w 1692"/>
                <a:gd name="T119" fmla="*/ 57 h 2586"/>
                <a:gd name="T120" fmla="*/ 72 w 1692"/>
                <a:gd name="T121" fmla="*/ 97 h 2586"/>
                <a:gd name="T122" fmla="*/ 72 w 1692"/>
                <a:gd name="T123" fmla="*/ 121 h 2586"/>
                <a:gd name="T124" fmla="*/ 1 w 1692"/>
                <a:gd name="T125" fmla="*/ 142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5BE5BF8-C22F-4DE5-B24B-0BADDC2B4D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9 w 46"/>
                <a:gd name="T1" fmla="*/ 2 h 38"/>
                <a:gd name="T2" fmla="*/ 0 w 46"/>
                <a:gd name="T3" fmla="*/ 12 h 38"/>
                <a:gd name="T4" fmla="*/ 12 w 46"/>
                <a:gd name="T5" fmla="*/ 21 h 38"/>
                <a:gd name="T6" fmla="*/ 25 w 46"/>
                <a:gd name="T7" fmla="*/ 14 h 38"/>
                <a:gd name="T8" fmla="*/ 16 w 46"/>
                <a:gd name="T9" fmla="*/ 0 h 38"/>
                <a:gd name="T10" fmla="*/ 9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8210EB4F-3C6E-424A-A6B9-BF3E56801E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7 w 52"/>
                <a:gd name="T1" fmla="*/ 0 h 44"/>
                <a:gd name="T2" fmla="*/ 15 w 52"/>
                <a:gd name="T3" fmla="*/ 23 h 44"/>
                <a:gd name="T4" fmla="*/ 24 w 52"/>
                <a:gd name="T5" fmla="*/ 23 h 44"/>
                <a:gd name="T6" fmla="*/ 22 w 52"/>
                <a:gd name="T7" fmla="*/ 9 h 44"/>
                <a:gd name="T8" fmla="*/ 15 w 52"/>
                <a:gd name="T9" fmla="*/ 1 h 44"/>
                <a:gd name="T10" fmla="*/ 7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92FB76E1-D2AF-4B37-A901-98DF0531A8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55 w 131"/>
                <a:gd name="T1" fmla="*/ 0 h 98"/>
                <a:gd name="T2" fmla="*/ 44 w 131"/>
                <a:gd name="T3" fmla="*/ 5 h 98"/>
                <a:gd name="T4" fmla="*/ 30 w 131"/>
                <a:gd name="T5" fmla="*/ 14 h 98"/>
                <a:gd name="T6" fmla="*/ 22 w 131"/>
                <a:gd name="T7" fmla="*/ 23 h 98"/>
                <a:gd name="T8" fmla="*/ 12 w 131"/>
                <a:gd name="T9" fmla="*/ 29 h 98"/>
                <a:gd name="T10" fmla="*/ 35 w 131"/>
                <a:gd name="T11" fmla="*/ 47 h 98"/>
                <a:gd name="T12" fmla="*/ 44 w 131"/>
                <a:gd name="T13" fmla="*/ 54 h 98"/>
                <a:gd name="T14" fmla="*/ 48 w 131"/>
                <a:gd name="T15" fmla="*/ 52 h 98"/>
                <a:gd name="T16" fmla="*/ 50 w 131"/>
                <a:gd name="T17" fmla="*/ 49 h 98"/>
                <a:gd name="T18" fmla="*/ 55 w 131"/>
                <a:gd name="T19" fmla="*/ 56 h 98"/>
                <a:gd name="T20" fmla="*/ 69 w 131"/>
                <a:gd name="T21" fmla="*/ 49 h 98"/>
                <a:gd name="T22" fmla="*/ 73 w 131"/>
                <a:gd name="T23" fmla="*/ 42 h 98"/>
                <a:gd name="T24" fmla="*/ 57 w 131"/>
                <a:gd name="T25" fmla="*/ 23 h 98"/>
                <a:gd name="T26" fmla="*/ 64 w 131"/>
                <a:gd name="T27" fmla="*/ 14 h 98"/>
                <a:gd name="T28" fmla="*/ 62 w 131"/>
                <a:gd name="T29" fmla="*/ 2 h 98"/>
                <a:gd name="T30" fmla="*/ 55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A25AAE8D-9FCA-4735-940C-65702BF162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26 w 212"/>
                <a:gd name="T1" fmla="*/ 7 h 112"/>
                <a:gd name="T2" fmla="*/ 10 w 212"/>
                <a:gd name="T3" fmla="*/ 7 h 112"/>
                <a:gd name="T4" fmla="*/ 3 w 212"/>
                <a:gd name="T5" fmla="*/ 9 h 112"/>
                <a:gd name="T6" fmla="*/ 14 w 212"/>
                <a:gd name="T7" fmla="*/ 29 h 112"/>
                <a:gd name="T8" fmla="*/ 28 w 212"/>
                <a:gd name="T9" fmla="*/ 25 h 112"/>
                <a:gd name="T10" fmla="*/ 51 w 212"/>
                <a:gd name="T11" fmla="*/ 31 h 112"/>
                <a:gd name="T12" fmla="*/ 62 w 212"/>
                <a:gd name="T13" fmla="*/ 34 h 112"/>
                <a:gd name="T14" fmla="*/ 74 w 212"/>
                <a:gd name="T15" fmla="*/ 50 h 112"/>
                <a:gd name="T16" fmla="*/ 78 w 212"/>
                <a:gd name="T17" fmla="*/ 63 h 112"/>
                <a:gd name="T18" fmla="*/ 87 w 212"/>
                <a:gd name="T19" fmla="*/ 56 h 112"/>
                <a:gd name="T20" fmla="*/ 94 w 212"/>
                <a:gd name="T21" fmla="*/ 54 h 112"/>
                <a:gd name="T22" fmla="*/ 104 w 212"/>
                <a:gd name="T23" fmla="*/ 58 h 112"/>
                <a:gd name="T24" fmla="*/ 108 w 212"/>
                <a:gd name="T25" fmla="*/ 45 h 112"/>
                <a:gd name="T26" fmla="*/ 85 w 212"/>
                <a:gd name="T27" fmla="*/ 31 h 112"/>
                <a:gd name="T28" fmla="*/ 58 w 212"/>
                <a:gd name="T29" fmla="*/ 11 h 112"/>
                <a:gd name="T30" fmla="*/ 30 w 212"/>
                <a:gd name="T31" fmla="*/ 15 h 112"/>
                <a:gd name="T32" fmla="*/ 26 w 212"/>
                <a:gd name="T33" fmla="*/ 7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3FBF1ED3-1FAE-484B-BA36-04987C1DD0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31 w 133"/>
                <a:gd name="T1" fmla="*/ 0 h 54"/>
                <a:gd name="T2" fmla="*/ 24 w 133"/>
                <a:gd name="T3" fmla="*/ 4 h 54"/>
                <a:gd name="T4" fmla="*/ 17 w 133"/>
                <a:gd name="T5" fmla="*/ 17 h 54"/>
                <a:gd name="T6" fmla="*/ 8 w 133"/>
                <a:gd name="T7" fmla="*/ 20 h 54"/>
                <a:gd name="T8" fmla="*/ 1 w 133"/>
                <a:gd name="T9" fmla="*/ 24 h 54"/>
                <a:gd name="T10" fmla="*/ 7 w 133"/>
                <a:gd name="T11" fmla="*/ 31 h 54"/>
                <a:gd name="T12" fmla="*/ 74 w 133"/>
                <a:gd name="T13" fmla="*/ 20 h 54"/>
                <a:gd name="T14" fmla="*/ 68 w 133"/>
                <a:gd name="T15" fmla="*/ 9 h 54"/>
                <a:gd name="T16" fmla="*/ 58 w 133"/>
                <a:gd name="T17" fmla="*/ 5 h 54"/>
                <a:gd name="T18" fmla="*/ 56 w 133"/>
                <a:gd name="T19" fmla="*/ 14 h 54"/>
                <a:gd name="T20" fmla="*/ 49 w 133"/>
                <a:gd name="T21" fmla="*/ 11 h 54"/>
                <a:gd name="T22" fmla="*/ 37 w 133"/>
                <a:gd name="T23" fmla="*/ 8 h 54"/>
                <a:gd name="T24" fmla="*/ 31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9CC402E3-42E5-4BB1-897C-678130F9A9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41733E60-9B2F-4662-BBC4-2C9FD74C0D4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8 w 16"/>
                <a:gd name="T1" fmla="*/ 0 h 34"/>
                <a:gd name="T2" fmla="*/ 0 w 16"/>
                <a:gd name="T3" fmla="*/ 7 h 34"/>
                <a:gd name="T4" fmla="*/ 9 w 16"/>
                <a:gd name="T5" fmla="*/ 18 h 34"/>
                <a:gd name="T6" fmla="*/ 7 w 16"/>
                <a:gd name="T7" fmla="*/ 10 h 34"/>
                <a:gd name="T8" fmla="*/ 9 w 16"/>
                <a:gd name="T9" fmla="*/ 3 h 34"/>
                <a:gd name="T10" fmla="*/ 8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8BCFF10B-3ACA-45D2-A179-C349E4A56D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36 w 240"/>
                <a:gd name="T1" fmla="*/ 1 h 117"/>
                <a:gd name="T2" fmla="*/ 14 w 240"/>
                <a:gd name="T3" fmla="*/ 17 h 117"/>
                <a:gd name="T4" fmla="*/ 4 w 240"/>
                <a:gd name="T5" fmla="*/ 21 h 117"/>
                <a:gd name="T6" fmla="*/ 0 w 240"/>
                <a:gd name="T7" fmla="*/ 22 h 117"/>
                <a:gd name="T8" fmla="*/ 15 w 240"/>
                <a:gd name="T9" fmla="*/ 33 h 117"/>
                <a:gd name="T10" fmla="*/ 22 w 240"/>
                <a:gd name="T11" fmla="*/ 35 h 117"/>
                <a:gd name="T12" fmla="*/ 38 w 240"/>
                <a:gd name="T13" fmla="*/ 26 h 117"/>
                <a:gd name="T14" fmla="*/ 45 w 240"/>
                <a:gd name="T15" fmla="*/ 24 h 117"/>
                <a:gd name="T16" fmla="*/ 47 w 240"/>
                <a:gd name="T17" fmla="*/ 31 h 117"/>
                <a:gd name="T18" fmla="*/ 36 w 240"/>
                <a:gd name="T19" fmla="*/ 35 h 117"/>
                <a:gd name="T20" fmla="*/ 41 w 240"/>
                <a:gd name="T21" fmla="*/ 41 h 117"/>
                <a:gd name="T22" fmla="*/ 23 w 240"/>
                <a:gd name="T23" fmla="*/ 49 h 117"/>
                <a:gd name="T24" fmla="*/ 40 w 240"/>
                <a:gd name="T25" fmla="*/ 62 h 117"/>
                <a:gd name="T26" fmla="*/ 47 w 240"/>
                <a:gd name="T27" fmla="*/ 64 h 117"/>
                <a:gd name="T28" fmla="*/ 67 w 240"/>
                <a:gd name="T29" fmla="*/ 58 h 117"/>
                <a:gd name="T30" fmla="*/ 85 w 240"/>
                <a:gd name="T31" fmla="*/ 59 h 117"/>
                <a:gd name="T32" fmla="*/ 95 w 240"/>
                <a:gd name="T33" fmla="*/ 66 h 117"/>
                <a:gd name="T34" fmla="*/ 115 w 240"/>
                <a:gd name="T35" fmla="*/ 62 h 117"/>
                <a:gd name="T36" fmla="*/ 126 w 240"/>
                <a:gd name="T37" fmla="*/ 58 h 117"/>
                <a:gd name="T38" fmla="*/ 125 w 240"/>
                <a:gd name="T39" fmla="*/ 44 h 117"/>
                <a:gd name="T40" fmla="*/ 132 w 240"/>
                <a:gd name="T41" fmla="*/ 39 h 117"/>
                <a:gd name="T42" fmla="*/ 134 w 240"/>
                <a:gd name="T43" fmla="*/ 26 h 117"/>
                <a:gd name="T44" fmla="*/ 119 w 240"/>
                <a:gd name="T45" fmla="*/ 32 h 117"/>
                <a:gd name="T46" fmla="*/ 113 w 240"/>
                <a:gd name="T47" fmla="*/ 24 h 117"/>
                <a:gd name="T48" fmla="*/ 97 w 240"/>
                <a:gd name="T49" fmla="*/ 26 h 117"/>
                <a:gd name="T50" fmla="*/ 76 w 240"/>
                <a:gd name="T51" fmla="*/ 5 h 117"/>
                <a:gd name="T52" fmla="*/ 53 w 240"/>
                <a:gd name="T53" fmla="*/ 6 h 117"/>
                <a:gd name="T54" fmla="*/ 47 w 240"/>
                <a:gd name="T55" fmla="*/ 1 h 117"/>
                <a:gd name="T56" fmla="*/ 36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53A5023-3FA9-4ED3-9A75-357A150E8B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55 w 194"/>
                <a:gd name="T1" fmla="*/ 6 h 80"/>
                <a:gd name="T2" fmla="*/ 8 w 194"/>
                <a:gd name="T3" fmla="*/ 14 h 80"/>
                <a:gd name="T4" fmla="*/ 5 w 194"/>
                <a:gd name="T5" fmla="*/ 20 h 80"/>
                <a:gd name="T6" fmla="*/ 32 w 194"/>
                <a:gd name="T7" fmla="*/ 29 h 80"/>
                <a:gd name="T8" fmla="*/ 77 w 194"/>
                <a:gd name="T9" fmla="*/ 42 h 80"/>
                <a:gd name="T10" fmla="*/ 99 w 194"/>
                <a:gd name="T11" fmla="*/ 38 h 80"/>
                <a:gd name="T12" fmla="*/ 106 w 194"/>
                <a:gd name="T13" fmla="*/ 36 h 80"/>
                <a:gd name="T14" fmla="*/ 99 w 194"/>
                <a:gd name="T15" fmla="*/ 25 h 80"/>
                <a:gd name="T16" fmla="*/ 93 w 194"/>
                <a:gd name="T17" fmla="*/ 20 h 80"/>
                <a:gd name="T18" fmla="*/ 73 w 194"/>
                <a:gd name="T19" fmla="*/ 15 h 80"/>
                <a:gd name="T20" fmla="*/ 55 w 194"/>
                <a:gd name="T21" fmla="*/ 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76B5F03D-4A0E-48A7-9D71-554AA119BA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38 w 310"/>
                <a:gd name="T1" fmla="*/ 5 h 254"/>
                <a:gd name="T2" fmla="*/ 29 w 310"/>
                <a:gd name="T3" fmla="*/ 13 h 254"/>
                <a:gd name="T4" fmla="*/ 12 w 310"/>
                <a:gd name="T5" fmla="*/ 22 h 254"/>
                <a:gd name="T6" fmla="*/ 30 w 310"/>
                <a:gd name="T7" fmla="*/ 43 h 254"/>
                <a:gd name="T8" fmla="*/ 44 w 310"/>
                <a:gd name="T9" fmla="*/ 48 h 254"/>
                <a:gd name="T10" fmla="*/ 58 w 310"/>
                <a:gd name="T11" fmla="*/ 55 h 254"/>
                <a:gd name="T12" fmla="*/ 71 w 310"/>
                <a:gd name="T13" fmla="*/ 48 h 254"/>
                <a:gd name="T14" fmla="*/ 80 w 310"/>
                <a:gd name="T15" fmla="*/ 57 h 254"/>
                <a:gd name="T16" fmla="*/ 84 w 310"/>
                <a:gd name="T17" fmla="*/ 71 h 254"/>
                <a:gd name="T18" fmla="*/ 65 w 310"/>
                <a:gd name="T19" fmla="*/ 85 h 254"/>
                <a:gd name="T20" fmla="*/ 50 w 310"/>
                <a:gd name="T21" fmla="*/ 96 h 254"/>
                <a:gd name="T22" fmla="*/ 39 w 310"/>
                <a:gd name="T23" fmla="*/ 94 h 254"/>
                <a:gd name="T24" fmla="*/ 32 w 310"/>
                <a:gd name="T25" fmla="*/ 92 h 254"/>
                <a:gd name="T26" fmla="*/ 24 w 310"/>
                <a:gd name="T27" fmla="*/ 105 h 254"/>
                <a:gd name="T28" fmla="*/ 22 w 310"/>
                <a:gd name="T29" fmla="*/ 111 h 254"/>
                <a:gd name="T30" fmla="*/ 41 w 310"/>
                <a:gd name="T31" fmla="*/ 114 h 254"/>
                <a:gd name="T32" fmla="*/ 53 w 310"/>
                <a:gd name="T33" fmla="*/ 114 h 254"/>
                <a:gd name="T34" fmla="*/ 65 w 310"/>
                <a:gd name="T35" fmla="*/ 129 h 254"/>
                <a:gd name="T36" fmla="*/ 71 w 310"/>
                <a:gd name="T37" fmla="*/ 132 h 254"/>
                <a:gd name="T38" fmla="*/ 78 w 310"/>
                <a:gd name="T39" fmla="*/ 134 h 254"/>
                <a:gd name="T40" fmla="*/ 88 w 310"/>
                <a:gd name="T41" fmla="*/ 141 h 254"/>
                <a:gd name="T42" fmla="*/ 102 w 310"/>
                <a:gd name="T43" fmla="*/ 132 h 254"/>
                <a:gd name="T44" fmla="*/ 115 w 310"/>
                <a:gd name="T45" fmla="*/ 132 h 254"/>
                <a:gd name="T46" fmla="*/ 129 w 310"/>
                <a:gd name="T47" fmla="*/ 119 h 254"/>
                <a:gd name="T48" fmla="*/ 127 w 310"/>
                <a:gd name="T49" fmla="*/ 103 h 254"/>
                <a:gd name="T50" fmla="*/ 123 w 310"/>
                <a:gd name="T51" fmla="*/ 96 h 254"/>
                <a:gd name="T52" fmla="*/ 132 w 310"/>
                <a:gd name="T53" fmla="*/ 94 h 254"/>
                <a:gd name="T54" fmla="*/ 138 w 310"/>
                <a:gd name="T55" fmla="*/ 102 h 254"/>
                <a:gd name="T56" fmla="*/ 140 w 310"/>
                <a:gd name="T57" fmla="*/ 110 h 254"/>
                <a:gd name="T58" fmla="*/ 147 w 310"/>
                <a:gd name="T59" fmla="*/ 108 h 254"/>
                <a:gd name="T60" fmla="*/ 171 w 310"/>
                <a:gd name="T61" fmla="*/ 94 h 254"/>
                <a:gd name="T62" fmla="*/ 165 w 310"/>
                <a:gd name="T63" fmla="*/ 82 h 254"/>
                <a:gd name="T64" fmla="*/ 147 w 310"/>
                <a:gd name="T65" fmla="*/ 69 h 254"/>
                <a:gd name="T66" fmla="*/ 150 w 310"/>
                <a:gd name="T67" fmla="*/ 60 h 254"/>
                <a:gd name="T68" fmla="*/ 156 w 310"/>
                <a:gd name="T69" fmla="*/ 58 h 254"/>
                <a:gd name="T70" fmla="*/ 143 w 310"/>
                <a:gd name="T71" fmla="*/ 35 h 254"/>
                <a:gd name="T72" fmla="*/ 132 w 310"/>
                <a:gd name="T73" fmla="*/ 33 h 254"/>
                <a:gd name="T74" fmla="*/ 125 w 310"/>
                <a:gd name="T75" fmla="*/ 31 h 254"/>
                <a:gd name="T76" fmla="*/ 113 w 310"/>
                <a:gd name="T77" fmla="*/ 19 h 254"/>
                <a:gd name="T78" fmla="*/ 88 w 310"/>
                <a:gd name="T79" fmla="*/ 25 h 254"/>
                <a:gd name="T80" fmla="*/ 95 w 310"/>
                <a:gd name="T81" fmla="*/ 14 h 254"/>
                <a:gd name="T82" fmla="*/ 78 w 310"/>
                <a:gd name="T83" fmla="*/ 10 h 254"/>
                <a:gd name="T84" fmla="*/ 67 w 310"/>
                <a:gd name="T85" fmla="*/ 10 h 254"/>
                <a:gd name="T86" fmla="*/ 38 w 310"/>
                <a:gd name="T87" fmla="*/ 5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A2AD0F96-1413-4B35-9106-318E1A3D02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4 w 59"/>
                <a:gd name="T1" fmla="*/ 0 h 50"/>
                <a:gd name="T2" fmla="*/ 0 w 59"/>
                <a:gd name="T3" fmla="*/ 5 h 50"/>
                <a:gd name="T4" fmla="*/ 16 w 59"/>
                <a:gd name="T5" fmla="*/ 22 h 50"/>
                <a:gd name="T6" fmla="*/ 27 w 59"/>
                <a:gd name="T7" fmla="*/ 27 h 50"/>
                <a:gd name="T8" fmla="*/ 32 w 59"/>
                <a:gd name="T9" fmla="*/ 16 h 50"/>
                <a:gd name="T10" fmla="*/ 25 w 59"/>
                <a:gd name="T11" fmla="*/ 4 h 50"/>
                <a:gd name="T12" fmla="*/ 14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85B5DCE-4CB6-4A3D-B61B-DE492DA068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25 w 86"/>
                <a:gd name="T1" fmla="*/ 4 h 57"/>
                <a:gd name="T2" fmla="*/ 14 w 86"/>
                <a:gd name="T3" fmla="*/ 13 h 57"/>
                <a:gd name="T4" fmla="*/ 2 w 86"/>
                <a:gd name="T5" fmla="*/ 15 h 57"/>
                <a:gd name="T6" fmla="*/ 9 w 86"/>
                <a:gd name="T7" fmla="*/ 31 h 57"/>
                <a:gd name="T8" fmla="*/ 42 w 86"/>
                <a:gd name="T9" fmla="*/ 19 h 57"/>
                <a:gd name="T10" fmla="*/ 49 w 86"/>
                <a:gd name="T11" fmla="*/ 10 h 57"/>
                <a:gd name="T12" fmla="*/ 32 w 86"/>
                <a:gd name="T13" fmla="*/ 4 h 57"/>
                <a:gd name="T14" fmla="*/ 25 w 86"/>
                <a:gd name="T15" fmla="*/ 4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AA33DD62-3CC4-4FFE-8614-B32CFB94C6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22 w 73"/>
                <a:gd name="T1" fmla="*/ 0 h 34"/>
                <a:gd name="T2" fmla="*/ 5 w 73"/>
                <a:gd name="T3" fmla="*/ 9 h 34"/>
                <a:gd name="T4" fmla="*/ 13 w 73"/>
                <a:gd name="T5" fmla="*/ 18 h 34"/>
                <a:gd name="T6" fmla="*/ 28 w 73"/>
                <a:gd name="T7" fmla="*/ 15 h 34"/>
                <a:gd name="T8" fmla="*/ 35 w 73"/>
                <a:gd name="T9" fmla="*/ 11 h 34"/>
                <a:gd name="T10" fmla="*/ 22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F56B22B-4E13-4E7A-A557-5E82DF1705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33 w 85"/>
                <a:gd name="T1" fmla="*/ 6 h 45"/>
                <a:gd name="T2" fmla="*/ 16 w 85"/>
                <a:gd name="T3" fmla="*/ 2 h 45"/>
                <a:gd name="T4" fmla="*/ 0 w 85"/>
                <a:gd name="T5" fmla="*/ 11 h 45"/>
                <a:gd name="T6" fmla="*/ 23 w 85"/>
                <a:gd name="T7" fmla="*/ 18 h 45"/>
                <a:gd name="T8" fmla="*/ 36 w 85"/>
                <a:gd name="T9" fmla="*/ 23 h 45"/>
                <a:gd name="T10" fmla="*/ 47 w 85"/>
                <a:gd name="T11" fmla="*/ 11 h 45"/>
                <a:gd name="T12" fmla="*/ 47 w 85"/>
                <a:gd name="T13" fmla="*/ 4 h 45"/>
                <a:gd name="T14" fmla="*/ 36 w 85"/>
                <a:gd name="T15" fmla="*/ 0 h 45"/>
                <a:gd name="T16" fmla="*/ 33 w 85"/>
                <a:gd name="T17" fmla="*/ 6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0D4382AE-1770-41AD-BACF-383A6D55B4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9 w 58"/>
                <a:gd name="T1" fmla="*/ 2 h 31"/>
                <a:gd name="T2" fmla="*/ 0 w 58"/>
                <a:gd name="T3" fmla="*/ 11 h 31"/>
                <a:gd name="T4" fmla="*/ 11 w 58"/>
                <a:gd name="T5" fmla="*/ 17 h 31"/>
                <a:gd name="T6" fmla="*/ 16 w 58"/>
                <a:gd name="T7" fmla="*/ 12 h 31"/>
                <a:gd name="T8" fmla="*/ 30 w 58"/>
                <a:gd name="T9" fmla="*/ 7 h 31"/>
                <a:gd name="T10" fmla="*/ 25 w 58"/>
                <a:gd name="T11" fmla="*/ 0 h 31"/>
                <a:gd name="T12" fmla="*/ 9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8BC33FD-4A0C-4365-844E-F48A28F551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2 w 152"/>
                <a:gd name="T1" fmla="*/ 0 h 102"/>
                <a:gd name="T2" fmla="*/ 8 w 152"/>
                <a:gd name="T3" fmla="*/ 4 h 102"/>
                <a:gd name="T4" fmla="*/ 2 w 152"/>
                <a:gd name="T5" fmla="*/ 22 h 102"/>
                <a:gd name="T6" fmla="*/ 7 w 152"/>
                <a:gd name="T7" fmla="*/ 32 h 102"/>
                <a:gd name="T8" fmla="*/ 0 w 152"/>
                <a:gd name="T9" fmla="*/ 41 h 102"/>
                <a:gd name="T10" fmla="*/ 32 w 152"/>
                <a:gd name="T11" fmla="*/ 49 h 102"/>
                <a:gd name="T12" fmla="*/ 47 w 152"/>
                <a:gd name="T13" fmla="*/ 52 h 102"/>
                <a:gd name="T14" fmla="*/ 86 w 152"/>
                <a:gd name="T15" fmla="*/ 49 h 102"/>
                <a:gd name="T16" fmla="*/ 43 w 152"/>
                <a:gd name="T17" fmla="*/ 40 h 102"/>
                <a:gd name="T18" fmla="*/ 31 w 152"/>
                <a:gd name="T19" fmla="*/ 35 h 102"/>
                <a:gd name="T20" fmla="*/ 25 w 152"/>
                <a:gd name="T21" fmla="*/ 29 h 102"/>
                <a:gd name="T22" fmla="*/ 29 w 152"/>
                <a:gd name="T23" fmla="*/ 20 h 102"/>
                <a:gd name="T24" fmla="*/ 22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FDBEE749-A115-48EB-B2CB-362CC9E8EA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18 w 34"/>
                <a:gd name="T1" fmla="*/ 0 h 20"/>
                <a:gd name="T2" fmla="*/ 13 w 34"/>
                <a:gd name="T3" fmla="*/ 11 h 20"/>
                <a:gd name="T4" fmla="*/ 2 w 34"/>
                <a:gd name="T5" fmla="*/ 11 h 20"/>
                <a:gd name="T6" fmla="*/ 2 w 34"/>
                <a:gd name="T7" fmla="*/ 4 h 20"/>
                <a:gd name="T8" fmla="*/ 18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1CAFCD0B-86D0-4562-8847-37622FE22A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D2E509E1-6791-479C-8CD8-FFE3248204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8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69F11D18-CAB8-46AB-92E2-7878D85718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6 w 21"/>
                <a:gd name="T3" fmla="*/ 9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7E31CB0F-2189-4F1B-9955-982A29C451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34D5FC46-1AB6-43EE-ABCC-19102568D4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F3DF0C69-3539-4FB0-B1E7-24A72BAB66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8 w 51"/>
                <a:gd name="T1" fmla="*/ 0 h 24"/>
                <a:gd name="T2" fmla="*/ 4 w 51"/>
                <a:gd name="T3" fmla="*/ 11 h 24"/>
                <a:gd name="T4" fmla="*/ 16 w 51"/>
                <a:gd name="T5" fmla="*/ 14 h 24"/>
                <a:gd name="T6" fmla="*/ 19 w 51"/>
                <a:gd name="T7" fmla="*/ 2 h 24"/>
                <a:gd name="T8" fmla="*/ 8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21C9AA37-E1CA-4E80-9934-798C419861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7 w 51"/>
                <a:gd name="T1" fmla="*/ 0 h 24"/>
                <a:gd name="T2" fmla="*/ 4 w 51"/>
                <a:gd name="T3" fmla="*/ 11 h 24"/>
                <a:gd name="T4" fmla="*/ 15 w 51"/>
                <a:gd name="T5" fmla="*/ 14 h 24"/>
                <a:gd name="T6" fmla="*/ 19 w 51"/>
                <a:gd name="T7" fmla="*/ 2 h 24"/>
                <a:gd name="T8" fmla="*/ 7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6694C403-59BC-45B7-888E-99C3EF16BA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16 w 929"/>
                <a:gd name="T1" fmla="*/ 31 h 462"/>
                <a:gd name="T2" fmla="*/ 3 w 929"/>
                <a:gd name="T3" fmla="*/ 52 h 462"/>
                <a:gd name="T4" fmla="*/ 20 w 929"/>
                <a:gd name="T5" fmla="*/ 56 h 462"/>
                <a:gd name="T6" fmla="*/ 9 w 929"/>
                <a:gd name="T7" fmla="*/ 65 h 462"/>
                <a:gd name="T8" fmla="*/ 58 w 929"/>
                <a:gd name="T9" fmla="*/ 76 h 462"/>
                <a:gd name="T10" fmla="*/ 79 w 929"/>
                <a:gd name="T11" fmla="*/ 73 h 462"/>
                <a:gd name="T12" fmla="*/ 140 w 929"/>
                <a:gd name="T13" fmla="*/ 43 h 462"/>
                <a:gd name="T14" fmla="*/ 169 w 929"/>
                <a:gd name="T15" fmla="*/ 37 h 462"/>
                <a:gd name="T16" fmla="*/ 182 w 929"/>
                <a:gd name="T17" fmla="*/ 45 h 462"/>
                <a:gd name="T18" fmla="*/ 153 w 929"/>
                <a:gd name="T19" fmla="*/ 49 h 462"/>
                <a:gd name="T20" fmla="*/ 136 w 929"/>
                <a:gd name="T21" fmla="*/ 63 h 462"/>
                <a:gd name="T22" fmla="*/ 142 w 929"/>
                <a:gd name="T23" fmla="*/ 67 h 462"/>
                <a:gd name="T24" fmla="*/ 146 w 929"/>
                <a:gd name="T25" fmla="*/ 88 h 462"/>
                <a:gd name="T26" fmla="*/ 196 w 929"/>
                <a:gd name="T27" fmla="*/ 108 h 462"/>
                <a:gd name="T28" fmla="*/ 189 w 929"/>
                <a:gd name="T29" fmla="*/ 118 h 462"/>
                <a:gd name="T30" fmla="*/ 207 w 929"/>
                <a:gd name="T31" fmla="*/ 138 h 462"/>
                <a:gd name="T32" fmla="*/ 196 w 929"/>
                <a:gd name="T33" fmla="*/ 149 h 462"/>
                <a:gd name="T34" fmla="*/ 182 w 929"/>
                <a:gd name="T35" fmla="*/ 165 h 462"/>
                <a:gd name="T36" fmla="*/ 165 w 929"/>
                <a:gd name="T37" fmla="*/ 182 h 462"/>
                <a:gd name="T38" fmla="*/ 164 w 929"/>
                <a:gd name="T39" fmla="*/ 236 h 462"/>
                <a:gd name="T40" fmla="*/ 187 w 929"/>
                <a:gd name="T41" fmla="*/ 250 h 462"/>
                <a:gd name="T42" fmla="*/ 218 w 929"/>
                <a:gd name="T43" fmla="*/ 252 h 462"/>
                <a:gd name="T44" fmla="*/ 232 w 929"/>
                <a:gd name="T45" fmla="*/ 237 h 462"/>
                <a:gd name="T46" fmla="*/ 284 w 929"/>
                <a:gd name="T47" fmla="*/ 200 h 462"/>
                <a:gd name="T48" fmla="*/ 321 w 929"/>
                <a:gd name="T49" fmla="*/ 187 h 462"/>
                <a:gd name="T50" fmla="*/ 363 w 929"/>
                <a:gd name="T51" fmla="*/ 173 h 462"/>
                <a:gd name="T52" fmla="*/ 404 w 929"/>
                <a:gd name="T53" fmla="*/ 163 h 462"/>
                <a:gd name="T54" fmla="*/ 428 w 929"/>
                <a:gd name="T55" fmla="*/ 146 h 462"/>
                <a:gd name="T56" fmla="*/ 449 w 929"/>
                <a:gd name="T57" fmla="*/ 112 h 462"/>
                <a:gd name="T58" fmla="*/ 450 w 929"/>
                <a:gd name="T59" fmla="*/ 86 h 462"/>
                <a:gd name="T60" fmla="*/ 450 w 929"/>
                <a:gd name="T61" fmla="*/ 70 h 462"/>
                <a:gd name="T62" fmla="*/ 467 w 929"/>
                <a:gd name="T63" fmla="*/ 50 h 462"/>
                <a:gd name="T64" fmla="*/ 491 w 929"/>
                <a:gd name="T65" fmla="*/ 52 h 462"/>
                <a:gd name="T66" fmla="*/ 518 w 929"/>
                <a:gd name="T67" fmla="*/ 29 h 462"/>
                <a:gd name="T68" fmla="*/ 498 w 929"/>
                <a:gd name="T69" fmla="*/ 31 h 462"/>
                <a:gd name="T70" fmla="*/ 476 w 929"/>
                <a:gd name="T71" fmla="*/ 25 h 462"/>
                <a:gd name="T72" fmla="*/ 446 w 929"/>
                <a:gd name="T73" fmla="*/ 12 h 462"/>
                <a:gd name="T74" fmla="*/ 360 w 929"/>
                <a:gd name="T75" fmla="*/ 14 h 462"/>
                <a:gd name="T76" fmla="*/ 328 w 929"/>
                <a:gd name="T77" fmla="*/ 21 h 462"/>
                <a:gd name="T78" fmla="*/ 312 w 929"/>
                <a:gd name="T79" fmla="*/ 21 h 462"/>
                <a:gd name="T80" fmla="*/ 290 w 929"/>
                <a:gd name="T81" fmla="*/ 30 h 462"/>
                <a:gd name="T82" fmla="*/ 268 w 929"/>
                <a:gd name="T83" fmla="*/ 16 h 462"/>
                <a:gd name="T84" fmla="*/ 243 w 929"/>
                <a:gd name="T85" fmla="*/ 22 h 462"/>
                <a:gd name="T86" fmla="*/ 205 w 929"/>
                <a:gd name="T87" fmla="*/ 29 h 462"/>
                <a:gd name="T88" fmla="*/ 230 w 929"/>
                <a:gd name="T89" fmla="*/ 21 h 462"/>
                <a:gd name="T90" fmla="*/ 198 w 929"/>
                <a:gd name="T91" fmla="*/ 4 h 462"/>
                <a:gd name="T92" fmla="*/ 187 w 929"/>
                <a:gd name="T93" fmla="*/ 1 h 462"/>
                <a:gd name="T94" fmla="*/ 176 w 929"/>
                <a:gd name="T95" fmla="*/ 4 h 462"/>
                <a:gd name="T96" fmla="*/ 135 w 929"/>
                <a:gd name="T97" fmla="*/ 9 h 462"/>
                <a:gd name="T98" fmla="*/ 90 w 929"/>
                <a:gd name="T99" fmla="*/ 16 h 462"/>
                <a:gd name="T100" fmla="*/ 61 w 929"/>
                <a:gd name="T101" fmla="*/ 14 h 462"/>
                <a:gd name="T102" fmla="*/ 64 w 929"/>
                <a:gd name="T103" fmla="*/ 38 h 462"/>
                <a:gd name="T104" fmla="*/ 58 w 929"/>
                <a:gd name="T105" fmla="*/ 29 h 462"/>
                <a:gd name="T106" fmla="*/ 34 w 929"/>
                <a:gd name="T107" fmla="*/ 23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DF31D367-AF73-46C3-9FC0-09AC77C10C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6BB12EEF-955F-4ACB-A066-38B799FF61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57 w 172"/>
                <a:gd name="T1" fmla="*/ 5 h 72"/>
                <a:gd name="T2" fmla="*/ 36 w 172"/>
                <a:gd name="T3" fmla="*/ 2 h 72"/>
                <a:gd name="T4" fmla="*/ 30 w 172"/>
                <a:gd name="T5" fmla="*/ 0 h 72"/>
                <a:gd name="T6" fmla="*/ 0 w 172"/>
                <a:gd name="T7" fmla="*/ 16 h 72"/>
                <a:gd name="T8" fmla="*/ 16 w 172"/>
                <a:gd name="T9" fmla="*/ 23 h 72"/>
                <a:gd name="T10" fmla="*/ 23 w 172"/>
                <a:gd name="T11" fmla="*/ 34 h 72"/>
                <a:gd name="T12" fmla="*/ 36 w 172"/>
                <a:gd name="T13" fmla="*/ 38 h 72"/>
                <a:gd name="T14" fmla="*/ 43 w 172"/>
                <a:gd name="T15" fmla="*/ 41 h 72"/>
                <a:gd name="T16" fmla="*/ 72 w 172"/>
                <a:gd name="T17" fmla="*/ 34 h 72"/>
                <a:gd name="T18" fmla="*/ 95 w 172"/>
                <a:gd name="T19" fmla="*/ 25 h 72"/>
                <a:gd name="T20" fmla="*/ 82 w 172"/>
                <a:gd name="T21" fmla="*/ 11 h 72"/>
                <a:gd name="T22" fmla="*/ 75 w 172"/>
                <a:gd name="T23" fmla="*/ 2 h 72"/>
                <a:gd name="T24" fmla="*/ 57 w 172"/>
                <a:gd name="T25" fmla="*/ 5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2F7397DE-DA61-4857-9CDD-E0062C6A8B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20 w 52"/>
                <a:gd name="T1" fmla="*/ 0 h 32"/>
                <a:gd name="T2" fmla="*/ 5 w 52"/>
                <a:gd name="T3" fmla="*/ 11 h 32"/>
                <a:gd name="T4" fmla="*/ 14 w 52"/>
                <a:gd name="T5" fmla="*/ 18 h 32"/>
                <a:gd name="T6" fmla="*/ 24 w 52"/>
                <a:gd name="T7" fmla="*/ 17 h 32"/>
                <a:gd name="T8" fmla="*/ 20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11FD00EB-4E02-4E94-BAF2-90F8D708A2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08 w 206"/>
                <a:gd name="T1" fmla="*/ 4 h 85"/>
                <a:gd name="T2" fmla="*/ 59 w 206"/>
                <a:gd name="T3" fmla="*/ 5 h 85"/>
                <a:gd name="T4" fmla="*/ 62 w 206"/>
                <a:gd name="T5" fmla="*/ 14 h 85"/>
                <a:gd name="T6" fmla="*/ 61 w 206"/>
                <a:gd name="T7" fmla="*/ 18 h 85"/>
                <a:gd name="T8" fmla="*/ 50 w 206"/>
                <a:gd name="T9" fmla="*/ 15 h 85"/>
                <a:gd name="T10" fmla="*/ 44 w 206"/>
                <a:gd name="T11" fmla="*/ 10 h 85"/>
                <a:gd name="T12" fmla="*/ 13 w 206"/>
                <a:gd name="T13" fmla="*/ 15 h 85"/>
                <a:gd name="T14" fmla="*/ 17 w 206"/>
                <a:gd name="T15" fmla="*/ 27 h 85"/>
                <a:gd name="T16" fmla="*/ 31 w 206"/>
                <a:gd name="T17" fmla="*/ 29 h 85"/>
                <a:gd name="T18" fmla="*/ 42 w 206"/>
                <a:gd name="T19" fmla="*/ 40 h 85"/>
                <a:gd name="T20" fmla="*/ 50 w 206"/>
                <a:gd name="T21" fmla="*/ 47 h 85"/>
                <a:gd name="T22" fmla="*/ 62 w 206"/>
                <a:gd name="T23" fmla="*/ 37 h 85"/>
                <a:gd name="T24" fmla="*/ 68 w 206"/>
                <a:gd name="T25" fmla="*/ 33 h 85"/>
                <a:gd name="T26" fmla="*/ 72 w 206"/>
                <a:gd name="T27" fmla="*/ 26 h 85"/>
                <a:gd name="T28" fmla="*/ 95 w 206"/>
                <a:gd name="T29" fmla="*/ 19 h 85"/>
                <a:gd name="T30" fmla="*/ 106 w 206"/>
                <a:gd name="T31" fmla="*/ 17 h 85"/>
                <a:gd name="T32" fmla="*/ 113 w 206"/>
                <a:gd name="T33" fmla="*/ 15 h 85"/>
                <a:gd name="T34" fmla="*/ 108 w 206"/>
                <a:gd name="T35" fmla="*/ 4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32C32147-297F-45E7-9DF8-0EAA9531BD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0 w 64"/>
                <a:gd name="T1" fmla="*/ 4 h 28"/>
                <a:gd name="T2" fmla="*/ 5 w 64"/>
                <a:gd name="T3" fmla="*/ 2 h 28"/>
                <a:gd name="T4" fmla="*/ 14 w 64"/>
                <a:gd name="T5" fmla="*/ 16 h 28"/>
                <a:gd name="T6" fmla="*/ 31 w 64"/>
                <a:gd name="T7" fmla="*/ 8 h 28"/>
                <a:gd name="T8" fmla="*/ 20 w 64"/>
                <a:gd name="T9" fmla="*/ 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71CDAA8F-249A-4593-AB39-75E12204CC3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13 w 146"/>
                <a:gd name="T1" fmla="*/ 11 h 176"/>
                <a:gd name="T2" fmla="*/ 0 w 146"/>
                <a:gd name="T3" fmla="*/ 14 h 176"/>
                <a:gd name="T4" fmla="*/ 7 w 146"/>
                <a:gd name="T5" fmla="*/ 24 h 176"/>
                <a:gd name="T6" fmla="*/ 19 w 146"/>
                <a:gd name="T7" fmla="*/ 49 h 176"/>
                <a:gd name="T8" fmla="*/ 29 w 146"/>
                <a:gd name="T9" fmla="*/ 51 h 176"/>
                <a:gd name="T10" fmla="*/ 28 w 146"/>
                <a:gd name="T11" fmla="*/ 60 h 176"/>
                <a:gd name="T12" fmla="*/ 16 w 146"/>
                <a:gd name="T13" fmla="*/ 64 h 176"/>
                <a:gd name="T14" fmla="*/ 9 w 146"/>
                <a:gd name="T15" fmla="*/ 74 h 176"/>
                <a:gd name="T16" fmla="*/ 10 w 146"/>
                <a:gd name="T17" fmla="*/ 77 h 176"/>
                <a:gd name="T18" fmla="*/ 16 w 146"/>
                <a:gd name="T19" fmla="*/ 80 h 176"/>
                <a:gd name="T20" fmla="*/ 10 w 146"/>
                <a:gd name="T21" fmla="*/ 95 h 176"/>
                <a:gd name="T22" fmla="*/ 11 w 146"/>
                <a:gd name="T23" fmla="*/ 98 h 176"/>
                <a:gd name="T24" fmla="*/ 19 w 146"/>
                <a:gd name="T25" fmla="*/ 96 h 176"/>
                <a:gd name="T26" fmla="*/ 32 w 146"/>
                <a:gd name="T27" fmla="*/ 95 h 176"/>
                <a:gd name="T28" fmla="*/ 52 w 146"/>
                <a:gd name="T29" fmla="*/ 96 h 176"/>
                <a:gd name="T30" fmla="*/ 61 w 146"/>
                <a:gd name="T31" fmla="*/ 95 h 176"/>
                <a:gd name="T32" fmla="*/ 68 w 146"/>
                <a:gd name="T33" fmla="*/ 93 h 176"/>
                <a:gd name="T34" fmla="*/ 72 w 146"/>
                <a:gd name="T35" fmla="*/ 80 h 176"/>
                <a:gd name="T36" fmla="*/ 81 w 146"/>
                <a:gd name="T37" fmla="*/ 75 h 176"/>
                <a:gd name="T38" fmla="*/ 61 w 146"/>
                <a:gd name="T39" fmla="*/ 62 h 176"/>
                <a:gd name="T40" fmla="*/ 49 w 146"/>
                <a:gd name="T41" fmla="*/ 47 h 176"/>
                <a:gd name="T42" fmla="*/ 46 w 146"/>
                <a:gd name="T43" fmla="*/ 39 h 176"/>
                <a:gd name="T44" fmla="*/ 36 w 146"/>
                <a:gd name="T45" fmla="*/ 35 h 176"/>
                <a:gd name="T46" fmla="*/ 48 w 146"/>
                <a:gd name="T47" fmla="*/ 26 h 176"/>
                <a:gd name="T48" fmla="*/ 36 w 146"/>
                <a:gd name="T49" fmla="*/ 17 h 176"/>
                <a:gd name="T50" fmla="*/ 39 w 146"/>
                <a:gd name="T51" fmla="*/ 8 h 176"/>
                <a:gd name="T52" fmla="*/ 25 w 146"/>
                <a:gd name="T53" fmla="*/ 1 h 176"/>
                <a:gd name="T54" fmla="*/ 16 w 146"/>
                <a:gd name="T55" fmla="*/ 5 h 176"/>
                <a:gd name="T56" fmla="*/ 13 w 146"/>
                <a:gd name="T57" fmla="*/ 11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5973F0A0-A3B1-41C7-8C3D-62A4E8BE06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33 w 92"/>
                <a:gd name="T1" fmla="*/ 3 h 92"/>
                <a:gd name="T2" fmla="*/ 47 w 92"/>
                <a:gd name="T3" fmla="*/ 4 h 92"/>
                <a:gd name="T4" fmla="*/ 52 w 92"/>
                <a:gd name="T5" fmla="*/ 14 h 92"/>
                <a:gd name="T6" fmla="*/ 44 w 92"/>
                <a:gd name="T7" fmla="*/ 26 h 92"/>
                <a:gd name="T8" fmla="*/ 26 w 92"/>
                <a:gd name="T9" fmla="*/ 41 h 92"/>
                <a:gd name="T10" fmla="*/ 11 w 92"/>
                <a:gd name="T11" fmla="*/ 50 h 92"/>
                <a:gd name="T12" fmla="*/ 5 w 92"/>
                <a:gd name="T13" fmla="*/ 39 h 92"/>
                <a:gd name="T14" fmla="*/ 11 w 92"/>
                <a:gd name="T15" fmla="*/ 35 h 92"/>
                <a:gd name="T16" fmla="*/ 8 w 92"/>
                <a:gd name="T17" fmla="*/ 25 h 92"/>
                <a:gd name="T18" fmla="*/ 23 w 92"/>
                <a:gd name="T19" fmla="*/ 16 h 92"/>
                <a:gd name="T20" fmla="*/ 3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1BE6F467-909C-41F6-A679-0AEC0CCA3C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19 w 633"/>
                <a:gd name="T1" fmla="*/ 6 h 660"/>
                <a:gd name="T2" fmla="*/ 99 w 633"/>
                <a:gd name="T3" fmla="*/ 11 h 660"/>
                <a:gd name="T4" fmla="*/ 81 w 633"/>
                <a:gd name="T5" fmla="*/ 29 h 660"/>
                <a:gd name="T6" fmla="*/ 58 w 633"/>
                <a:gd name="T7" fmla="*/ 33 h 660"/>
                <a:gd name="T8" fmla="*/ 47 w 633"/>
                <a:gd name="T9" fmla="*/ 42 h 660"/>
                <a:gd name="T10" fmla="*/ 38 w 633"/>
                <a:gd name="T11" fmla="*/ 65 h 660"/>
                <a:gd name="T12" fmla="*/ 20 w 633"/>
                <a:gd name="T13" fmla="*/ 94 h 660"/>
                <a:gd name="T14" fmla="*/ 0 w 633"/>
                <a:gd name="T15" fmla="*/ 101 h 660"/>
                <a:gd name="T16" fmla="*/ 40 w 633"/>
                <a:gd name="T17" fmla="*/ 182 h 660"/>
                <a:gd name="T18" fmla="*/ 67 w 633"/>
                <a:gd name="T19" fmla="*/ 240 h 660"/>
                <a:gd name="T20" fmla="*/ 81 w 633"/>
                <a:gd name="T21" fmla="*/ 249 h 660"/>
                <a:gd name="T22" fmla="*/ 94 w 633"/>
                <a:gd name="T23" fmla="*/ 254 h 660"/>
                <a:gd name="T24" fmla="*/ 128 w 633"/>
                <a:gd name="T25" fmla="*/ 242 h 660"/>
                <a:gd name="T26" fmla="*/ 142 w 633"/>
                <a:gd name="T27" fmla="*/ 238 h 660"/>
                <a:gd name="T28" fmla="*/ 168 w 633"/>
                <a:gd name="T29" fmla="*/ 254 h 660"/>
                <a:gd name="T30" fmla="*/ 182 w 633"/>
                <a:gd name="T31" fmla="*/ 296 h 660"/>
                <a:gd name="T32" fmla="*/ 189 w 633"/>
                <a:gd name="T33" fmla="*/ 294 h 660"/>
                <a:gd name="T34" fmla="*/ 193 w 633"/>
                <a:gd name="T35" fmla="*/ 287 h 660"/>
                <a:gd name="T36" fmla="*/ 207 w 633"/>
                <a:gd name="T37" fmla="*/ 308 h 660"/>
                <a:gd name="T38" fmla="*/ 227 w 633"/>
                <a:gd name="T39" fmla="*/ 321 h 660"/>
                <a:gd name="T40" fmla="*/ 244 w 633"/>
                <a:gd name="T41" fmla="*/ 339 h 660"/>
                <a:gd name="T42" fmla="*/ 249 w 633"/>
                <a:gd name="T43" fmla="*/ 346 h 660"/>
                <a:gd name="T44" fmla="*/ 255 w 633"/>
                <a:gd name="T45" fmla="*/ 350 h 660"/>
                <a:gd name="T46" fmla="*/ 271 w 633"/>
                <a:gd name="T47" fmla="*/ 368 h 660"/>
                <a:gd name="T48" fmla="*/ 276 w 633"/>
                <a:gd name="T49" fmla="*/ 355 h 660"/>
                <a:gd name="T50" fmla="*/ 303 w 633"/>
                <a:gd name="T51" fmla="*/ 371 h 660"/>
                <a:gd name="T52" fmla="*/ 329 w 633"/>
                <a:gd name="T53" fmla="*/ 368 h 660"/>
                <a:gd name="T54" fmla="*/ 345 w 633"/>
                <a:gd name="T55" fmla="*/ 299 h 660"/>
                <a:gd name="T56" fmla="*/ 354 w 633"/>
                <a:gd name="T57" fmla="*/ 260 h 660"/>
                <a:gd name="T58" fmla="*/ 347 w 633"/>
                <a:gd name="T59" fmla="*/ 206 h 660"/>
                <a:gd name="T60" fmla="*/ 300 w 633"/>
                <a:gd name="T61" fmla="*/ 152 h 660"/>
                <a:gd name="T62" fmla="*/ 296 w 633"/>
                <a:gd name="T63" fmla="*/ 132 h 660"/>
                <a:gd name="T64" fmla="*/ 258 w 633"/>
                <a:gd name="T65" fmla="*/ 101 h 660"/>
                <a:gd name="T66" fmla="*/ 264 w 633"/>
                <a:gd name="T67" fmla="*/ 87 h 660"/>
                <a:gd name="T68" fmla="*/ 255 w 633"/>
                <a:gd name="T69" fmla="*/ 74 h 660"/>
                <a:gd name="T70" fmla="*/ 234 w 633"/>
                <a:gd name="T71" fmla="*/ 44 h 660"/>
                <a:gd name="T72" fmla="*/ 220 w 633"/>
                <a:gd name="T73" fmla="*/ 17 h 660"/>
                <a:gd name="T74" fmla="*/ 218 w 633"/>
                <a:gd name="T75" fmla="*/ 11 h 660"/>
                <a:gd name="T76" fmla="*/ 204 w 633"/>
                <a:gd name="T77" fmla="*/ 85 h 660"/>
                <a:gd name="T78" fmla="*/ 182 w 633"/>
                <a:gd name="T79" fmla="*/ 65 h 660"/>
                <a:gd name="T80" fmla="*/ 164 w 633"/>
                <a:gd name="T81" fmla="*/ 62 h 660"/>
                <a:gd name="T82" fmla="*/ 153 w 633"/>
                <a:gd name="T83" fmla="*/ 49 h 660"/>
                <a:gd name="T84" fmla="*/ 148 w 633"/>
                <a:gd name="T85" fmla="*/ 35 h 660"/>
                <a:gd name="T86" fmla="*/ 155 w 633"/>
                <a:gd name="T87" fmla="*/ 31 h 660"/>
                <a:gd name="T88" fmla="*/ 135 w 633"/>
                <a:gd name="T89" fmla="*/ 11 h 660"/>
                <a:gd name="T90" fmla="*/ 121 w 633"/>
                <a:gd name="T91" fmla="*/ 6 h 660"/>
                <a:gd name="T92" fmla="*/ 115 w 633"/>
                <a:gd name="T93" fmla="*/ 4 h 660"/>
                <a:gd name="T94" fmla="*/ 119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53DF1996-BD6D-4075-A41A-AE1809702B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47 w 426"/>
                <a:gd name="T1" fmla="*/ 34 h 280"/>
                <a:gd name="T2" fmla="*/ 38 w 426"/>
                <a:gd name="T3" fmla="*/ 20 h 280"/>
                <a:gd name="T4" fmla="*/ 36 w 426"/>
                <a:gd name="T5" fmla="*/ 9 h 280"/>
                <a:gd name="T6" fmla="*/ 29 w 426"/>
                <a:gd name="T7" fmla="*/ 7 h 280"/>
                <a:gd name="T8" fmla="*/ 9 w 426"/>
                <a:gd name="T9" fmla="*/ 9 h 280"/>
                <a:gd name="T10" fmla="*/ 25 w 426"/>
                <a:gd name="T11" fmla="*/ 23 h 280"/>
                <a:gd name="T12" fmla="*/ 27 w 426"/>
                <a:gd name="T13" fmla="*/ 29 h 280"/>
                <a:gd name="T14" fmla="*/ 13 w 426"/>
                <a:gd name="T15" fmla="*/ 38 h 280"/>
                <a:gd name="T16" fmla="*/ 49 w 426"/>
                <a:gd name="T17" fmla="*/ 52 h 280"/>
                <a:gd name="T18" fmla="*/ 70 w 426"/>
                <a:gd name="T19" fmla="*/ 63 h 280"/>
                <a:gd name="T20" fmla="*/ 72 w 426"/>
                <a:gd name="T21" fmla="*/ 70 h 280"/>
                <a:gd name="T22" fmla="*/ 79 w 426"/>
                <a:gd name="T23" fmla="*/ 74 h 280"/>
                <a:gd name="T24" fmla="*/ 83 w 426"/>
                <a:gd name="T25" fmla="*/ 88 h 280"/>
                <a:gd name="T26" fmla="*/ 74 w 426"/>
                <a:gd name="T27" fmla="*/ 110 h 280"/>
                <a:gd name="T28" fmla="*/ 101 w 426"/>
                <a:gd name="T29" fmla="*/ 106 h 280"/>
                <a:gd name="T30" fmla="*/ 108 w 426"/>
                <a:gd name="T31" fmla="*/ 122 h 280"/>
                <a:gd name="T32" fmla="*/ 121 w 426"/>
                <a:gd name="T33" fmla="*/ 126 h 280"/>
                <a:gd name="T34" fmla="*/ 128 w 426"/>
                <a:gd name="T35" fmla="*/ 128 h 280"/>
                <a:gd name="T36" fmla="*/ 142 w 426"/>
                <a:gd name="T37" fmla="*/ 126 h 280"/>
                <a:gd name="T38" fmla="*/ 155 w 426"/>
                <a:gd name="T39" fmla="*/ 110 h 280"/>
                <a:gd name="T40" fmla="*/ 189 w 426"/>
                <a:gd name="T41" fmla="*/ 142 h 280"/>
                <a:gd name="T42" fmla="*/ 204 w 426"/>
                <a:gd name="T43" fmla="*/ 158 h 280"/>
                <a:gd name="T44" fmla="*/ 202 w 426"/>
                <a:gd name="T45" fmla="*/ 126 h 280"/>
                <a:gd name="T46" fmla="*/ 189 w 426"/>
                <a:gd name="T47" fmla="*/ 113 h 280"/>
                <a:gd name="T48" fmla="*/ 209 w 426"/>
                <a:gd name="T49" fmla="*/ 95 h 280"/>
                <a:gd name="T50" fmla="*/ 229 w 426"/>
                <a:gd name="T51" fmla="*/ 88 h 280"/>
                <a:gd name="T52" fmla="*/ 236 w 426"/>
                <a:gd name="T53" fmla="*/ 86 h 280"/>
                <a:gd name="T54" fmla="*/ 238 w 426"/>
                <a:gd name="T55" fmla="*/ 79 h 280"/>
                <a:gd name="T56" fmla="*/ 200 w 426"/>
                <a:gd name="T57" fmla="*/ 83 h 280"/>
                <a:gd name="T58" fmla="*/ 171 w 426"/>
                <a:gd name="T59" fmla="*/ 79 h 280"/>
                <a:gd name="T60" fmla="*/ 168 w 426"/>
                <a:gd name="T61" fmla="*/ 72 h 280"/>
                <a:gd name="T62" fmla="*/ 164 w 426"/>
                <a:gd name="T63" fmla="*/ 65 h 280"/>
                <a:gd name="T64" fmla="*/ 124 w 426"/>
                <a:gd name="T65" fmla="*/ 45 h 280"/>
                <a:gd name="T66" fmla="*/ 90 w 426"/>
                <a:gd name="T67" fmla="*/ 34 h 280"/>
                <a:gd name="T68" fmla="*/ 76 w 426"/>
                <a:gd name="T69" fmla="*/ 29 h 280"/>
                <a:gd name="T70" fmla="*/ 45 w 426"/>
                <a:gd name="T71" fmla="*/ 29 h 280"/>
                <a:gd name="T72" fmla="*/ 38 w 426"/>
                <a:gd name="T73" fmla="*/ 18 h 280"/>
                <a:gd name="T74" fmla="*/ 38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3962EF56-804A-400C-88F5-6AAD5E47C5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1 w 416"/>
                <a:gd name="T3" fmla="*/ 21 h 282"/>
                <a:gd name="T4" fmla="*/ 16 w 416"/>
                <a:gd name="T5" fmla="*/ 28 h 282"/>
                <a:gd name="T6" fmla="*/ 47 w 416"/>
                <a:gd name="T7" fmla="*/ 50 h 282"/>
                <a:gd name="T8" fmla="*/ 67 w 416"/>
                <a:gd name="T9" fmla="*/ 64 h 282"/>
                <a:gd name="T10" fmla="*/ 74 w 416"/>
                <a:gd name="T11" fmla="*/ 68 h 282"/>
                <a:gd name="T12" fmla="*/ 76 w 416"/>
                <a:gd name="T13" fmla="*/ 94 h 282"/>
                <a:gd name="T14" fmla="*/ 65 w 416"/>
                <a:gd name="T15" fmla="*/ 112 h 282"/>
                <a:gd name="T16" fmla="*/ 76 w 416"/>
                <a:gd name="T17" fmla="*/ 110 h 282"/>
                <a:gd name="T18" fmla="*/ 83 w 416"/>
                <a:gd name="T19" fmla="*/ 106 h 282"/>
                <a:gd name="T20" fmla="*/ 90 w 416"/>
                <a:gd name="T21" fmla="*/ 112 h 282"/>
                <a:gd name="T22" fmla="*/ 103 w 416"/>
                <a:gd name="T23" fmla="*/ 121 h 282"/>
                <a:gd name="T24" fmla="*/ 117 w 416"/>
                <a:gd name="T25" fmla="*/ 130 h 282"/>
                <a:gd name="T26" fmla="*/ 134 w 416"/>
                <a:gd name="T27" fmla="*/ 123 h 282"/>
                <a:gd name="T28" fmla="*/ 138 w 416"/>
                <a:gd name="T29" fmla="*/ 110 h 282"/>
                <a:gd name="T30" fmla="*/ 150 w 416"/>
                <a:gd name="T31" fmla="*/ 112 h 282"/>
                <a:gd name="T32" fmla="*/ 163 w 416"/>
                <a:gd name="T33" fmla="*/ 117 h 282"/>
                <a:gd name="T34" fmla="*/ 190 w 416"/>
                <a:gd name="T35" fmla="*/ 157 h 282"/>
                <a:gd name="T36" fmla="*/ 199 w 416"/>
                <a:gd name="T37" fmla="*/ 155 h 282"/>
                <a:gd name="T38" fmla="*/ 197 w 416"/>
                <a:gd name="T39" fmla="*/ 141 h 282"/>
                <a:gd name="T40" fmla="*/ 176 w 416"/>
                <a:gd name="T41" fmla="*/ 110 h 282"/>
                <a:gd name="T42" fmla="*/ 201 w 416"/>
                <a:gd name="T43" fmla="*/ 97 h 282"/>
                <a:gd name="T44" fmla="*/ 228 w 416"/>
                <a:gd name="T45" fmla="*/ 81 h 282"/>
                <a:gd name="T46" fmla="*/ 229 w 416"/>
                <a:gd name="T47" fmla="*/ 67 h 282"/>
                <a:gd name="T48" fmla="*/ 205 w 416"/>
                <a:gd name="T49" fmla="*/ 77 h 282"/>
                <a:gd name="T50" fmla="*/ 172 w 416"/>
                <a:gd name="T51" fmla="*/ 77 h 282"/>
                <a:gd name="T52" fmla="*/ 147 w 416"/>
                <a:gd name="T53" fmla="*/ 55 h 282"/>
                <a:gd name="T54" fmla="*/ 101 w 416"/>
                <a:gd name="T55" fmla="*/ 34 h 282"/>
                <a:gd name="T56" fmla="*/ 74 w 416"/>
                <a:gd name="T57" fmla="*/ 19 h 282"/>
                <a:gd name="T58" fmla="*/ 52 w 416"/>
                <a:gd name="T59" fmla="*/ 23 h 282"/>
                <a:gd name="T60" fmla="*/ 43 w 416"/>
                <a:gd name="T61" fmla="*/ 32 h 282"/>
                <a:gd name="T62" fmla="*/ 31 w 416"/>
                <a:gd name="T63" fmla="*/ 10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B9ACF0D1-37AE-43D9-A8A5-8F2351B8BB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18 w 60"/>
                <a:gd name="T1" fmla="*/ 10 h 78"/>
                <a:gd name="T2" fmla="*/ 0 w 60"/>
                <a:gd name="T3" fmla="*/ 10 h 78"/>
                <a:gd name="T4" fmla="*/ 11 w 60"/>
                <a:gd name="T5" fmla="*/ 23 h 78"/>
                <a:gd name="T6" fmla="*/ 16 w 60"/>
                <a:gd name="T7" fmla="*/ 36 h 78"/>
                <a:gd name="T8" fmla="*/ 18 w 60"/>
                <a:gd name="T9" fmla="*/ 43 h 78"/>
                <a:gd name="T10" fmla="*/ 34 w 60"/>
                <a:gd name="T11" fmla="*/ 28 h 78"/>
                <a:gd name="T12" fmla="*/ 18 w 60"/>
                <a:gd name="T13" fmla="*/ 1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8E11D810-3C63-42C0-9947-63FA9F4A218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26 w 219"/>
                <a:gd name="T1" fmla="*/ 41 h 113"/>
                <a:gd name="T2" fmla="*/ 22 w 219"/>
                <a:gd name="T3" fmla="*/ 35 h 113"/>
                <a:gd name="T4" fmla="*/ 8 w 219"/>
                <a:gd name="T5" fmla="*/ 39 h 113"/>
                <a:gd name="T6" fmla="*/ 22 w 219"/>
                <a:gd name="T7" fmla="*/ 64 h 113"/>
                <a:gd name="T8" fmla="*/ 69 w 219"/>
                <a:gd name="T9" fmla="*/ 50 h 113"/>
                <a:gd name="T10" fmla="*/ 82 w 219"/>
                <a:gd name="T11" fmla="*/ 41 h 113"/>
                <a:gd name="T12" fmla="*/ 96 w 219"/>
                <a:gd name="T13" fmla="*/ 37 h 113"/>
                <a:gd name="T14" fmla="*/ 123 w 219"/>
                <a:gd name="T15" fmla="*/ 11 h 113"/>
                <a:gd name="T16" fmla="*/ 118 w 219"/>
                <a:gd name="T17" fmla="*/ 0 h 113"/>
                <a:gd name="T18" fmla="*/ 100 w 219"/>
                <a:gd name="T19" fmla="*/ 10 h 113"/>
                <a:gd name="T20" fmla="*/ 60 w 219"/>
                <a:gd name="T21" fmla="*/ 23 h 113"/>
                <a:gd name="T22" fmla="*/ 46 w 219"/>
                <a:gd name="T23" fmla="*/ 26 h 113"/>
                <a:gd name="T24" fmla="*/ 33 w 219"/>
                <a:gd name="T25" fmla="*/ 30 h 113"/>
                <a:gd name="T26" fmla="*/ 26 w 219"/>
                <a:gd name="T27" fmla="*/ 41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FABB97D6-6629-4E0F-AA85-F36435DD8B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7 w 139"/>
                <a:gd name="T1" fmla="*/ 34 h 122"/>
                <a:gd name="T2" fmla="*/ 4 w 139"/>
                <a:gd name="T3" fmla="*/ 48 h 122"/>
                <a:gd name="T4" fmla="*/ 0 w 139"/>
                <a:gd name="T5" fmla="*/ 61 h 122"/>
                <a:gd name="T6" fmla="*/ 20 w 139"/>
                <a:gd name="T7" fmla="*/ 66 h 122"/>
                <a:gd name="T8" fmla="*/ 29 w 139"/>
                <a:gd name="T9" fmla="*/ 54 h 122"/>
                <a:gd name="T10" fmla="*/ 70 w 139"/>
                <a:gd name="T11" fmla="*/ 38 h 122"/>
                <a:gd name="T12" fmla="*/ 76 w 139"/>
                <a:gd name="T13" fmla="*/ 25 h 122"/>
                <a:gd name="T14" fmla="*/ 63 w 139"/>
                <a:gd name="T15" fmla="*/ 16 h 122"/>
                <a:gd name="T16" fmla="*/ 56 w 139"/>
                <a:gd name="T17" fmla="*/ 11 h 122"/>
                <a:gd name="T18" fmla="*/ 36 w 139"/>
                <a:gd name="T19" fmla="*/ 7 h 122"/>
                <a:gd name="T20" fmla="*/ 29 w 139"/>
                <a:gd name="T21" fmla="*/ 20 h 122"/>
                <a:gd name="T22" fmla="*/ 7 w 139"/>
                <a:gd name="T23" fmla="*/ 34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5BA021EB-7D04-42F5-AFCD-9EEE4CA696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17 w 49"/>
                <a:gd name="T1" fmla="*/ 0 h 35"/>
                <a:gd name="T2" fmla="*/ 5 w 49"/>
                <a:gd name="T3" fmla="*/ 6 h 35"/>
                <a:gd name="T4" fmla="*/ 14 w 49"/>
                <a:gd name="T5" fmla="*/ 19 h 35"/>
                <a:gd name="T6" fmla="*/ 22 w 49"/>
                <a:gd name="T7" fmla="*/ 14 h 35"/>
                <a:gd name="T8" fmla="*/ 17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Freeform 56">
              <a:extLst>
                <a:ext uri="{FF2B5EF4-FFF2-40B4-BE49-F238E27FC236}">
                  <a16:creationId xmlns:a16="http://schemas.microsoft.com/office/drawing/2014/main" id="{D0CE5119-A225-4916-B364-C81C1203EF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72 w 164"/>
                <a:gd name="T1" fmla="*/ 0 h 268"/>
                <a:gd name="T2" fmla="*/ 59 w 164"/>
                <a:gd name="T3" fmla="*/ 16 h 268"/>
                <a:gd name="T4" fmla="*/ 50 w 164"/>
                <a:gd name="T5" fmla="*/ 36 h 268"/>
                <a:gd name="T6" fmla="*/ 20 w 164"/>
                <a:gd name="T7" fmla="*/ 47 h 268"/>
                <a:gd name="T8" fmla="*/ 16 w 164"/>
                <a:gd name="T9" fmla="*/ 54 h 268"/>
                <a:gd name="T10" fmla="*/ 9 w 164"/>
                <a:gd name="T11" fmla="*/ 56 h 268"/>
                <a:gd name="T12" fmla="*/ 11 w 164"/>
                <a:gd name="T13" fmla="*/ 74 h 268"/>
                <a:gd name="T14" fmla="*/ 16 w 164"/>
                <a:gd name="T15" fmla="*/ 88 h 268"/>
                <a:gd name="T16" fmla="*/ 0 w 164"/>
                <a:gd name="T17" fmla="*/ 113 h 268"/>
                <a:gd name="T18" fmla="*/ 16 w 164"/>
                <a:gd name="T19" fmla="*/ 146 h 268"/>
                <a:gd name="T20" fmla="*/ 29 w 164"/>
                <a:gd name="T21" fmla="*/ 151 h 268"/>
                <a:gd name="T22" fmla="*/ 50 w 164"/>
                <a:gd name="T23" fmla="*/ 122 h 268"/>
                <a:gd name="T24" fmla="*/ 59 w 164"/>
                <a:gd name="T25" fmla="*/ 108 h 268"/>
                <a:gd name="T26" fmla="*/ 72 w 164"/>
                <a:gd name="T27" fmla="*/ 65 h 268"/>
                <a:gd name="T28" fmla="*/ 79 w 164"/>
                <a:gd name="T29" fmla="*/ 43 h 268"/>
                <a:gd name="T30" fmla="*/ 92 w 164"/>
                <a:gd name="T31" fmla="*/ 41 h 268"/>
                <a:gd name="T32" fmla="*/ 72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57">
              <a:extLst>
                <a:ext uri="{FF2B5EF4-FFF2-40B4-BE49-F238E27FC236}">
                  <a16:creationId xmlns:a16="http://schemas.microsoft.com/office/drawing/2014/main" id="{222648F6-0517-455A-BE72-DD94A26CBDD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16 w 66"/>
                <a:gd name="T1" fmla="*/ 0 h 81"/>
                <a:gd name="T2" fmla="*/ 14 w 66"/>
                <a:gd name="T3" fmla="*/ 34 h 81"/>
                <a:gd name="T4" fmla="*/ 16 w 66"/>
                <a:gd name="T5" fmla="*/ 43 h 81"/>
                <a:gd name="T6" fmla="*/ 22 w 66"/>
                <a:gd name="T7" fmla="*/ 45 h 81"/>
                <a:gd name="T8" fmla="*/ 31 w 66"/>
                <a:gd name="T9" fmla="*/ 43 h 81"/>
                <a:gd name="T10" fmla="*/ 16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AC7FBE12-4832-4945-A5D9-7217D0D3FC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54 w 148"/>
                <a:gd name="T1" fmla="*/ 0 h 244"/>
                <a:gd name="T2" fmla="*/ 34 w 148"/>
                <a:gd name="T3" fmla="*/ 47 h 244"/>
                <a:gd name="T4" fmla="*/ 20 w 148"/>
                <a:gd name="T5" fmla="*/ 52 h 244"/>
                <a:gd name="T6" fmla="*/ 7 w 148"/>
                <a:gd name="T7" fmla="*/ 61 h 244"/>
                <a:gd name="T8" fmla="*/ 23 w 148"/>
                <a:gd name="T9" fmla="*/ 106 h 244"/>
                <a:gd name="T10" fmla="*/ 29 w 148"/>
                <a:gd name="T11" fmla="*/ 126 h 244"/>
                <a:gd name="T12" fmla="*/ 34 w 148"/>
                <a:gd name="T13" fmla="*/ 133 h 244"/>
                <a:gd name="T14" fmla="*/ 47 w 148"/>
                <a:gd name="T15" fmla="*/ 137 h 244"/>
                <a:gd name="T16" fmla="*/ 54 w 148"/>
                <a:gd name="T17" fmla="*/ 110 h 244"/>
                <a:gd name="T18" fmla="*/ 70 w 148"/>
                <a:gd name="T19" fmla="*/ 95 h 244"/>
                <a:gd name="T20" fmla="*/ 63 w 148"/>
                <a:gd name="T21" fmla="*/ 38 h 244"/>
                <a:gd name="T22" fmla="*/ 79 w 148"/>
                <a:gd name="T23" fmla="*/ 27 h 244"/>
                <a:gd name="T24" fmla="*/ 63 w 148"/>
                <a:gd name="T25" fmla="*/ 11 h 244"/>
                <a:gd name="T26" fmla="*/ 54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A2C3914D-EE4F-4ACF-9EA1-EEF9AF0E83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27 w 96"/>
                <a:gd name="T1" fmla="*/ 1 h 183"/>
                <a:gd name="T2" fmla="*/ 29 w 96"/>
                <a:gd name="T3" fmla="*/ 19 h 183"/>
                <a:gd name="T4" fmla="*/ 34 w 96"/>
                <a:gd name="T5" fmla="*/ 34 h 183"/>
                <a:gd name="T6" fmla="*/ 35 w 96"/>
                <a:gd name="T7" fmla="*/ 52 h 183"/>
                <a:gd name="T8" fmla="*/ 38 w 96"/>
                <a:gd name="T9" fmla="*/ 59 h 183"/>
                <a:gd name="T10" fmla="*/ 40 w 96"/>
                <a:gd name="T11" fmla="*/ 70 h 183"/>
                <a:gd name="T12" fmla="*/ 32 w 96"/>
                <a:gd name="T13" fmla="*/ 52 h 183"/>
                <a:gd name="T14" fmla="*/ 20 w 96"/>
                <a:gd name="T15" fmla="*/ 43 h 183"/>
                <a:gd name="T16" fmla="*/ 3 w 96"/>
                <a:gd name="T17" fmla="*/ 46 h 183"/>
                <a:gd name="T18" fmla="*/ 5 w 96"/>
                <a:gd name="T19" fmla="*/ 57 h 183"/>
                <a:gd name="T20" fmla="*/ 23 w 96"/>
                <a:gd name="T21" fmla="*/ 64 h 183"/>
                <a:gd name="T22" fmla="*/ 32 w 96"/>
                <a:gd name="T23" fmla="*/ 76 h 183"/>
                <a:gd name="T24" fmla="*/ 40 w 96"/>
                <a:gd name="T25" fmla="*/ 76 h 183"/>
                <a:gd name="T26" fmla="*/ 44 w 96"/>
                <a:gd name="T27" fmla="*/ 84 h 183"/>
                <a:gd name="T28" fmla="*/ 54 w 96"/>
                <a:gd name="T29" fmla="*/ 100 h 183"/>
                <a:gd name="T30" fmla="*/ 46 w 96"/>
                <a:gd name="T31" fmla="*/ 70 h 183"/>
                <a:gd name="T32" fmla="*/ 45 w 96"/>
                <a:gd name="T33" fmla="*/ 52 h 183"/>
                <a:gd name="T34" fmla="*/ 40 w 96"/>
                <a:gd name="T35" fmla="*/ 35 h 183"/>
                <a:gd name="T36" fmla="*/ 35 w 96"/>
                <a:gd name="T37" fmla="*/ 23 h 183"/>
                <a:gd name="T38" fmla="*/ 32 w 96"/>
                <a:gd name="T39" fmla="*/ 11 h 183"/>
                <a:gd name="T40" fmla="*/ 27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AE13CC56-3143-4733-A1B0-C93CADC80B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3 w 54"/>
                <a:gd name="T1" fmla="*/ 0 h 175"/>
                <a:gd name="T2" fmla="*/ 0 w 54"/>
                <a:gd name="T3" fmla="*/ 14 h 175"/>
                <a:gd name="T4" fmla="*/ 5 w 54"/>
                <a:gd name="T5" fmla="*/ 30 h 175"/>
                <a:gd name="T6" fmla="*/ 10 w 54"/>
                <a:gd name="T7" fmla="*/ 52 h 175"/>
                <a:gd name="T8" fmla="*/ 19 w 54"/>
                <a:gd name="T9" fmla="*/ 73 h 175"/>
                <a:gd name="T10" fmla="*/ 30 w 54"/>
                <a:gd name="T11" fmla="*/ 98 h 175"/>
                <a:gd name="T12" fmla="*/ 22 w 54"/>
                <a:gd name="T13" fmla="*/ 64 h 175"/>
                <a:gd name="T14" fmla="*/ 19 w 54"/>
                <a:gd name="T15" fmla="*/ 52 h 175"/>
                <a:gd name="T16" fmla="*/ 16 w 54"/>
                <a:gd name="T17" fmla="*/ 34 h 175"/>
                <a:gd name="T18" fmla="*/ 14 w 54"/>
                <a:gd name="T19" fmla="*/ 25 h 175"/>
                <a:gd name="T20" fmla="*/ 9 w 54"/>
                <a:gd name="T21" fmla="*/ 21 h 175"/>
                <a:gd name="T22" fmla="*/ 3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D6F7890A-ABA8-49A7-A59C-92B101FBEA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5 w 86"/>
                <a:gd name="T3" fmla="*/ 18 h 73"/>
                <a:gd name="T4" fmla="*/ 13 w 86"/>
                <a:gd name="T5" fmla="*/ 24 h 73"/>
                <a:gd name="T6" fmla="*/ 27 w 86"/>
                <a:gd name="T7" fmla="*/ 27 h 73"/>
                <a:gd name="T8" fmla="*/ 36 w 86"/>
                <a:gd name="T9" fmla="*/ 31 h 73"/>
                <a:gd name="T10" fmla="*/ 42 w 86"/>
                <a:gd name="T11" fmla="*/ 36 h 73"/>
                <a:gd name="T12" fmla="*/ 49 w 86"/>
                <a:gd name="T13" fmla="*/ 38 h 73"/>
                <a:gd name="T14" fmla="*/ 41 w 86"/>
                <a:gd name="T15" fmla="*/ 21 h 73"/>
                <a:gd name="T16" fmla="*/ 36 w 86"/>
                <a:gd name="T17" fmla="*/ 12 h 73"/>
                <a:gd name="T18" fmla="*/ 20 w 86"/>
                <a:gd name="T19" fmla="*/ 13 h 73"/>
                <a:gd name="T20" fmla="*/ 14 w 86"/>
                <a:gd name="T21" fmla="*/ 10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CAB67CE0-AEA2-4D64-94C6-AA742A20B2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55 w 111"/>
                <a:gd name="T1" fmla="*/ 0 h 156"/>
                <a:gd name="T2" fmla="*/ 42 w 111"/>
                <a:gd name="T3" fmla="*/ 6 h 156"/>
                <a:gd name="T4" fmla="*/ 13 w 111"/>
                <a:gd name="T5" fmla="*/ 8 h 156"/>
                <a:gd name="T6" fmla="*/ 7 w 111"/>
                <a:gd name="T7" fmla="*/ 19 h 156"/>
                <a:gd name="T8" fmla="*/ 6 w 111"/>
                <a:gd name="T9" fmla="*/ 35 h 156"/>
                <a:gd name="T10" fmla="*/ 7 w 111"/>
                <a:gd name="T11" fmla="*/ 42 h 156"/>
                <a:gd name="T12" fmla="*/ 1 w 111"/>
                <a:gd name="T13" fmla="*/ 50 h 156"/>
                <a:gd name="T14" fmla="*/ 7 w 111"/>
                <a:gd name="T15" fmla="*/ 62 h 156"/>
                <a:gd name="T16" fmla="*/ 13 w 111"/>
                <a:gd name="T17" fmla="*/ 70 h 156"/>
                <a:gd name="T18" fmla="*/ 8 w 111"/>
                <a:gd name="T19" fmla="*/ 81 h 156"/>
                <a:gd name="T20" fmla="*/ 13 w 111"/>
                <a:gd name="T21" fmla="*/ 88 h 156"/>
                <a:gd name="T22" fmla="*/ 23 w 111"/>
                <a:gd name="T23" fmla="*/ 81 h 156"/>
                <a:gd name="T24" fmla="*/ 28 w 111"/>
                <a:gd name="T25" fmla="*/ 53 h 156"/>
                <a:gd name="T26" fmla="*/ 31 w 111"/>
                <a:gd name="T27" fmla="*/ 71 h 156"/>
                <a:gd name="T28" fmla="*/ 37 w 111"/>
                <a:gd name="T29" fmla="*/ 82 h 156"/>
                <a:gd name="T30" fmla="*/ 34 w 111"/>
                <a:gd name="T31" fmla="*/ 63 h 156"/>
                <a:gd name="T32" fmla="*/ 40 w 111"/>
                <a:gd name="T33" fmla="*/ 41 h 156"/>
                <a:gd name="T34" fmla="*/ 39 w 111"/>
                <a:gd name="T35" fmla="*/ 29 h 156"/>
                <a:gd name="T36" fmla="*/ 30 w 111"/>
                <a:gd name="T37" fmla="*/ 34 h 156"/>
                <a:gd name="T38" fmla="*/ 19 w 111"/>
                <a:gd name="T39" fmla="*/ 31 h 156"/>
                <a:gd name="T40" fmla="*/ 23 w 111"/>
                <a:gd name="T41" fmla="*/ 20 h 156"/>
                <a:gd name="T42" fmla="*/ 34 w 111"/>
                <a:gd name="T43" fmla="*/ 20 h 156"/>
                <a:gd name="T44" fmla="*/ 43 w 111"/>
                <a:gd name="T45" fmla="*/ 22 h 156"/>
                <a:gd name="T46" fmla="*/ 55 w 111"/>
                <a:gd name="T47" fmla="*/ 17 h 156"/>
                <a:gd name="T48" fmla="*/ 62 w 111"/>
                <a:gd name="T49" fmla="*/ 8 h 156"/>
                <a:gd name="T50" fmla="*/ 55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810CC3B7-404C-41FB-9BDD-64B3FEBBA7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7 w 30"/>
                <a:gd name="T1" fmla="*/ 0 h 94"/>
                <a:gd name="T2" fmla="*/ 0 w 30"/>
                <a:gd name="T3" fmla="*/ 9 h 94"/>
                <a:gd name="T4" fmla="*/ 3 w 30"/>
                <a:gd name="T5" fmla="*/ 21 h 94"/>
                <a:gd name="T6" fmla="*/ 1 w 30"/>
                <a:gd name="T7" fmla="*/ 35 h 94"/>
                <a:gd name="T8" fmla="*/ 9 w 30"/>
                <a:gd name="T9" fmla="*/ 54 h 94"/>
                <a:gd name="T10" fmla="*/ 16 w 30"/>
                <a:gd name="T11" fmla="*/ 47 h 94"/>
                <a:gd name="T12" fmla="*/ 12 w 30"/>
                <a:gd name="T13" fmla="*/ 35 h 94"/>
                <a:gd name="T14" fmla="*/ 7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7BA22D18-613F-422A-AE2B-D6DD138938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7 w 81"/>
                <a:gd name="T1" fmla="*/ 1 h 158"/>
                <a:gd name="T2" fmla="*/ 0 w 81"/>
                <a:gd name="T3" fmla="*/ 11 h 158"/>
                <a:gd name="T4" fmla="*/ 5 w 81"/>
                <a:gd name="T5" fmla="*/ 28 h 158"/>
                <a:gd name="T6" fmla="*/ 4 w 81"/>
                <a:gd name="T7" fmla="*/ 60 h 158"/>
                <a:gd name="T8" fmla="*/ 10 w 81"/>
                <a:gd name="T9" fmla="*/ 58 h 158"/>
                <a:gd name="T10" fmla="*/ 11 w 81"/>
                <a:gd name="T11" fmla="*/ 64 h 158"/>
                <a:gd name="T12" fmla="*/ 17 w 81"/>
                <a:gd name="T13" fmla="*/ 68 h 158"/>
                <a:gd name="T14" fmla="*/ 22 w 81"/>
                <a:gd name="T15" fmla="*/ 78 h 158"/>
                <a:gd name="T16" fmla="*/ 27 w 81"/>
                <a:gd name="T17" fmla="*/ 72 h 158"/>
                <a:gd name="T18" fmla="*/ 37 w 81"/>
                <a:gd name="T19" fmla="*/ 75 h 158"/>
                <a:gd name="T20" fmla="*/ 35 w 81"/>
                <a:gd name="T21" fmla="*/ 60 h 158"/>
                <a:gd name="T22" fmla="*/ 27 w 81"/>
                <a:gd name="T23" fmla="*/ 58 h 158"/>
                <a:gd name="T24" fmla="*/ 22 w 81"/>
                <a:gd name="T25" fmla="*/ 51 h 158"/>
                <a:gd name="T26" fmla="*/ 19 w 81"/>
                <a:gd name="T27" fmla="*/ 41 h 158"/>
                <a:gd name="T28" fmla="*/ 23 w 81"/>
                <a:gd name="T29" fmla="*/ 30 h 158"/>
                <a:gd name="T30" fmla="*/ 20 w 81"/>
                <a:gd name="T31" fmla="*/ 19 h 158"/>
                <a:gd name="T32" fmla="*/ 24 w 81"/>
                <a:gd name="T33" fmla="*/ 11 h 158"/>
                <a:gd name="T34" fmla="*/ 17 w 81"/>
                <a:gd name="T35" fmla="*/ 2 h 158"/>
                <a:gd name="T36" fmla="*/ 11 w 81"/>
                <a:gd name="T37" fmla="*/ 4 h 158"/>
                <a:gd name="T38" fmla="*/ 7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031298A0-A1CC-4DC8-8CD9-229FE51A56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29 w 85"/>
                <a:gd name="T1" fmla="*/ 0 h 105"/>
                <a:gd name="T2" fmla="*/ 25 w 85"/>
                <a:gd name="T3" fmla="*/ 11 h 105"/>
                <a:gd name="T4" fmla="*/ 18 w 85"/>
                <a:gd name="T5" fmla="*/ 17 h 105"/>
                <a:gd name="T6" fmla="*/ 9 w 85"/>
                <a:gd name="T7" fmla="*/ 20 h 105"/>
                <a:gd name="T8" fmla="*/ 5 w 85"/>
                <a:gd name="T9" fmla="*/ 27 h 105"/>
                <a:gd name="T10" fmla="*/ 2 w 85"/>
                <a:gd name="T11" fmla="*/ 42 h 105"/>
                <a:gd name="T12" fmla="*/ 8 w 85"/>
                <a:gd name="T13" fmla="*/ 40 h 105"/>
                <a:gd name="T14" fmla="*/ 14 w 85"/>
                <a:gd name="T15" fmla="*/ 35 h 105"/>
                <a:gd name="T16" fmla="*/ 20 w 85"/>
                <a:gd name="T17" fmla="*/ 39 h 105"/>
                <a:gd name="T18" fmla="*/ 33 w 85"/>
                <a:gd name="T19" fmla="*/ 56 h 105"/>
                <a:gd name="T20" fmla="*/ 40 w 85"/>
                <a:gd name="T21" fmla="*/ 41 h 105"/>
                <a:gd name="T22" fmla="*/ 48 w 85"/>
                <a:gd name="T23" fmla="*/ 38 h 105"/>
                <a:gd name="T24" fmla="*/ 42 w 85"/>
                <a:gd name="T25" fmla="*/ 22 h 105"/>
                <a:gd name="T26" fmla="*/ 2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DB8C4425-7630-43E3-ACAC-B1E6FAA207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4 w 38"/>
                <a:gd name="T1" fmla="*/ 15 h 66"/>
                <a:gd name="T2" fmla="*/ 15 w 38"/>
                <a:gd name="T3" fmla="*/ 36 h 66"/>
                <a:gd name="T4" fmla="*/ 18 w 38"/>
                <a:gd name="T5" fmla="*/ 29 h 66"/>
                <a:gd name="T6" fmla="*/ 22 w 38"/>
                <a:gd name="T7" fmla="*/ 22 h 66"/>
                <a:gd name="T8" fmla="*/ 18 w 38"/>
                <a:gd name="T9" fmla="*/ 14 h 66"/>
                <a:gd name="T10" fmla="*/ 11 w 38"/>
                <a:gd name="T11" fmla="*/ 7 h 66"/>
                <a:gd name="T12" fmla="*/ 6 w 38"/>
                <a:gd name="T13" fmla="*/ 1 h 66"/>
                <a:gd name="T14" fmla="*/ 2 w 38"/>
                <a:gd name="T15" fmla="*/ 7 h 66"/>
                <a:gd name="T16" fmla="*/ 4 w 38"/>
                <a:gd name="T17" fmla="*/ 15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A53629D5-7872-46F6-821A-292A21465A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3 h 23"/>
                <a:gd name="T4" fmla="*/ 14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962D126D-ABB1-4BCE-8346-066F1428D4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5 w 60"/>
                <a:gd name="T1" fmla="*/ 0 h 49"/>
                <a:gd name="T2" fmla="*/ 0 w 60"/>
                <a:gd name="T3" fmla="*/ 11 h 49"/>
                <a:gd name="T4" fmla="*/ 16 w 60"/>
                <a:gd name="T5" fmla="*/ 19 h 49"/>
                <a:gd name="T6" fmla="*/ 24 w 60"/>
                <a:gd name="T7" fmla="*/ 26 h 49"/>
                <a:gd name="T8" fmla="*/ 34 w 60"/>
                <a:gd name="T9" fmla="*/ 24 h 49"/>
                <a:gd name="T10" fmla="*/ 28 w 60"/>
                <a:gd name="T11" fmla="*/ 14 h 49"/>
                <a:gd name="T12" fmla="*/ 16 w 60"/>
                <a:gd name="T13" fmla="*/ 2 h 49"/>
                <a:gd name="T14" fmla="*/ 11 w 60"/>
                <a:gd name="T15" fmla="*/ 9 h 49"/>
                <a:gd name="T16" fmla="*/ 5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DBAF4C8B-3306-4D5F-9FB3-1B68B6B43C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FB18310C-24E8-444A-9707-476AE3D93A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4 w 61"/>
                <a:gd name="T1" fmla="*/ 0 h 63"/>
                <a:gd name="T2" fmla="*/ 0 w 61"/>
                <a:gd name="T3" fmla="*/ 7 h 63"/>
                <a:gd name="T4" fmla="*/ 14 w 61"/>
                <a:gd name="T5" fmla="*/ 19 h 63"/>
                <a:gd name="T6" fmla="*/ 20 w 61"/>
                <a:gd name="T7" fmla="*/ 30 h 63"/>
                <a:gd name="T8" fmla="*/ 26 w 61"/>
                <a:gd name="T9" fmla="*/ 35 h 63"/>
                <a:gd name="T10" fmla="*/ 35 w 61"/>
                <a:gd name="T11" fmla="*/ 31 h 63"/>
                <a:gd name="T12" fmla="*/ 19 w 61"/>
                <a:gd name="T13" fmla="*/ 10 h 63"/>
                <a:gd name="T14" fmla="*/ 4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DA7617AE-9408-4411-9070-836A7273E7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16 w 61"/>
                <a:gd name="T1" fmla="*/ 4 h 67"/>
                <a:gd name="T2" fmla="*/ 17 w 61"/>
                <a:gd name="T3" fmla="*/ 19 h 67"/>
                <a:gd name="T4" fmla="*/ 9 w 61"/>
                <a:gd name="T5" fmla="*/ 24 h 67"/>
                <a:gd name="T6" fmla="*/ 13 w 61"/>
                <a:gd name="T7" fmla="*/ 37 h 67"/>
                <a:gd name="T8" fmla="*/ 27 w 61"/>
                <a:gd name="T9" fmla="*/ 32 h 67"/>
                <a:gd name="T10" fmla="*/ 34 w 61"/>
                <a:gd name="T11" fmla="*/ 26 h 67"/>
                <a:gd name="T12" fmla="*/ 29 w 61"/>
                <a:gd name="T13" fmla="*/ 16 h 67"/>
                <a:gd name="T14" fmla="*/ 32 w 61"/>
                <a:gd name="T15" fmla="*/ 7 h 67"/>
                <a:gd name="T16" fmla="*/ 31 w 61"/>
                <a:gd name="T17" fmla="*/ 1 h 67"/>
                <a:gd name="T18" fmla="*/ 26 w 61"/>
                <a:gd name="T19" fmla="*/ 2 h 67"/>
                <a:gd name="T20" fmla="*/ 29 w 61"/>
                <a:gd name="T21" fmla="*/ 3 h 67"/>
                <a:gd name="T22" fmla="*/ 28 w 61"/>
                <a:gd name="T23" fmla="*/ 9 h 67"/>
                <a:gd name="T24" fmla="*/ 24 w 61"/>
                <a:gd name="T25" fmla="*/ 13 h 67"/>
                <a:gd name="T26" fmla="*/ 16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4CDC1C49-EF64-438D-84A0-7F1D2467C3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2 w 43"/>
                <a:gd name="T1" fmla="*/ 2 h 36"/>
                <a:gd name="T2" fmla="*/ 3 w 43"/>
                <a:gd name="T3" fmla="*/ 4 h 36"/>
                <a:gd name="T4" fmla="*/ 19 w 43"/>
                <a:gd name="T5" fmla="*/ 20 h 36"/>
                <a:gd name="T6" fmla="*/ 23 w 43"/>
                <a:gd name="T7" fmla="*/ 17 h 36"/>
                <a:gd name="T8" fmla="*/ 12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501B51D5-CDB6-452A-810E-7F58523DA0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2 w 32"/>
                <a:gd name="T1" fmla="*/ 0 h 41"/>
                <a:gd name="T2" fmla="*/ 0 w 32"/>
                <a:gd name="T3" fmla="*/ 15 h 41"/>
                <a:gd name="T4" fmla="*/ 9 w 32"/>
                <a:gd name="T5" fmla="*/ 14 h 41"/>
                <a:gd name="T6" fmla="*/ 11 w 32"/>
                <a:gd name="T7" fmla="*/ 17 h 41"/>
                <a:gd name="T8" fmla="*/ 9 w 32"/>
                <a:gd name="T9" fmla="*/ 20 h 41"/>
                <a:gd name="T10" fmla="*/ 17 w 32"/>
                <a:gd name="T11" fmla="*/ 12 h 41"/>
                <a:gd name="T12" fmla="*/ 14 w 32"/>
                <a:gd name="T13" fmla="*/ 5 h 41"/>
                <a:gd name="T14" fmla="*/ 12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41DCBB4D-A56E-4448-B29D-A3764BB7ED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12 w 45"/>
                <a:gd name="T1" fmla="*/ 0 h 32"/>
                <a:gd name="T2" fmla="*/ 0 w 45"/>
                <a:gd name="T3" fmla="*/ 4 h 32"/>
                <a:gd name="T4" fmla="*/ 15 w 45"/>
                <a:gd name="T5" fmla="*/ 17 h 32"/>
                <a:gd name="T6" fmla="*/ 26 w 45"/>
                <a:gd name="T7" fmla="*/ 14 h 32"/>
                <a:gd name="T8" fmla="*/ 13 w 45"/>
                <a:gd name="T9" fmla="*/ 6 h 32"/>
                <a:gd name="T10" fmla="*/ 12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37C25717-27D5-4F7D-B76D-E1AEE6C3F8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18 w 35"/>
                <a:gd name="T1" fmla="*/ 0 h 74"/>
                <a:gd name="T2" fmla="*/ 12 w 35"/>
                <a:gd name="T3" fmla="*/ 8 h 74"/>
                <a:gd name="T4" fmla="*/ 5 w 35"/>
                <a:gd name="T5" fmla="*/ 20 h 74"/>
                <a:gd name="T6" fmla="*/ 0 w 35"/>
                <a:gd name="T7" fmla="*/ 33 h 74"/>
                <a:gd name="T8" fmla="*/ 5 w 35"/>
                <a:gd name="T9" fmla="*/ 41 h 74"/>
                <a:gd name="T10" fmla="*/ 12 w 35"/>
                <a:gd name="T11" fmla="*/ 33 h 74"/>
                <a:gd name="T12" fmla="*/ 21 w 35"/>
                <a:gd name="T13" fmla="*/ 18 h 74"/>
                <a:gd name="T14" fmla="*/ 18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37E2F232-CDF6-4CA5-B792-E23C0EDD66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8 w 25"/>
                <a:gd name="T1" fmla="*/ 4 h 73"/>
                <a:gd name="T2" fmla="*/ 2 w 25"/>
                <a:gd name="T3" fmla="*/ 5 h 73"/>
                <a:gd name="T4" fmla="*/ 0 w 25"/>
                <a:gd name="T5" fmla="*/ 13 h 73"/>
                <a:gd name="T6" fmla="*/ 8 w 25"/>
                <a:gd name="T7" fmla="*/ 23 h 73"/>
                <a:gd name="T8" fmla="*/ 14 w 25"/>
                <a:gd name="T9" fmla="*/ 32 h 73"/>
                <a:gd name="T10" fmla="*/ 9 w 25"/>
                <a:gd name="T11" fmla="*/ 11 h 73"/>
                <a:gd name="T12" fmla="*/ 8 w 25"/>
                <a:gd name="T13" fmla="*/ 4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8F5E8480-CFD2-48B7-9D02-D386529360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6 w 14"/>
                <a:gd name="T1" fmla="*/ 0 h 33"/>
                <a:gd name="T2" fmla="*/ 1 w 14"/>
                <a:gd name="T3" fmla="*/ 6 h 33"/>
                <a:gd name="T4" fmla="*/ 6 w 14"/>
                <a:gd name="T5" fmla="*/ 14 h 33"/>
                <a:gd name="T6" fmla="*/ 6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EF84E4FF-D983-44D1-A837-AA4A4AC3D5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3 w 28"/>
                <a:gd name="T1" fmla="*/ 0 h 64"/>
                <a:gd name="T2" fmla="*/ 6 w 28"/>
                <a:gd name="T3" fmla="*/ 8 h 64"/>
                <a:gd name="T4" fmla="*/ 11 w 28"/>
                <a:gd name="T5" fmla="*/ 12 h 64"/>
                <a:gd name="T6" fmla="*/ 5 w 28"/>
                <a:gd name="T7" fmla="*/ 22 h 64"/>
                <a:gd name="T8" fmla="*/ 0 w 28"/>
                <a:gd name="T9" fmla="*/ 32 h 64"/>
                <a:gd name="T10" fmla="*/ 6 w 28"/>
                <a:gd name="T11" fmla="*/ 32 h 64"/>
                <a:gd name="T12" fmla="*/ 15 w 28"/>
                <a:gd name="T13" fmla="*/ 15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C58260F2-9D99-4185-81E4-F517487C3A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8 w 16"/>
                <a:gd name="T1" fmla="*/ 2 h 36"/>
                <a:gd name="T2" fmla="*/ 0 w 16"/>
                <a:gd name="T3" fmla="*/ 4 h 36"/>
                <a:gd name="T4" fmla="*/ 5 w 16"/>
                <a:gd name="T5" fmla="*/ 13 h 36"/>
                <a:gd name="T6" fmla="*/ 8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AF0BF042-0703-4408-8EEC-D918E9BB93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E686446C-3186-48DD-8EB3-D8E4D2A892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6 w 16"/>
                <a:gd name="T1" fmla="*/ 3 h 19"/>
                <a:gd name="T2" fmla="*/ 0 w 16"/>
                <a:gd name="T3" fmla="*/ 5 h 19"/>
                <a:gd name="T4" fmla="*/ 7 w 16"/>
                <a:gd name="T5" fmla="*/ 10 h 19"/>
                <a:gd name="T6" fmla="*/ 6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B4212942-6FFA-43C0-9E75-F3697285D1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07973B14-AED4-429E-AFEE-25E40A8238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7 w 22"/>
                <a:gd name="T1" fmla="*/ 0 h 18"/>
                <a:gd name="T2" fmla="*/ 10 w 22"/>
                <a:gd name="T3" fmla="*/ 9 h 18"/>
                <a:gd name="T4" fmla="*/ 7 w 22"/>
                <a:gd name="T5" fmla="*/ 3 h 18"/>
                <a:gd name="T6" fmla="*/ 7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A82CBDCC-A0E4-476C-9649-C75431130B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6 w 60"/>
                <a:gd name="T1" fmla="*/ 4 h 81"/>
                <a:gd name="T2" fmla="*/ 2 w 60"/>
                <a:gd name="T3" fmla="*/ 10 h 81"/>
                <a:gd name="T4" fmla="*/ 8 w 60"/>
                <a:gd name="T5" fmla="*/ 21 h 81"/>
                <a:gd name="T6" fmla="*/ 15 w 60"/>
                <a:gd name="T7" fmla="*/ 30 h 81"/>
                <a:gd name="T8" fmla="*/ 23 w 60"/>
                <a:gd name="T9" fmla="*/ 35 h 81"/>
                <a:gd name="T10" fmla="*/ 29 w 60"/>
                <a:gd name="T11" fmla="*/ 44 h 81"/>
                <a:gd name="T12" fmla="*/ 29 w 60"/>
                <a:gd name="T13" fmla="*/ 31 h 81"/>
                <a:gd name="T14" fmla="*/ 24 w 60"/>
                <a:gd name="T15" fmla="*/ 20 h 81"/>
                <a:gd name="T16" fmla="*/ 14 w 60"/>
                <a:gd name="T17" fmla="*/ 10 h 81"/>
                <a:gd name="T18" fmla="*/ 6 w 60"/>
                <a:gd name="T19" fmla="*/ 4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36076514-3B0B-4592-8056-A52C066651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16 w 71"/>
                <a:gd name="T1" fmla="*/ 13 h 61"/>
                <a:gd name="T2" fmla="*/ 7 w 71"/>
                <a:gd name="T3" fmla="*/ 18 h 61"/>
                <a:gd name="T4" fmla="*/ 1 w 71"/>
                <a:gd name="T5" fmla="*/ 25 h 61"/>
                <a:gd name="T6" fmla="*/ 7 w 71"/>
                <a:gd name="T7" fmla="*/ 33 h 61"/>
                <a:gd name="T8" fmla="*/ 16 w 71"/>
                <a:gd name="T9" fmla="*/ 25 h 61"/>
                <a:gd name="T10" fmla="*/ 22 w 71"/>
                <a:gd name="T11" fmla="*/ 13 h 61"/>
                <a:gd name="T12" fmla="*/ 31 w 71"/>
                <a:gd name="T13" fmla="*/ 0 h 61"/>
                <a:gd name="T14" fmla="*/ 40 w 71"/>
                <a:gd name="T15" fmla="*/ 6 h 61"/>
                <a:gd name="T16" fmla="*/ 19 w 71"/>
                <a:gd name="T17" fmla="*/ 13 h 61"/>
                <a:gd name="T18" fmla="*/ 16 w 71"/>
                <a:gd name="T19" fmla="*/ 13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86500594-2D12-4E9F-AF7C-556A34F410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5 w 23"/>
                <a:gd name="T1" fmla="*/ 0 h 30"/>
                <a:gd name="T2" fmla="*/ 0 w 23"/>
                <a:gd name="T3" fmla="*/ 8 h 30"/>
                <a:gd name="T4" fmla="*/ 7 w 23"/>
                <a:gd name="T5" fmla="*/ 18 h 30"/>
                <a:gd name="T6" fmla="*/ 5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0C4354A9-3751-4D1A-966D-7654A43201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2 w 26"/>
                <a:gd name="T1" fmla="*/ 0 h 23"/>
                <a:gd name="T2" fmla="*/ 0 w 26"/>
                <a:gd name="T3" fmla="*/ 7 h 23"/>
                <a:gd name="T4" fmla="*/ 12 w 26"/>
                <a:gd name="T5" fmla="*/ 11 h 23"/>
                <a:gd name="T6" fmla="*/ 12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1F14983F-EABF-4EE3-9CD6-61E9DC64ED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16 w 32"/>
                <a:gd name="T1" fmla="*/ 0 h 44"/>
                <a:gd name="T2" fmla="*/ 6 w 32"/>
                <a:gd name="T3" fmla="*/ 6 h 44"/>
                <a:gd name="T4" fmla="*/ 7 w 32"/>
                <a:gd name="T5" fmla="*/ 18 h 44"/>
                <a:gd name="T6" fmla="*/ 14 w 32"/>
                <a:gd name="T7" fmla="*/ 20 h 44"/>
                <a:gd name="T8" fmla="*/ 16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D85320F5-2FED-48C8-A3DE-B0A308FB47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18 w 34"/>
                <a:gd name="T1" fmla="*/ 0 h 44"/>
                <a:gd name="T2" fmla="*/ 6 w 34"/>
                <a:gd name="T3" fmla="*/ 5 h 44"/>
                <a:gd name="T4" fmla="*/ 8 w 34"/>
                <a:gd name="T5" fmla="*/ 18 h 44"/>
                <a:gd name="T6" fmla="*/ 15 w 34"/>
                <a:gd name="T7" fmla="*/ 20 h 44"/>
                <a:gd name="T8" fmla="*/ 18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CB6C03B4-B4E2-4B89-91E1-C83DA37039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18 w 38"/>
                <a:gd name="T1" fmla="*/ 2 h 37"/>
                <a:gd name="T2" fmla="*/ 5 w 38"/>
                <a:gd name="T3" fmla="*/ 2 h 37"/>
                <a:gd name="T4" fmla="*/ 7 w 38"/>
                <a:gd name="T5" fmla="*/ 14 h 37"/>
                <a:gd name="T6" fmla="*/ 14 w 38"/>
                <a:gd name="T7" fmla="*/ 17 h 37"/>
                <a:gd name="T8" fmla="*/ 18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22B57208-7BC1-4F46-B128-F44734C1E4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18 w 38"/>
                <a:gd name="T1" fmla="*/ 2 h 34"/>
                <a:gd name="T2" fmla="*/ 5 w 38"/>
                <a:gd name="T3" fmla="*/ 2 h 34"/>
                <a:gd name="T4" fmla="*/ 9 w 38"/>
                <a:gd name="T5" fmla="*/ 13 h 34"/>
                <a:gd name="T6" fmla="*/ 15 w 38"/>
                <a:gd name="T7" fmla="*/ 13 h 34"/>
                <a:gd name="T8" fmla="*/ 18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1C8ECEA8-5AEB-4693-8FB1-16B640D99F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17 w 35"/>
                <a:gd name="T1" fmla="*/ 1 h 27"/>
                <a:gd name="T2" fmla="*/ 5 w 35"/>
                <a:gd name="T3" fmla="*/ 1 h 27"/>
                <a:gd name="T4" fmla="*/ 7 w 35"/>
                <a:gd name="T5" fmla="*/ 8 h 27"/>
                <a:gd name="T6" fmla="*/ 14 w 35"/>
                <a:gd name="T7" fmla="*/ 10 h 27"/>
                <a:gd name="T8" fmla="*/ 17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9DD1946D-886A-4261-8744-7D518BFD58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16 w 35"/>
                <a:gd name="T1" fmla="*/ 9 h 47"/>
                <a:gd name="T2" fmla="*/ 10 w 35"/>
                <a:gd name="T3" fmla="*/ 1 h 47"/>
                <a:gd name="T4" fmla="*/ 5 w 35"/>
                <a:gd name="T5" fmla="*/ 14 h 47"/>
                <a:gd name="T6" fmla="*/ 10 w 35"/>
                <a:gd name="T7" fmla="*/ 19 h 47"/>
                <a:gd name="T8" fmla="*/ 15 w 35"/>
                <a:gd name="T9" fmla="*/ 16 h 47"/>
                <a:gd name="T10" fmla="*/ 16 w 35"/>
                <a:gd name="T11" fmla="*/ 9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DD14932D-D4EA-4186-BD7E-FE5A39D85B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A2800523-F930-458F-9A8B-A55ED44D32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3 w 32"/>
                <a:gd name="T1" fmla="*/ 5 h 35"/>
                <a:gd name="T2" fmla="*/ 6 w 32"/>
                <a:gd name="T3" fmla="*/ 1 h 35"/>
                <a:gd name="T4" fmla="*/ 7 w 32"/>
                <a:gd name="T5" fmla="*/ 13 h 35"/>
                <a:gd name="T6" fmla="*/ 14 w 32"/>
                <a:gd name="T7" fmla="*/ 15 h 35"/>
                <a:gd name="T8" fmla="*/ 13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38867FEA-1ECA-4D2E-BCF1-F08AC0BCD8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95 w 189"/>
                <a:gd name="T1" fmla="*/ 2 h 144"/>
                <a:gd name="T2" fmla="*/ 103 w 189"/>
                <a:gd name="T3" fmla="*/ 2 h 144"/>
                <a:gd name="T4" fmla="*/ 105 w 189"/>
                <a:gd name="T5" fmla="*/ 9 h 144"/>
                <a:gd name="T6" fmla="*/ 104 w 189"/>
                <a:gd name="T7" fmla="*/ 14 h 144"/>
                <a:gd name="T8" fmla="*/ 73 w 189"/>
                <a:gd name="T9" fmla="*/ 25 h 144"/>
                <a:gd name="T10" fmla="*/ 60 w 189"/>
                <a:gd name="T11" fmla="*/ 33 h 144"/>
                <a:gd name="T12" fmla="*/ 54 w 189"/>
                <a:gd name="T13" fmla="*/ 35 h 144"/>
                <a:gd name="T14" fmla="*/ 40 w 189"/>
                <a:gd name="T15" fmla="*/ 47 h 144"/>
                <a:gd name="T16" fmla="*/ 42 w 189"/>
                <a:gd name="T17" fmla="*/ 52 h 144"/>
                <a:gd name="T18" fmla="*/ 46 w 189"/>
                <a:gd name="T19" fmla="*/ 65 h 144"/>
                <a:gd name="T20" fmla="*/ 60 w 189"/>
                <a:gd name="T21" fmla="*/ 71 h 144"/>
                <a:gd name="T22" fmla="*/ 51 w 189"/>
                <a:gd name="T23" fmla="*/ 79 h 144"/>
                <a:gd name="T24" fmla="*/ 46 w 189"/>
                <a:gd name="T25" fmla="*/ 74 h 144"/>
                <a:gd name="T26" fmla="*/ 40 w 189"/>
                <a:gd name="T27" fmla="*/ 76 h 144"/>
                <a:gd name="T28" fmla="*/ 12 w 189"/>
                <a:gd name="T29" fmla="*/ 69 h 144"/>
                <a:gd name="T30" fmla="*/ 10 w 189"/>
                <a:gd name="T31" fmla="*/ 60 h 144"/>
                <a:gd name="T32" fmla="*/ 26 w 189"/>
                <a:gd name="T33" fmla="*/ 51 h 144"/>
                <a:gd name="T34" fmla="*/ 28 w 189"/>
                <a:gd name="T35" fmla="*/ 43 h 144"/>
                <a:gd name="T36" fmla="*/ 26 w 189"/>
                <a:gd name="T37" fmla="*/ 36 h 144"/>
                <a:gd name="T38" fmla="*/ 40 w 189"/>
                <a:gd name="T39" fmla="*/ 26 h 144"/>
                <a:gd name="T40" fmla="*/ 54 w 189"/>
                <a:gd name="T41" fmla="*/ 20 h 144"/>
                <a:gd name="T42" fmla="*/ 63 w 189"/>
                <a:gd name="T43" fmla="*/ 14 h 144"/>
                <a:gd name="T44" fmla="*/ 95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F57F83C5-B76A-4140-8AE1-7397E2D50E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4 w 53"/>
                <a:gd name="T1" fmla="*/ 0 h 17"/>
                <a:gd name="T2" fmla="*/ 7 w 53"/>
                <a:gd name="T3" fmla="*/ 1 h 17"/>
                <a:gd name="T4" fmla="*/ 18 w 53"/>
                <a:gd name="T5" fmla="*/ 8 h 17"/>
                <a:gd name="T6" fmla="*/ 25 w 53"/>
                <a:gd name="T7" fmla="*/ 7 h 17"/>
                <a:gd name="T8" fmla="*/ 1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108B9F3F-90D2-4D97-9DF6-A1A42A9E6A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31 w 57"/>
                <a:gd name="T1" fmla="*/ 2 h 37"/>
                <a:gd name="T2" fmla="*/ 13 w 57"/>
                <a:gd name="T3" fmla="*/ 14 h 37"/>
                <a:gd name="T4" fmla="*/ 6 w 57"/>
                <a:gd name="T5" fmla="*/ 20 h 37"/>
                <a:gd name="T6" fmla="*/ 5 w 57"/>
                <a:gd name="T7" fmla="*/ 2 h 37"/>
                <a:gd name="T8" fmla="*/ 11 w 57"/>
                <a:gd name="T9" fmla="*/ 0 h 37"/>
                <a:gd name="T10" fmla="*/ 31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E01F482F-7F65-4171-A2D4-5DA20F622F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15 w 68"/>
                <a:gd name="T1" fmla="*/ 0 h 26"/>
                <a:gd name="T2" fmla="*/ 6 w 68"/>
                <a:gd name="T3" fmla="*/ 4 h 26"/>
                <a:gd name="T4" fmla="*/ 31 w 68"/>
                <a:gd name="T5" fmla="*/ 15 h 26"/>
                <a:gd name="T6" fmla="*/ 34 w 68"/>
                <a:gd name="T7" fmla="*/ 14 h 26"/>
                <a:gd name="T8" fmla="*/ 15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80EDAF1B-C064-4A62-9C46-28C755544B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29 w 66"/>
                <a:gd name="T1" fmla="*/ 5 h 43"/>
                <a:gd name="T2" fmla="*/ 15 w 66"/>
                <a:gd name="T3" fmla="*/ 5 h 43"/>
                <a:gd name="T4" fmla="*/ 6 w 66"/>
                <a:gd name="T5" fmla="*/ 5 h 43"/>
                <a:gd name="T6" fmla="*/ 5 w 66"/>
                <a:gd name="T7" fmla="*/ 19 h 43"/>
                <a:gd name="T8" fmla="*/ 18 w 66"/>
                <a:gd name="T9" fmla="*/ 24 h 43"/>
                <a:gd name="T10" fmla="*/ 36 w 66"/>
                <a:gd name="T11" fmla="*/ 15 h 43"/>
                <a:gd name="T12" fmla="*/ 29 w 66"/>
                <a:gd name="T13" fmla="*/ 5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0EF40B59-080F-4613-9210-274CB25C56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8 w 117"/>
                <a:gd name="T1" fmla="*/ 0 h 41"/>
                <a:gd name="T2" fmla="*/ 5 w 117"/>
                <a:gd name="T3" fmla="*/ 9 h 41"/>
                <a:gd name="T4" fmla="*/ 29 w 117"/>
                <a:gd name="T5" fmla="*/ 17 h 41"/>
                <a:gd name="T6" fmla="*/ 43 w 117"/>
                <a:gd name="T7" fmla="*/ 20 h 41"/>
                <a:gd name="T8" fmla="*/ 63 w 117"/>
                <a:gd name="T9" fmla="*/ 13 h 41"/>
                <a:gd name="T10" fmla="*/ 44 w 117"/>
                <a:gd name="T11" fmla="*/ 2 h 41"/>
                <a:gd name="T12" fmla="*/ 8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408FF1B1-9077-4942-A091-9311A493CF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18 w 62"/>
                <a:gd name="T1" fmla="*/ 2 h 32"/>
                <a:gd name="T2" fmla="*/ 34 w 62"/>
                <a:gd name="T3" fmla="*/ 6 h 32"/>
                <a:gd name="T4" fmla="*/ 16 w 62"/>
                <a:gd name="T5" fmla="*/ 18 h 32"/>
                <a:gd name="T6" fmla="*/ 3 w 62"/>
                <a:gd name="T7" fmla="*/ 13 h 32"/>
                <a:gd name="T8" fmla="*/ 18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4EB0CBF4-AFC3-4EAF-BB80-EEA7164FBB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1 w 49"/>
                <a:gd name="T1" fmla="*/ 1 h 23"/>
                <a:gd name="T2" fmla="*/ 4 w 49"/>
                <a:gd name="T3" fmla="*/ 3 h 23"/>
                <a:gd name="T4" fmla="*/ 22 w 49"/>
                <a:gd name="T5" fmla="*/ 13 h 23"/>
                <a:gd name="T6" fmla="*/ 11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68486320-75AC-402D-A94B-976239B6034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3 w 102"/>
                <a:gd name="T1" fmla="*/ 0 h 152"/>
                <a:gd name="T2" fmla="*/ 0 w 102"/>
                <a:gd name="T3" fmla="*/ 11 h 152"/>
                <a:gd name="T4" fmla="*/ 7 w 102"/>
                <a:gd name="T5" fmla="*/ 24 h 152"/>
                <a:gd name="T6" fmla="*/ 18 w 102"/>
                <a:gd name="T7" fmla="*/ 41 h 152"/>
                <a:gd name="T8" fmla="*/ 20 w 102"/>
                <a:gd name="T9" fmla="*/ 59 h 152"/>
                <a:gd name="T10" fmla="*/ 45 w 102"/>
                <a:gd name="T11" fmla="*/ 86 h 152"/>
                <a:gd name="T12" fmla="*/ 48 w 102"/>
                <a:gd name="T13" fmla="*/ 70 h 152"/>
                <a:gd name="T14" fmla="*/ 41 w 102"/>
                <a:gd name="T15" fmla="*/ 58 h 152"/>
                <a:gd name="T16" fmla="*/ 34 w 102"/>
                <a:gd name="T17" fmla="*/ 52 h 152"/>
                <a:gd name="T18" fmla="*/ 29 w 102"/>
                <a:gd name="T19" fmla="*/ 42 h 152"/>
                <a:gd name="T20" fmla="*/ 23 w 102"/>
                <a:gd name="T21" fmla="*/ 25 h 152"/>
                <a:gd name="T22" fmla="*/ 2 w 102"/>
                <a:gd name="T23" fmla="*/ 7 h 152"/>
                <a:gd name="T24" fmla="*/ 3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6138A8D5-EACE-46C8-AE06-E8494E188D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36 w 74"/>
                <a:gd name="T1" fmla="*/ 13 h 103"/>
                <a:gd name="T2" fmla="*/ 41 w 74"/>
                <a:gd name="T3" fmla="*/ 23 h 103"/>
                <a:gd name="T4" fmla="*/ 16 w 74"/>
                <a:gd name="T5" fmla="*/ 48 h 103"/>
                <a:gd name="T6" fmla="*/ 18 w 74"/>
                <a:gd name="T7" fmla="*/ 58 h 103"/>
                <a:gd name="T8" fmla="*/ 11 w 74"/>
                <a:gd name="T9" fmla="*/ 54 h 103"/>
                <a:gd name="T10" fmla="*/ 3 w 74"/>
                <a:gd name="T11" fmla="*/ 48 h 103"/>
                <a:gd name="T12" fmla="*/ 0 w 74"/>
                <a:gd name="T13" fmla="*/ 47 h 103"/>
                <a:gd name="T14" fmla="*/ 5 w 74"/>
                <a:gd name="T15" fmla="*/ 33 h 103"/>
                <a:gd name="T16" fmla="*/ 7 w 74"/>
                <a:gd name="T17" fmla="*/ 30 h 103"/>
                <a:gd name="T18" fmla="*/ 1 w 74"/>
                <a:gd name="T19" fmla="*/ 14 h 103"/>
                <a:gd name="T20" fmla="*/ 2 w 74"/>
                <a:gd name="T21" fmla="*/ 8 h 103"/>
                <a:gd name="T22" fmla="*/ 14 w 74"/>
                <a:gd name="T23" fmla="*/ 13 h 103"/>
                <a:gd name="T24" fmla="*/ 20 w 74"/>
                <a:gd name="T25" fmla="*/ 20 h 103"/>
                <a:gd name="T26" fmla="*/ 36 w 74"/>
                <a:gd name="T27" fmla="*/ 13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DC45EEEC-62A4-464B-B455-06B0B80507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46 w 146"/>
                <a:gd name="T1" fmla="*/ 56 h 252"/>
                <a:gd name="T2" fmla="*/ 37 w 146"/>
                <a:gd name="T3" fmla="*/ 60 h 252"/>
                <a:gd name="T4" fmla="*/ 36 w 146"/>
                <a:gd name="T5" fmla="*/ 74 h 252"/>
                <a:gd name="T6" fmla="*/ 12 w 146"/>
                <a:gd name="T7" fmla="*/ 83 h 252"/>
                <a:gd name="T8" fmla="*/ 4 w 146"/>
                <a:gd name="T9" fmla="*/ 95 h 252"/>
                <a:gd name="T10" fmla="*/ 11 w 146"/>
                <a:gd name="T11" fmla="*/ 103 h 252"/>
                <a:gd name="T12" fmla="*/ 4 w 146"/>
                <a:gd name="T13" fmla="*/ 112 h 252"/>
                <a:gd name="T14" fmla="*/ 13 w 146"/>
                <a:gd name="T15" fmla="*/ 142 h 252"/>
                <a:gd name="T16" fmla="*/ 16 w 146"/>
                <a:gd name="T17" fmla="*/ 121 h 252"/>
                <a:gd name="T18" fmla="*/ 12 w 146"/>
                <a:gd name="T19" fmla="*/ 108 h 252"/>
                <a:gd name="T20" fmla="*/ 23 w 146"/>
                <a:gd name="T21" fmla="*/ 99 h 252"/>
                <a:gd name="T22" fmla="*/ 29 w 146"/>
                <a:gd name="T23" fmla="*/ 89 h 252"/>
                <a:gd name="T24" fmla="*/ 37 w 146"/>
                <a:gd name="T25" fmla="*/ 98 h 252"/>
                <a:gd name="T26" fmla="*/ 25 w 146"/>
                <a:gd name="T27" fmla="*/ 107 h 252"/>
                <a:gd name="T28" fmla="*/ 31 w 146"/>
                <a:gd name="T29" fmla="*/ 113 h 252"/>
                <a:gd name="T30" fmla="*/ 38 w 146"/>
                <a:gd name="T31" fmla="*/ 101 h 252"/>
                <a:gd name="T32" fmla="*/ 47 w 146"/>
                <a:gd name="T33" fmla="*/ 104 h 252"/>
                <a:gd name="T34" fmla="*/ 58 w 146"/>
                <a:gd name="T35" fmla="*/ 83 h 252"/>
                <a:gd name="T36" fmla="*/ 63 w 146"/>
                <a:gd name="T37" fmla="*/ 88 h 252"/>
                <a:gd name="T38" fmla="*/ 76 w 146"/>
                <a:gd name="T39" fmla="*/ 83 h 252"/>
                <a:gd name="T40" fmla="*/ 81 w 146"/>
                <a:gd name="T41" fmla="*/ 74 h 252"/>
                <a:gd name="T42" fmla="*/ 79 w 146"/>
                <a:gd name="T43" fmla="*/ 62 h 252"/>
                <a:gd name="T44" fmla="*/ 75 w 146"/>
                <a:gd name="T45" fmla="*/ 56 h 252"/>
                <a:gd name="T46" fmla="*/ 68 w 146"/>
                <a:gd name="T47" fmla="*/ 23 h 252"/>
                <a:gd name="T48" fmla="*/ 52 w 146"/>
                <a:gd name="T49" fmla="*/ 0 h 252"/>
                <a:gd name="T50" fmla="*/ 43 w 146"/>
                <a:gd name="T51" fmla="*/ 7 h 252"/>
                <a:gd name="T52" fmla="*/ 54 w 146"/>
                <a:gd name="T53" fmla="*/ 20 h 252"/>
                <a:gd name="T54" fmla="*/ 54 w 146"/>
                <a:gd name="T55" fmla="*/ 36 h 252"/>
                <a:gd name="T56" fmla="*/ 46 w 146"/>
                <a:gd name="T57" fmla="*/ 56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0605AE00-828F-4A9A-8D2E-80E3AD7E86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33 w 70"/>
                <a:gd name="T1" fmla="*/ 0 h 40"/>
                <a:gd name="T2" fmla="*/ 36 w 70"/>
                <a:gd name="T3" fmla="*/ 11 h 40"/>
                <a:gd name="T4" fmla="*/ 22 w 70"/>
                <a:gd name="T5" fmla="*/ 14 h 40"/>
                <a:gd name="T6" fmla="*/ 17 w 70"/>
                <a:gd name="T7" fmla="*/ 23 h 40"/>
                <a:gd name="T8" fmla="*/ 4 w 70"/>
                <a:gd name="T9" fmla="*/ 22 h 40"/>
                <a:gd name="T10" fmla="*/ 1 w 70"/>
                <a:gd name="T11" fmla="*/ 20 h 40"/>
                <a:gd name="T12" fmla="*/ 19 w 70"/>
                <a:gd name="T13" fmla="*/ 11 h 40"/>
                <a:gd name="T14" fmla="*/ 33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FDB5725C-7755-4C34-8037-D1CE1A7C106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0 w 26"/>
                <a:gd name="T1" fmla="*/ 0 h 29"/>
                <a:gd name="T2" fmla="*/ 0 w 26"/>
                <a:gd name="T3" fmla="*/ 11 h 29"/>
                <a:gd name="T4" fmla="*/ 10 w 26"/>
                <a:gd name="T5" fmla="*/ 15 h 29"/>
                <a:gd name="T6" fmla="*/ 1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9FB50743-7C6B-48A3-9F32-89B4E0135E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8 w 49"/>
                <a:gd name="T1" fmla="*/ 4 h 36"/>
                <a:gd name="T2" fmla="*/ 0 w 49"/>
                <a:gd name="T3" fmla="*/ 11 h 36"/>
                <a:gd name="T4" fmla="*/ 4 w 49"/>
                <a:gd name="T5" fmla="*/ 18 h 36"/>
                <a:gd name="T6" fmla="*/ 11 w 49"/>
                <a:gd name="T7" fmla="*/ 20 h 36"/>
                <a:gd name="T8" fmla="*/ 23 w 49"/>
                <a:gd name="T9" fmla="*/ 15 h 36"/>
                <a:gd name="T10" fmla="*/ 8 w 49"/>
                <a:gd name="T11" fmla="*/ 4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2548ED84-9FEA-4010-93DC-1CAEBE5FA53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6 w 27"/>
                <a:gd name="T1" fmla="*/ 0 h 22"/>
                <a:gd name="T2" fmla="*/ 1 w 27"/>
                <a:gd name="T3" fmla="*/ 7 h 22"/>
                <a:gd name="T4" fmla="*/ 10 w 27"/>
                <a:gd name="T5" fmla="*/ 12 h 22"/>
                <a:gd name="T6" fmla="*/ 6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4DAA2C04-5589-42CF-B62B-9BDF9AE1E8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6 w 20"/>
                <a:gd name="T1" fmla="*/ 0 h 18"/>
                <a:gd name="T2" fmla="*/ 5 w 20"/>
                <a:gd name="T3" fmla="*/ 9 h 18"/>
                <a:gd name="T4" fmla="*/ 6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CED1A9B6-9835-45E7-84D6-96F9E7AA281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4 w 24"/>
                <a:gd name="T1" fmla="*/ 0 h 44"/>
                <a:gd name="T2" fmla="*/ 5 w 24"/>
                <a:gd name="T3" fmla="*/ 9 h 44"/>
                <a:gd name="T4" fmla="*/ 0 w 24"/>
                <a:gd name="T5" fmla="*/ 20 h 44"/>
                <a:gd name="T6" fmla="*/ 9 w 24"/>
                <a:gd name="T7" fmla="*/ 23 h 44"/>
                <a:gd name="T8" fmla="*/ 1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61EA4B48-DD2B-4CCE-9908-34DFCE6A6F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17 w 41"/>
                <a:gd name="T1" fmla="*/ 0 h 24"/>
                <a:gd name="T2" fmla="*/ 15 w 41"/>
                <a:gd name="T3" fmla="*/ 14 h 24"/>
                <a:gd name="T4" fmla="*/ 17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9FF1103B-F5DB-4FF6-9351-09AD9098FF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1397BB8-9DD9-47C2-9CC2-DC921EB581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6873A943-375F-4293-9C97-9A3036F34C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777616CC-9617-4D6F-ACE9-60F7AF6D7E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8 h 25"/>
                <a:gd name="T4" fmla="*/ 7 w 14"/>
                <a:gd name="T5" fmla="*/ 14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7C4C3604-B648-46F4-B0FA-85BE6FC378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43722024-24FC-4812-8CEB-91722A5BFA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5 w 13"/>
                <a:gd name="T1" fmla="*/ 3 h 20"/>
                <a:gd name="T2" fmla="*/ 1 w 13"/>
                <a:gd name="T3" fmla="*/ 6 h 20"/>
                <a:gd name="T4" fmla="*/ 4 w 13"/>
                <a:gd name="T5" fmla="*/ 11 h 20"/>
                <a:gd name="T6" fmla="*/ 5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FD91AF58-E260-4BE5-A636-033F15D3A1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C440CD0-674C-4C6C-A93A-E224630BDD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C55782D9-EA4B-49E1-B75E-A5F50411B1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1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C39A8565-D677-401A-AC21-E8207EE6F9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13" name="Picture 7" descr="artplus_nature_naturalcity42_a">
            <a:extLst>
              <a:ext uri="{FF2B5EF4-FFF2-40B4-BE49-F238E27FC236}">
                <a16:creationId xmlns:a16="http://schemas.microsoft.com/office/drawing/2014/main" id="{6E480220-9A96-433B-B0E4-91DBB8BB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2" descr="artplus_nature_naturalcity42_i">
            <a:extLst>
              <a:ext uri="{FF2B5EF4-FFF2-40B4-BE49-F238E27FC236}">
                <a16:creationId xmlns:a16="http://schemas.microsoft.com/office/drawing/2014/main" id="{8AA6EA89-1F59-4E9B-A526-79D5E2E6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0" descr="artplus_nature_naturalcity42_c">
            <a:extLst>
              <a:ext uri="{FF2B5EF4-FFF2-40B4-BE49-F238E27FC236}">
                <a16:creationId xmlns:a16="http://schemas.microsoft.com/office/drawing/2014/main" id="{46CD481C-CABD-4F25-802E-69068DD7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3" descr="artplus_nature_naturalcity42_f">
            <a:extLst>
              <a:ext uri="{FF2B5EF4-FFF2-40B4-BE49-F238E27FC236}">
                <a16:creationId xmlns:a16="http://schemas.microsoft.com/office/drawing/2014/main" id="{14D570F4-29E8-48F2-97FD-2392371B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9" descr="artplus_nature_naturalcity42_b">
            <a:extLst>
              <a:ext uri="{FF2B5EF4-FFF2-40B4-BE49-F238E27FC236}">
                <a16:creationId xmlns:a16="http://schemas.microsoft.com/office/drawing/2014/main" id="{EF30F771-56C3-4990-A542-66DED453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8" descr="artplus_nature_naturalcity42_e">
            <a:extLst>
              <a:ext uri="{FF2B5EF4-FFF2-40B4-BE49-F238E27FC236}">
                <a16:creationId xmlns:a16="http://schemas.microsoft.com/office/drawing/2014/main" id="{EC29E604-731F-4C50-AB77-7BECBC25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1" descr="artplus_nature_naturalcity42_d">
            <a:extLst>
              <a:ext uri="{FF2B5EF4-FFF2-40B4-BE49-F238E27FC236}">
                <a16:creationId xmlns:a16="http://schemas.microsoft.com/office/drawing/2014/main" id="{E1DE4042-4CE2-4286-B9EE-B8588273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28" descr="a1">
            <a:extLst>
              <a:ext uri="{FF2B5EF4-FFF2-40B4-BE49-F238E27FC236}">
                <a16:creationId xmlns:a16="http://schemas.microsoft.com/office/drawing/2014/main" id="{A0FEFE6E-2037-47F3-AE8D-BD840A2B43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867" y="95250"/>
            <a:ext cx="240453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9" descr="b_1">
            <a:extLst>
              <a:ext uri="{FF2B5EF4-FFF2-40B4-BE49-F238E27FC236}">
                <a16:creationId xmlns:a16="http://schemas.microsoft.com/office/drawing/2014/main" id="{7FF9181F-1597-4F23-86A3-F4D86DC19D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34" y="1968500"/>
            <a:ext cx="14393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7">
            <a:extLst>
              <a:ext uri="{FF2B5EF4-FFF2-40B4-BE49-F238E27FC236}">
                <a16:creationId xmlns:a16="http://schemas.microsoft.com/office/drawing/2014/main" id="{E8BCEEBF-B46E-4337-B90B-2A905B5EC0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3525553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60" y="3929066"/>
            <a:ext cx="7023109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69DD44E3-6A63-4713-BF46-746082E53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551F6C17-EDA1-46C9-BF92-2CD669F696CF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124" name="Rectangle 5">
            <a:extLst>
              <a:ext uri="{FF2B5EF4-FFF2-40B4-BE49-F238E27FC236}">
                <a16:creationId xmlns:a16="http://schemas.microsoft.com/office/drawing/2014/main" id="{A91B14EA-05A8-40C4-B9F1-78922FE318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572501" y="6477000"/>
            <a:ext cx="3416300" cy="166688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639F9-387C-4CD0-BCF3-B03F8184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1AEC2310-32F4-456D-BE85-923F09EA7496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FCEA5-61B7-438D-BEB0-7B4408D0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EFC78-E8FA-4723-A5CD-EBF30C7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1648A46E-3FA9-4E67-96B0-E2B9F14109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24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8EA52-FCA9-4C89-B516-A492982D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D8FD9-30A6-4FD0-96DB-B02BDB8ABF01}" type="datetime1">
              <a:rPr lang="zh-CN" altLang="en-US"/>
              <a:pPr>
                <a:defRPr/>
              </a:pPr>
              <a:t>2023/2/21</a:t>
            </a:fld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F9121B6-FE91-4F0E-BBA7-D2EAE6152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5C08-DE06-4E4D-8820-66F4807D0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8F473B1-E4BB-44B0-A9C3-645A69EF06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19796-B5E0-4147-9448-E1AB4F62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C02A-7D59-46A6-87CB-E91375793815}" type="datetime1">
              <a:rPr lang="zh-CN" altLang="en-US"/>
              <a:pPr>
                <a:defRPr/>
              </a:pPr>
              <a:t>2023/2/21</a:t>
            </a:fld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0A5E9EB3-740B-4CC1-983B-600B13953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8427-AEA9-4C67-A0B4-33BF7170C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B9D5293-7F47-4B66-986B-10828C307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计算机与软件学院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0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64E72C-E7EB-40AA-B0B0-462B4D64F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CDA8-237E-4AF0-98C9-31A0769F9B26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B3C284-8587-4669-ADC6-B55334794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390FC2-C532-47E0-B3CF-1F84CC191E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A9B9D-E7C1-4FB5-AD39-6DDAD29BD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881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DBFCDC-429E-4D3C-936B-B38577C78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1BC2E-8E29-49FD-95C0-48AE92B100C9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84E56-BF18-42DF-929A-53F76C977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7F70FD-787C-408C-B6DE-E7DC67DCC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EA58A-524D-4F01-8E57-AC048BC7E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01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5D9FD8-8B38-4C27-8366-C1775EFBF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1B93-65DB-4BC5-B077-D19D9E5548A6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9ED9F2-F7C9-45A9-9162-52E23D2E8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741628-E2FB-4630-968D-9E3FFEAE0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BC4F9-4EC2-4ECF-905D-238A680D4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AC6C8-6E06-4DD4-B48F-3891AF4B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18CA6-9860-42A7-867B-D09C60FB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71D82-5873-4A34-ADE4-521F16BD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40B35-0F51-436E-9C13-BDD3951A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DAB17-4221-4932-A52C-AFE0649D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0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4CA87-6584-4BF4-BE68-40C638999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61F1-03D9-4827-8C1F-A038855DC1B4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10365-0AA4-4C97-A76E-E1112CD99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E7D05-6783-430E-9C9C-0E295F8D6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78F4-1C11-4495-8DC6-F0189BF73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264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2E8C9-7294-45B3-AEB2-54802CEED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34D14-99EB-4F11-8E2B-EE87F552D008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22EEA-93AC-4288-86CA-C79177258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3F308-EA39-4253-BE9C-AFF42112F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9587-2C39-4F3D-8690-D29A692EB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413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4EE73-91BF-4198-94DE-5BD8D0A3A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4D22-175B-489E-90DF-FBB009B6DE9A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EB8BEE-4E4E-4D77-A22B-12B538B2F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387D9-6054-459B-9FDE-684197B97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623B0-F1E2-4C23-A6B0-37CD268E1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14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D110AC-930C-4040-8F05-5EE177413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BE028-097F-4DB5-83F6-93ACD8389BC1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3BC68C-4646-4A6C-B8BD-3D9607C66F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3B75C-1440-4BDC-AE08-2987A0F04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5D5C-1468-4F9B-9810-4A3131072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786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C396CB-2124-476B-BC7D-A786DEFE98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20EE-3C7D-4B54-A0A8-664330209AB8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EC5A4B-38EE-45E3-8A2E-B632FECF9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ED273-45E4-4D98-9858-59FD1B512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70F-20FA-442A-91A7-61A9128B1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0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4F393-8C2F-4E75-9CBD-A97409AE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E259E-07BD-4D3E-A2D4-CE0E0316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0AFB8-96D6-4863-9E9D-BFE9DE8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D69AA-90E3-4EDB-9781-8CB5C7F3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90BB9-A526-4055-9A1A-CD6E3A3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26C67-2002-4B38-965D-11682D5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06487-A718-41E3-98C4-4FE4E8A00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DE66E-E45F-42FD-820C-878D1F69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2EDD1-46BE-44AF-ADF3-544DDF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CAC84-A94A-4DF9-9AF6-B5A45B3F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54422-3B75-435D-8FA8-5609E3CC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87C2-956E-4AC4-8302-0F67B42E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0D869-34E2-4056-81C7-A1473241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E79BF-F97A-4645-84EF-75447507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9F6D0-56AA-47F4-9A74-BB748FC1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1CFBFE-B4AA-4D6A-984F-A6B1C0662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59236-9D15-4F77-A766-6D8AB085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AC58B8-1A17-4E5F-BFA4-1FB92DA1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A9ADA4-E303-4F4B-B0C9-BA44345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065-88B9-4D97-AB31-15EE796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CB7213-604F-47BF-A46F-157268DA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6D890F-E49E-44E1-99FA-4F7ECDA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D02A9-21DA-440B-92FD-DCA8E05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76DD6-2356-40D5-AC66-314B735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6CCB6-1776-4BC1-B3EB-BAD1CA58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E021C-BE87-4A3E-BB1E-6FB9E175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53EC-C949-4683-8EFC-E39C24CB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539B7-B916-456C-AED8-2C3FBF97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42A32-4098-41CB-AB58-84BD2CD7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C4B3B-8882-4A1D-9417-6F9BE567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D772D-B565-4B21-8BB8-FB8747B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4DE02-7E40-4DB8-B1AB-2EDCF610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0A16-0FD1-410C-AA48-2257413C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9B7B2-25E5-4C1F-A2CF-9B8AE3BE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2BF48-FEA7-4506-BC9E-BBC9BB97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CD490-BEC0-4D10-A48F-E626C230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EE884-F16B-40A7-BE33-5B409E57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B0AEF-A4BD-451C-8751-BA2EAC67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1.jpeg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3B212-ABF2-4CC3-AB92-77618535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7849B-209E-4C20-B791-F91F6858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EF04-D803-41AB-ACB8-7EF5288B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9028-2322-4C41-86B1-43AAF3A6A85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2204E-813F-423C-858D-F9014AE15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9D8EE-57E3-48A4-AF06-8CCDC0D3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B053-30E6-43CD-A448-AFCDBACA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1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1">
            <a:extLst>
              <a:ext uri="{FF2B5EF4-FFF2-40B4-BE49-F238E27FC236}">
                <a16:creationId xmlns:a16="http://schemas.microsoft.com/office/drawing/2014/main" id="{AE37E885-FAB9-4F4E-AABD-CD663C32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>
            <a:extLst>
              <a:ext uri="{FF2B5EF4-FFF2-40B4-BE49-F238E27FC236}">
                <a16:creationId xmlns:a16="http://schemas.microsoft.com/office/drawing/2014/main" id="{16150168-4240-414C-AD6A-4F8CFF0A3F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2BAA9AD-6656-4700-A654-141A45FDA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DAC40E-666C-4943-A9A2-013612C107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25C62B56-9350-49F1-8C41-76CF33617FF7}" type="datetime1">
              <a:rPr lang="zh-CN" altLang="en-US"/>
              <a:pPr>
                <a:defRPr/>
              </a:pPr>
              <a:t>2023/2/21</a:t>
            </a:fld>
            <a:endParaRPr lang="en-US" altLang="zh-CN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39C5BF-B2A3-47FB-8BD0-9C09914381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3A67D9-9111-4DF1-838D-721DDB1782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14991199-5D16-42DE-B6CE-3929BBE09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9" descr="artplus_nature_naturalcity42_a">
            <a:extLst>
              <a:ext uri="{FF2B5EF4-FFF2-40B4-BE49-F238E27FC236}">
                <a16:creationId xmlns:a16="http://schemas.microsoft.com/office/drawing/2014/main" id="{C42693F2-28D4-4910-A6E9-C9C5D4F5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artplus_nature_naturalcity42_b">
            <a:extLst>
              <a:ext uri="{FF2B5EF4-FFF2-40B4-BE49-F238E27FC236}">
                <a16:creationId xmlns:a16="http://schemas.microsoft.com/office/drawing/2014/main" id="{D20DBF3F-7DE3-451E-8D00-6A5164E3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rtplus_nature_naturalcity42_e">
            <a:extLst>
              <a:ext uri="{FF2B5EF4-FFF2-40B4-BE49-F238E27FC236}">
                <a16:creationId xmlns:a16="http://schemas.microsoft.com/office/drawing/2014/main" id="{55415BD8-7571-41F9-AA04-ED8A83A2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artplus_nature_naturalcity42_d">
            <a:extLst>
              <a:ext uri="{FF2B5EF4-FFF2-40B4-BE49-F238E27FC236}">
                <a16:creationId xmlns:a16="http://schemas.microsoft.com/office/drawing/2014/main" id="{2784C1B7-F4E7-42AE-AABA-4A9C2DBD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3" descr="artplus_nature_naturalcity42_i">
            <a:extLst>
              <a:ext uri="{FF2B5EF4-FFF2-40B4-BE49-F238E27FC236}">
                <a16:creationId xmlns:a16="http://schemas.microsoft.com/office/drawing/2014/main" id="{97F81436-03F5-4225-B009-ABC5794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 descr="artplus_nature_naturalcity42_c">
            <a:extLst>
              <a:ext uri="{FF2B5EF4-FFF2-40B4-BE49-F238E27FC236}">
                <a16:creationId xmlns:a16="http://schemas.microsoft.com/office/drawing/2014/main" id="{FB7A8DF9-46DD-428A-BA7C-A6509918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5" descr="artplus_nature_naturalcity42_f">
            <a:extLst>
              <a:ext uri="{FF2B5EF4-FFF2-40B4-BE49-F238E27FC236}">
                <a16:creationId xmlns:a16="http://schemas.microsoft.com/office/drawing/2014/main" id="{ACF60A49-9117-4391-9907-E2576D65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2">
            <a:extLst>
              <a:ext uri="{FF2B5EF4-FFF2-40B4-BE49-F238E27FC236}">
                <a16:creationId xmlns:a16="http://schemas.microsoft.com/office/drawing/2014/main" id="{6177AC11-E464-4834-BD02-77E0D63CE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040" name="Picture 20" descr="a1">
            <a:extLst>
              <a:ext uri="{FF2B5EF4-FFF2-40B4-BE49-F238E27FC236}">
                <a16:creationId xmlns:a16="http://schemas.microsoft.com/office/drawing/2014/main" id="{9ADA8F06-4668-4407-AAC7-A3BB2B77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1" y="214314"/>
            <a:ext cx="12573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_1">
            <a:extLst>
              <a:ext uri="{FF2B5EF4-FFF2-40B4-BE49-F238E27FC236}">
                <a16:creationId xmlns:a16="http://schemas.microsoft.com/office/drawing/2014/main" id="{90DD7E2D-4020-451F-9072-515C5F30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214314"/>
            <a:ext cx="110066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33644B-7F35-4D3F-98A1-05CD64E985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/>
          <a:stretch>
            <a:fillRect/>
          </a:stretch>
        </p:blipFill>
        <p:spPr bwMode="auto">
          <a:xfrm>
            <a:off x="1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805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e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2.w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52.png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5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gi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CA7810-0F0D-4348-AFA9-CBBACD37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4689"/>
            <a:ext cx="9144000" cy="157003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80808"/>
                </a:solidFill>
              </a:rPr>
              <a:t>第三章  环（</a:t>
            </a:r>
            <a:r>
              <a:rPr kumimoji="1" lang="en-US" altLang="zh-CN" sz="3200" b="1" dirty="0">
                <a:solidFill>
                  <a:srgbClr val="080808"/>
                </a:solidFill>
              </a:rPr>
              <a:t>4</a:t>
            </a:r>
            <a:r>
              <a:rPr kumimoji="1" lang="zh-CN" altLang="en-US" sz="3200" b="1" dirty="0">
                <a:solidFill>
                  <a:srgbClr val="080808"/>
                </a:solidFill>
              </a:rPr>
              <a:t>）</a:t>
            </a:r>
            <a:endParaRPr lang="en-US" altLang="zh-CN" sz="3200" b="1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§</a:t>
            </a: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2800" b="1">
                <a:solidFill>
                  <a:srgbClr val="080808"/>
                </a:solidFill>
                <a:latin typeface="Arial" panose="020B0604020202020204" pitchFamily="34" charset="0"/>
              </a:rPr>
              <a:t>分式域</a:t>
            </a:r>
            <a:r>
              <a:rPr lang="en-US" altLang="zh-CN" sz="2800" b="1">
                <a:solidFill>
                  <a:srgbClr val="080808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800" b="1">
                <a:solidFill>
                  <a:srgbClr val="080808"/>
                </a:solidFill>
                <a:latin typeface="Arial" panose="020B0604020202020204" pitchFamily="34" charset="0"/>
              </a:rPr>
              <a:t>商域、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</a:rPr>
              <a:t>多项式环 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(2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课时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)</a:t>
            </a:r>
            <a:endParaRPr lang="zh-CN" altLang="en-US" sz="2800" dirty="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A9D9E14-F0BF-4A48-872C-0C6F1631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9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180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77C556A-1974-4054-88D2-BD86890A4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2014539"/>
            <a:ext cx="5257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46D4B2C9-273B-4E3D-B9FF-C193AE18F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92613"/>
              </p:ext>
            </p:extLst>
          </p:nvPr>
        </p:nvGraphicFramePr>
        <p:xfrm>
          <a:off x="720334" y="206184"/>
          <a:ext cx="10555287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76282" imgH="4629202" progId="Word.Document.8">
                  <p:embed/>
                </p:oleObj>
              </mc:Choice>
              <mc:Fallback>
                <p:oleObj name="Document" r:id="rId3" imgW="7176282" imgH="4629202" progId="Word.Document.8">
                  <p:embed/>
                  <p:pic>
                    <p:nvPicPr>
                      <p:cNvPr id="100354" name="Object 2">
                        <a:extLst>
                          <a:ext uri="{FF2B5EF4-FFF2-40B4-BE49-F238E27FC236}">
                            <a16:creationId xmlns:a16="http://schemas.microsoft.com/office/drawing/2014/main" id="{46D4B2C9-273B-4E3D-B9FF-C193AE18F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34" y="206184"/>
                        <a:ext cx="10555287" cy="683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>
            <a:extLst>
              <a:ext uri="{FF2B5EF4-FFF2-40B4-BE49-F238E27FC236}">
                <a16:creationId xmlns:a16="http://schemas.microsoft.com/office/drawing/2014/main" id="{A3594A43-F34B-49D7-9DD0-372B3EE86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07352"/>
              </p:ext>
            </p:extLst>
          </p:nvPr>
        </p:nvGraphicFramePr>
        <p:xfrm>
          <a:off x="889000" y="261938"/>
          <a:ext cx="10750550" cy="613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200444" imgH="5246501" progId="Word.Document.8">
                  <p:embed/>
                </p:oleObj>
              </mc:Choice>
              <mc:Fallback>
                <p:oleObj name="Document" r:id="rId3" imgW="9200444" imgH="5246501" progId="Word.Document.8">
                  <p:embed/>
                  <p:pic>
                    <p:nvPicPr>
                      <p:cNvPr id="102402" name="Object 2">
                        <a:extLst>
                          <a:ext uri="{FF2B5EF4-FFF2-40B4-BE49-F238E27FC236}">
                            <a16:creationId xmlns:a16="http://schemas.microsoft.com/office/drawing/2014/main" id="{A3594A43-F34B-49D7-9DD0-372B3EE86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61938"/>
                        <a:ext cx="10750550" cy="613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C45CC6F9-E78A-43A4-A4D9-F5F05959B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7359"/>
              </p:ext>
            </p:extLst>
          </p:nvPr>
        </p:nvGraphicFramePr>
        <p:xfrm>
          <a:off x="954088" y="169863"/>
          <a:ext cx="10815637" cy="688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11882" imgH="5410105" progId="Word.Document.8">
                  <p:embed/>
                </p:oleObj>
              </mc:Choice>
              <mc:Fallback>
                <p:oleObj name="Document" r:id="rId3" imgW="8511882" imgH="5410105" progId="Word.Document.8">
                  <p:embed/>
                  <p:pic>
                    <p:nvPicPr>
                      <p:cNvPr id="104450" name="Object 2">
                        <a:extLst>
                          <a:ext uri="{FF2B5EF4-FFF2-40B4-BE49-F238E27FC236}">
                            <a16:creationId xmlns:a16="http://schemas.microsoft.com/office/drawing/2014/main" id="{C45CC6F9-E78A-43A4-A4D9-F5F05959B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69863"/>
                        <a:ext cx="10815637" cy="688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AB30D06C-ADF6-4774-B953-3F58A76D3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93300"/>
              </p:ext>
            </p:extLst>
          </p:nvPr>
        </p:nvGraphicFramePr>
        <p:xfrm>
          <a:off x="626268" y="502619"/>
          <a:ext cx="10939463" cy="697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232414" imgH="5234609" progId="Word.Document.8">
                  <p:embed/>
                </p:oleObj>
              </mc:Choice>
              <mc:Fallback>
                <p:oleObj name="Document" r:id="rId3" imgW="8232414" imgH="5234609" progId="Word.Document.8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AB30D06C-ADF6-4774-B953-3F58A76D3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" y="502619"/>
                        <a:ext cx="10939463" cy="697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>
            <a:extLst>
              <a:ext uri="{FF2B5EF4-FFF2-40B4-BE49-F238E27FC236}">
                <a16:creationId xmlns:a16="http://schemas.microsoft.com/office/drawing/2014/main" id="{E5BC1765-A594-4412-9617-6AFAD9D2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22" y="1573697"/>
            <a:ext cx="8686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多项式环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endParaRPr lang="zh-CN" altLang="en-US" sz="6600" b="1" dirty="0">
              <a:solidFill>
                <a:srgbClr val="FF0000"/>
              </a:solidFill>
            </a:endParaRPr>
          </a:p>
          <a:p>
            <a:pPr algn="ctr"/>
            <a:endParaRPr lang="zh-CN" altLang="en-US" sz="6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>
                <a:solidFill>
                  <a:srgbClr val="FF5050"/>
                </a:solidFill>
              </a:rPr>
              <a:t>(Rings of  polynomials 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BCC2CC74-9F4D-42E8-9343-E88E7048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847221"/>
              </p:ext>
            </p:extLst>
          </p:nvPr>
        </p:nvGraphicFramePr>
        <p:xfrm>
          <a:off x="1011238" y="690563"/>
          <a:ext cx="10891837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88720" imgH="3198928" progId="Word.Document.8">
                  <p:embed/>
                </p:oleObj>
              </mc:Choice>
              <mc:Fallback>
                <p:oleObj name="Document" r:id="rId2" imgW="5988720" imgH="3198928" progId="Word.Document.8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BCC2CC74-9F4D-42E8-9343-E88E70481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690563"/>
                        <a:ext cx="10891837" cy="580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C916487E-DD45-436F-A20D-99818F48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60821"/>
              </p:ext>
            </p:extLst>
          </p:nvPr>
        </p:nvGraphicFramePr>
        <p:xfrm>
          <a:off x="738188" y="769938"/>
          <a:ext cx="10860087" cy="476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00946" imgH="2483610" progId="Word.Document.8">
                  <p:embed/>
                </p:oleObj>
              </mc:Choice>
              <mc:Fallback>
                <p:oleObj name="Document" r:id="rId2" imgW="5700946" imgH="2483610" progId="Word.Document.8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C916487E-DD45-436F-A20D-99818F48B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769938"/>
                        <a:ext cx="10860087" cy="476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BA99413C-F262-42B9-8785-CCFEC4546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23956"/>
              </p:ext>
            </p:extLst>
          </p:nvPr>
        </p:nvGraphicFramePr>
        <p:xfrm>
          <a:off x="787400" y="1600200"/>
          <a:ext cx="106045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194443" imgH="2180186" progId="Word.Document.8">
                  <p:embed/>
                </p:oleObj>
              </mc:Choice>
              <mc:Fallback>
                <p:oleObj name="Document" r:id="rId2" imgW="12194443" imgH="2180186" progId="Word.Document.8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BA99413C-F262-42B9-8785-CCFEC4546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600200"/>
                        <a:ext cx="106045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>
            <a:extLst>
              <a:ext uri="{FF2B5EF4-FFF2-40B4-BE49-F238E27FC236}">
                <a16:creationId xmlns:a16="http://schemas.microsoft.com/office/drawing/2014/main" id="{97C2282A-D993-49DA-B302-7907FEB7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" y="3981449"/>
            <a:ext cx="28956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>
            <a:extLst>
              <a:ext uri="{FF2B5EF4-FFF2-40B4-BE49-F238E27FC236}">
                <a16:creationId xmlns:a16="http://schemas.microsoft.com/office/drawing/2014/main" id="{84714528-8248-4194-85D9-E4CD7206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31839"/>
            <a:ext cx="3919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ea1JpnKorPlain"/>
            </a:pPr>
            <a:r>
              <a:rPr lang="zh-CN" altLang="en-US" sz="3200" b="1" dirty="0">
                <a:solidFill>
                  <a:srgbClr val="FF0000"/>
                </a:solidFill>
              </a:rPr>
              <a:t>、多项式环的定义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99B6813-1FFA-4042-9FDB-712E85102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94014"/>
              </p:ext>
            </p:extLst>
          </p:nvPr>
        </p:nvGraphicFramePr>
        <p:xfrm>
          <a:off x="3224151" y="2799556"/>
          <a:ext cx="811053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732519" imgH="1255722" progId="Word.Document.8">
                  <p:embed/>
                </p:oleObj>
              </mc:Choice>
              <mc:Fallback>
                <p:oleObj name="Document" r:id="rId5" imgW="6732519" imgH="1255722" progId="Word.Documen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EC61AB91-21B0-4255-A688-E39274D84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51" y="2799556"/>
                        <a:ext cx="8110538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D55B8D1-4E40-4C9B-AB59-1D15662D5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00245"/>
              </p:ext>
            </p:extLst>
          </p:nvPr>
        </p:nvGraphicFramePr>
        <p:xfrm>
          <a:off x="3505200" y="4165600"/>
          <a:ext cx="949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9725441" imgH="1180544" progId="Word.Document.8">
                  <p:embed/>
                </p:oleObj>
              </mc:Choice>
              <mc:Fallback>
                <p:oleObj name="Document" r:id="rId7" imgW="9725441" imgH="1180544" progId="Word.Document.8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2452C53A-61C4-4F2F-94D0-FEA295F04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65600"/>
                        <a:ext cx="949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D5E5724B-B514-4B67-B851-7D159A469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99239"/>
              </p:ext>
            </p:extLst>
          </p:nvPr>
        </p:nvGraphicFramePr>
        <p:xfrm>
          <a:off x="787400" y="495300"/>
          <a:ext cx="108077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44877" imgH="2782350" progId="Word.Document.8">
                  <p:embed/>
                </p:oleObj>
              </mc:Choice>
              <mc:Fallback>
                <p:oleObj name="Document" r:id="rId2" imgW="11544877" imgH="2782350" progId="Word.Document.8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D5E5724B-B514-4B67-B851-7D159A469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95300"/>
                        <a:ext cx="108077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D2FE4ED-D2F0-4DA8-BAA8-BFA8DC4DE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734"/>
              </p:ext>
            </p:extLst>
          </p:nvPr>
        </p:nvGraphicFramePr>
        <p:xfrm>
          <a:off x="782125" y="1992732"/>
          <a:ext cx="9247188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0022241" imgH="2804692" progId="Word.Document.8">
                  <p:embed/>
                </p:oleObj>
              </mc:Choice>
              <mc:Fallback>
                <p:oleObj name="Document" r:id="rId4" imgW="10022241" imgH="2804692" progId="Word.Document.8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E1D37FE3-6FA5-40A2-A13B-E92AFC03D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25" y="1992732"/>
                        <a:ext cx="9247188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222063-60C1-4CB5-9DCD-917473AB8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10554"/>
              </p:ext>
            </p:extLst>
          </p:nvPr>
        </p:nvGraphicFramePr>
        <p:xfrm>
          <a:off x="366035" y="4459790"/>
          <a:ext cx="1028065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0460942" imgH="2210817" progId="Word.Document.8">
                  <p:embed/>
                </p:oleObj>
              </mc:Choice>
              <mc:Fallback>
                <p:oleObj name="Document" r:id="rId6" imgW="10460942" imgH="2210817" progId="Word.Document.8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971F52E5-F41F-4EB2-AE88-99CD533C2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35" y="4459790"/>
                        <a:ext cx="10280650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21C3BC-ECB4-4A0C-9BCC-274A8351E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42334"/>
              </p:ext>
            </p:extLst>
          </p:nvPr>
        </p:nvGraphicFramePr>
        <p:xfrm>
          <a:off x="1331565" y="5328069"/>
          <a:ext cx="655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53200" imgH="1066800" progId="Equation.DSMT4">
                  <p:embed/>
                </p:oleObj>
              </mc:Choice>
              <mc:Fallback>
                <p:oleObj name="Equation" r:id="rId8" imgW="6553200" imgH="1066800" progId="Equation.DSMT4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EF45BEDB-5A60-4C2F-BD63-C3CA30786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65" y="5328069"/>
                        <a:ext cx="6553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5757904E-6C80-468D-9688-6C78D8F29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73466"/>
              </p:ext>
            </p:extLst>
          </p:nvPr>
        </p:nvGraphicFramePr>
        <p:xfrm>
          <a:off x="4781799" y="988621"/>
          <a:ext cx="1876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762000" progId="Equation.DSMT4">
                  <p:embed/>
                </p:oleObj>
              </mc:Choice>
              <mc:Fallback>
                <p:oleObj name="Equation" r:id="rId2" imgW="1879600" imgH="762000" progId="Equation.DSMT4">
                  <p:embed/>
                  <p:pic>
                    <p:nvPicPr>
                      <p:cNvPr id="50181" name="Object 5">
                        <a:extLst>
                          <a:ext uri="{FF2B5EF4-FFF2-40B4-BE49-F238E27FC236}">
                            <a16:creationId xmlns:a16="http://schemas.microsoft.com/office/drawing/2014/main" id="{5757904E-6C80-468D-9688-6C78D8F29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799" y="988621"/>
                        <a:ext cx="1876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F2368277-0FFA-4D12-AFFA-59E590AB6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46474"/>
              </p:ext>
            </p:extLst>
          </p:nvPr>
        </p:nvGraphicFramePr>
        <p:xfrm>
          <a:off x="4248398" y="1903021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800" imgH="914400" progId="Equation.DSMT4">
                  <p:embed/>
                </p:oleObj>
              </mc:Choice>
              <mc:Fallback>
                <p:oleObj name="Equation" r:id="rId4" imgW="4495800" imgH="914400" progId="Equation.DSMT4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F2368277-0FFA-4D12-AFFA-59E590AB6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398" y="1903021"/>
                        <a:ext cx="449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8">
            <a:extLst>
              <a:ext uri="{FF2B5EF4-FFF2-40B4-BE49-F238E27FC236}">
                <a16:creationId xmlns:a16="http://schemas.microsoft.com/office/drawing/2014/main" id="{3952714F-C00F-45A0-8694-A9CC0751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178" y="984516"/>
            <a:ext cx="2723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事实上，这里</a:t>
            </a:r>
            <a:endParaRPr lang="zh-CN" altLang="en-US" dirty="0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30F0A5FC-39E2-45B6-94E3-1F1EB675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799" y="2055422"/>
            <a:ext cx="90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dirty="0"/>
          </a:p>
        </p:txBody>
      </p:sp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8F322533-EF01-4BF6-B984-15DF929574F0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629175881"/>
              </p:ext>
            </p:extLst>
          </p:nvPr>
        </p:nvGraphicFramePr>
        <p:xfrm>
          <a:off x="2343398" y="3047609"/>
          <a:ext cx="7235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92202" imgH="873876" progId="Word.Document.8">
                  <p:embed/>
                </p:oleObj>
              </mc:Choice>
              <mc:Fallback>
                <p:oleObj name="Document" r:id="rId6" imgW="7392202" imgH="873876" progId="Word.Document.8">
                  <p:embed/>
                  <p:pic>
                    <p:nvPicPr>
                      <p:cNvPr id="50187" name="Object 11">
                        <a:extLst>
                          <a:ext uri="{FF2B5EF4-FFF2-40B4-BE49-F238E27FC236}">
                            <a16:creationId xmlns:a16="http://schemas.microsoft.com/office/drawing/2014/main" id="{8F322533-EF01-4BF6-B984-15DF92957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98" y="3047609"/>
                        <a:ext cx="72358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00FA8CD7-023C-40C2-9CF0-EC2ED76A2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00420"/>
              </p:ext>
            </p:extLst>
          </p:nvPr>
        </p:nvGraphicFramePr>
        <p:xfrm>
          <a:off x="1132136" y="3908034"/>
          <a:ext cx="95107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0080735" imgH="1461986" progId="Word.Document.8">
                  <p:embed/>
                </p:oleObj>
              </mc:Choice>
              <mc:Fallback>
                <p:oleObj name="Document" r:id="rId8" imgW="10080735" imgH="1461986" progId="Word.Document.8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00FA8CD7-023C-40C2-9CF0-EC2ED76A2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36" y="3908034"/>
                        <a:ext cx="95107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657D4E-3DDE-4464-8A17-D823BCB01BA1}"/>
              </a:ext>
            </a:extLst>
          </p:cNvPr>
          <p:cNvSpPr txBox="1"/>
          <p:nvPr/>
        </p:nvSpPr>
        <p:spPr>
          <a:xfrm>
            <a:off x="1553317" y="76199"/>
            <a:ext cx="9085365" cy="8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0469E3-78B6-4F56-8A20-827CB9229947}"/>
                  </a:ext>
                </a:extLst>
              </p:cNvPr>
              <p:cNvSpPr txBox="1"/>
              <p:nvPr/>
            </p:nvSpPr>
            <p:spPr>
              <a:xfrm>
                <a:off x="1027134" y="1075415"/>
                <a:ext cx="10361303" cy="4944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有理数域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Q</m:t>
                    </m:r>
                    <m:box>
                      <m:box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{</m:t>
                        </m:r>
                        <m:f>
                          <m:f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den>
                        </m:f>
                      </m:e>
                    </m:box>
                    <m:d>
                      <m:dPr>
                        <m:begChr m:val="|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可以由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整数环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扩张而来。此时，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有个子环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𝑍</m:t>
                        </m:r>
                      </m:e>
                    </m:acc>
                    <m:box>
                      <m:box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{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den>
                        </m:f>
                      </m:e>
                    </m:box>
                    <m:d>
                      <m:dPr>
                        <m:begChr m:val="|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𝑍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同构。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事实上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中，分式运算满足下面的运算律：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>
                  <a:lnSpc>
                    <a:spcPct val="140000"/>
                  </a:lnSpc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𝑑</m:t>
                            </m:r>
                          </m:den>
                        </m:f>
                      </m:e>
                    </m:box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algn="ctr">
                  <a:lnSpc>
                    <a:spcPct val="140000"/>
                  </a:lnSpc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𝑑</m:t>
                            </m:r>
                          </m:den>
                        </m:f>
                      </m:e>
                    </m:box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𝑏𝑐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algn="ctr">
                  <a:lnSpc>
                    <a:spcPct val="140000"/>
                  </a:lnSpc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𝑑</m:t>
                            </m:r>
                          </m:den>
                        </m:f>
                      </m:e>
                    </m:box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𝑏𝑑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这里，我么采用了整数的运算表达了分数的相等、加法与乘法运算。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环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中，我们可以尝试通过整环的除法运算来构造新的环。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0469E3-78B6-4F56-8A20-827CB922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4" y="1075415"/>
                <a:ext cx="10361303" cy="4944623"/>
              </a:xfrm>
              <a:prstGeom prst="rect">
                <a:avLst/>
              </a:prstGeom>
              <a:blipFill>
                <a:blip r:embed="rId2"/>
                <a:stretch>
                  <a:fillRect l="-1176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8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EAF84A69-8F53-4BAC-8A06-EA7032CD0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29643"/>
              </p:ext>
            </p:extLst>
          </p:nvPr>
        </p:nvGraphicFramePr>
        <p:xfrm>
          <a:off x="-50800" y="431800"/>
          <a:ext cx="9601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0035962" imgH="1749554" progId="Word.Document.8">
                  <p:embed/>
                </p:oleObj>
              </mc:Choice>
              <mc:Fallback>
                <p:oleObj name="Document" r:id="rId3" imgW="10035962" imgH="1749554" progId="Word.Document.8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EAF84A69-8F53-4BAC-8A06-EA7032CD0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" y="431800"/>
                        <a:ext cx="9601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C72C75C8-E1BD-4F30-8701-9464456E2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50488"/>
              </p:ext>
            </p:extLst>
          </p:nvPr>
        </p:nvGraphicFramePr>
        <p:xfrm>
          <a:off x="-31336" y="1423988"/>
          <a:ext cx="1133792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2104175" imgH="1770095" progId="Word.Document.8">
                  <p:embed/>
                </p:oleObj>
              </mc:Choice>
              <mc:Fallback>
                <p:oleObj name="Document" r:id="rId5" imgW="12104175" imgH="1770095" progId="Word.Document.8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C72C75C8-E1BD-4F30-8701-9464456E2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336" y="1423988"/>
                        <a:ext cx="11337925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BBC28342-D986-402A-A516-89F4C3B5E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55958"/>
              </p:ext>
            </p:extLst>
          </p:nvPr>
        </p:nvGraphicFramePr>
        <p:xfrm>
          <a:off x="-25400" y="2082800"/>
          <a:ext cx="110871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1967691" imgH="1919645" progId="Word.Document.8">
                  <p:embed/>
                </p:oleObj>
              </mc:Choice>
              <mc:Fallback>
                <p:oleObj name="Document" r:id="rId7" imgW="11967691" imgH="1919645" progId="Word.Document.8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BBC28342-D986-402A-A516-89F4C3B5E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" y="2082800"/>
                        <a:ext cx="110871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D06506C2-ADE7-435D-A1D4-0294F521D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34108"/>
              </p:ext>
            </p:extLst>
          </p:nvPr>
        </p:nvGraphicFramePr>
        <p:xfrm>
          <a:off x="672607" y="3281346"/>
          <a:ext cx="5089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201397" imgH="804987" progId="Word.Document.8">
                  <p:embed/>
                </p:oleObj>
              </mc:Choice>
              <mc:Fallback>
                <p:oleObj name="Document" r:id="rId9" imgW="5201397" imgH="804987" progId="Word.Document.8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D06506C2-ADE7-435D-A1D4-0294F521D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07" y="3281346"/>
                        <a:ext cx="50895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>
            <a:extLst>
              <a:ext uri="{FF2B5EF4-FFF2-40B4-BE49-F238E27FC236}">
                <a16:creationId xmlns:a16="http://schemas.microsoft.com/office/drawing/2014/main" id="{120D92B2-F35C-48C5-9910-0D5068AA9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08" y="298925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86DB9789-C05D-45B3-82DA-8FAB8B778857}"/>
                  </a:ext>
                </a:extLst>
              </p:cNvPr>
              <p:cNvSpPr txBox="1"/>
              <p:nvPr/>
            </p:nvSpPr>
            <p:spPr bwMode="auto">
              <a:xfrm>
                <a:off x="2147888" y="2736850"/>
                <a:ext cx="4300045" cy="72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(*), </a:t>
                </a:r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799" name="Object 7">
                <a:extLst>
                  <a:ext uri="{FF2B5EF4-FFF2-40B4-BE49-F238E27FC236}">
                    <a16:creationId xmlns:a16="http://schemas.microsoft.com/office/drawing/2014/main" id="{86DB9789-C05D-45B3-82DA-8FAB8B77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7888" y="2736850"/>
                <a:ext cx="4300045" cy="723900"/>
              </a:xfrm>
              <a:prstGeom prst="rect">
                <a:avLst/>
              </a:prstGeom>
              <a:blipFill>
                <a:blip r:embed="rId12"/>
                <a:stretch>
                  <a:fillRect r="-2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>
            <a:extLst>
              <a:ext uri="{FF2B5EF4-FFF2-40B4-BE49-F238E27FC236}">
                <a16:creationId xmlns:a16="http://schemas.microsoft.com/office/drawing/2014/main" id="{0CB5B548-A937-4F7F-9448-2C567AA9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34" y="3926695"/>
            <a:ext cx="6721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换句话说，上述定义的多项式环中会出一种现象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F521720B-096A-45F8-BB42-EDD955EAC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31675"/>
              </p:ext>
            </p:extLst>
          </p:nvPr>
        </p:nvGraphicFramePr>
        <p:xfrm>
          <a:off x="584200" y="4394200"/>
          <a:ext cx="10845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12233439" imgH="3135144" progId="Word.Document.8">
                  <p:embed/>
                </p:oleObj>
              </mc:Choice>
              <mc:Fallback>
                <p:oleObj name="Document" r:id="rId13" imgW="12233439" imgH="3135144" progId="Word.Document.8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AA141A1-EFDE-49E5-B2A1-713996F6C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394200"/>
                        <a:ext cx="10845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936B35-A39B-4C8F-8E68-D34465E1EEC7}"/>
                  </a:ext>
                </a:extLst>
              </p:cNvPr>
              <p:cNvSpPr/>
              <p:nvPr/>
            </p:nvSpPr>
            <p:spPr>
              <a:xfrm>
                <a:off x="6658768" y="2105754"/>
                <a:ext cx="4465170" cy="470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00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2000" b="0" i="1" kern="100"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⋯</m:t>
                      </m:r>
                      <m:r>
                        <a:rPr lang="en-US" altLang="zh-CN" sz="2000" b="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  <m:sup>
                          <m:r>
                            <a:rPr lang="en-US" altLang="zh-CN" sz="2000" b="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936B35-A39B-4C8F-8E68-D34465E1E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68" y="2105754"/>
                <a:ext cx="4465170" cy="470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21EA3BB6-1549-48F3-A7E6-C652F32B4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0916"/>
              </p:ext>
            </p:extLst>
          </p:nvPr>
        </p:nvGraphicFramePr>
        <p:xfrm>
          <a:off x="1176338" y="522288"/>
          <a:ext cx="9991725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862814" imgH="4721094" progId="Word.Document.8">
                  <p:embed/>
                </p:oleObj>
              </mc:Choice>
              <mc:Fallback>
                <p:oleObj name="Document" r:id="rId2" imgW="10862814" imgH="4721094" progId="Word.Document.8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21EA3BB6-1549-48F3-A7E6-C652F32B4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22288"/>
                        <a:ext cx="9991725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EBC83A49-B1A6-4E27-AB1C-6AD46DC4F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75874"/>
              </p:ext>
            </p:extLst>
          </p:nvPr>
        </p:nvGraphicFramePr>
        <p:xfrm>
          <a:off x="1176338" y="4362450"/>
          <a:ext cx="84248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59905" imgH="845408" progId="Word.Document.8">
                  <p:embed/>
                </p:oleObj>
              </mc:Choice>
              <mc:Fallback>
                <p:oleObj name="Document" r:id="rId4" imgW="8559905" imgH="845408" progId="Word.Document.8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EBC83A49-B1A6-4E27-AB1C-6AD46DC4F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362450"/>
                        <a:ext cx="84248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6F892B43-E4DC-4C98-A19B-49DDF58F5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30298"/>
              </p:ext>
            </p:extLst>
          </p:nvPr>
        </p:nvGraphicFramePr>
        <p:xfrm>
          <a:off x="520700" y="368300"/>
          <a:ext cx="10490200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443777" imgH="6002178" progId="Word.Document.8">
                  <p:embed/>
                </p:oleObj>
              </mc:Choice>
              <mc:Fallback>
                <p:oleObj name="Document" r:id="rId2" imgW="11443777" imgH="6002178" progId="Word.Document.8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6F892B43-E4DC-4C98-A19B-49DDF58F5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68300"/>
                        <a:ext cx="10490200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05F7E0F-ADE1-48C4-935E-57F0F6662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195208"/>
              </p:ext>
            </p:extLst>
          </p:nvPr>
        </p:nvGraphicFramePr>
        <p:xfrm>
          <a:off x="543719" y="3949576"/>
          <a:ext cx="11155362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584956" imgH="4037849" progId="Word.Document.8">
                  <p:embed/>
                </p:oleObj>
              </mc:Choice>
              <mc:Fallback>
                <p:oleObj name="Document" r:id="rId4" imgW="11584956" imgH="4037849" progId="Word.Document.8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AC7C40DD-0323-4463-98BC-9E89E584F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9" y="3949576"/>
                        <a:ext cx="11155362" cy="389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DDDEEAD3-D4C7-4367-8D51-F3117CAF3464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3632551"/>
              </p:ext>
            </p:extLst>
          </p:nvPr>
        </p:nvGraphicFramePr>
        <p:xfrm>
          <a:off x="433388" y="179388"/>
          <a:ext cx="11520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297709" imgH="2958927" progId="Word.Document.8">
                  <p:embed/>
                </p:oleObj>
              </mc:Choice>
              <mc:Fallback>
                <p:oleObj name="Document" r:id="rId2" imgW="12297709" imgH="2958927" progId="Word.Document.8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DDDEEAD3-D4C7-4367-8D51-F3117CAF3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79388"/>
                        <a:ext cx="1152048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C3B5A365-A905-4305-8A2A-21E1F7935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19815"/>
              </p:ext>
            </p:extLst>
          </p:nvPr>
        </p:nvGraphicFramePr>
        <p:xfrm>
          <a:off x="287338" y="1606550"/>
          <a:ext cx="1064577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327873" imgH="2196042" progId="Word.Document.8">
                  <p:embed/>
                </p:oleObj>
              </mc:Choice>
              <mc:Fallback>
                <p:oleObj name="Document" r:id="rId4" imgW="11327873" imgH="2196042" progId="Word.Document.8">
                  <p:embed/>
                  <p:pic>
                    <p:nvPicPr>
                      <p:cNvPr id="55302" name="Object 6">
                        <a:extLst>
                          <a:ext uri="{FF2B5EF4-FFF2-40B4-BE49-F238E27FC236}">
                            <a16:creationId xmlns:a16="http://schemas.microsoft.com/office/drawing/2014/main" id="{C3B5A365-A905-4305-8A2A-21E1F7935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606550"/>
                        <a:ext cx="10645775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C5A1923-F91F-4B1B-8B09-DCF2F6549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03327"/>
              </p:ext>
            </p:extLst>
          </p:nvPr>
        </p:nvGraphicFramePr>
        <p:xfrm>
          <a:off x="503653" y="3038807"/>
          <a:ext cx="1089501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0806848" imgH="1388833" progId="Word.Document.8">
                  <p:embed/>
                </p:oleObj>
              </mc:Choice>
              <mc:Fallback>
                <p:oleObj name="Document" r:id="rId6" imgW="10806848" imgH="1388833" progId="Word.Document.8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2CB64DBE-722E-4633-9EE1-E6D1A41D4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53" y="3038807"/>
                        <a:ext cx="10895012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722F9A1-7627-40EA-A554-C529E9085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56440"/>
              </p:ext>
            </p:extLst>
          </p:nvPr>
        </p:nvGraphicFramePr>
        <p:xfrm>
          <a:off x="650584" y="3709988"/>
          <a:ext cx="107251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1134700" imgH="2358205" progId="Word.Document.8">
                  <p:embed/>
                </p:oleObj>
              </mc:Choice>
              <mc:Fallback>
                <p:oleObj name="Document" r:id="rId8" imgW="11134700" imgH="2358205" progId="Word.Document.8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5748A083-1FB8-4EA4-ABC9-E750F3706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84" y="3709988"/>
                        <a:ext cx="107251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E1C3345-B9B3-4409-8BB0-E8254F2AF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95348"/>
              </p:ext>
            </p:extLst>
          </p:nvPr>
        </p:nvGraphicFramePr>
        <p:xfrm>
          <a:off x="1569869" y="4324350"/>
          <a:ext cx="10345737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1002910" imgH="2641088" progId="Word.Document.8">
                  <p:embed/>
                </p:oleObj>
              </mc:Choice>
              <mc:Fallback>
                <p:oleObj name="Document" r:id="rId10" imgW="11002910" imgH="2641088" progId="Word.Document.8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9E40462A-FF4A-4BC1-8306-AC25D26F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869" y="4324350"/>
                        <a:ext cx="10345737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9BF04D17-2CBB-4DD8-9CE8-5BC07D2B3367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73185234"/>
              </p:ext>
            </p:extLst>
          </p:nvPr>
        </p:nvGraphicFramePr>
        <p:xfrm>
          <a:off x="668338" y="536575"/>
          <a:ext cx="10352087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774352" imgH="2466313" progId="Word.Document.8">
                  <p:embed/>
                </p:oleObj>
              </mc:Choice>
              <mc:Fallback>
                <p:oleObj name="Document" r:id="rId2" imgW="10774352" imgH="2466313" progId="Word.Document.8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9BF04D17-2CBB-4DD8-9CE8-5BC07D2B3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36575"/>
                        <a:ext cx="10352087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F31FD25B-AF8F-4902-8235-443C6629C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57481"/>
              </p:ext>
            </p:extLst>
          </p:nvPr>
        </p:nvGraphicFramePr>
        <p:xfrm>
          <a:off x="939800" y="1828800"/>
          <a:ext cx="10333038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0727774" imgH="2706314" progId="Word.Document.8">
                  <p:embed/>
                </p:oleObj>
              </mc:Choice>
              <mc:Fallback>
                <p:oleObj name="Document" r:id="rId4" imgW="10727774" imgH="2706314" progId="Word.Document.8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F31FD25B-AF8F-4902-8235-443C6629C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828800"/>
                        <a:ext cx="10333038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E96CB05A-023A-4646-9AC6-BC5C78FBF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34304"/>
              </p:ext>
            </p:extLst>
          </p:nvPr>
        </p:nvGraphicFramePr>
        <p:xfrm>
          <a:off x="1149350" y="457200"/>
          <a:ext cx="10790238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68799" imgH="1787753" progId="Word.Document.8">
                  <p:embed/>
                </p:oleObj>
              </mc:Choice>
              <mc:Fallback>
                <p:oleObj name="Document" r:id="rId2" imgW="7768799" imgH="1787753" progId="Word.Document.8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E96CB05A-023A-4646-9AC6-BC5C78FBF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57200"/>
                        <a:ext cx="10790238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>
            <a:extLst>
              <a:ext uri="{FF2B5EF4-FFF2-40B4-BE49-F238E27FC236}">
                <a16:creationId xmlns:a16="http://schemas.microsoft.com/office/drawing/2014/main" id="{2041F4A1-0C35-4424-A889-5908628A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080" y="2019363"/>
            <a:ext cx="744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  <a:cs typeface="宋体" panose="02010600030101010101" pitchFamily="2" charset="-122"/>
              </a:rPr>
              <a:t>  </a:t>
            </a:r>
            <a:endParaRPr lang="zh-CN" altLang="en-US" dirty="0">
              <a:ea typeface="华文仿宋" panose="0201060004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CC9D662F-EF05-4AB3-A6B1-2FD9E0E3D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3" y="2065772"/>
            <a:ext cx="5029200" cy="4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>
            <a:extLst>
              <a:ext uri="{FF2B5EF4-FFF2-40B4-BE49-F238E27FC236}">
                <a16:creationId xmlns:a16="http://schemas.microsoft.com/office/drawing/2014/main" id="{BD8474FC-1313-45E4-B014-EB8357D9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49" y="2770909"/>
            <a:ext cx="78486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AFB5D731-A944-4590-9D1A-352AB836E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01175"/>
              </p:ext>
            </p:extLst>
          </p:nvPr>
        </p:nvGraphicFramePr>
        <p:xfrm>
          <a:off x="0" y="443706"/>
          <a:ext cx="10933112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62142" imgH="1908474" progId="Word.Document.8">
                  <p:embed/>
                </p:oleObj>
              </mc:Choice>
              <mc:Fallback>
                <p:oleObj name="Document" r:id="rId2" imgW="11162142" imgH="1908474" progId="Word.Document.8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AFB5D731-A944-4590-9D1A-352AB836E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3706"/>
                        <a:ext cx="10933112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B270ED5A-23D8-48A0-BBF7-96D6B6A88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26402"/>
              </p:ext>
            </p:extLst>
          </p:nvPr>
        </p:nvGraphicFramePr>
        <p:xfrm>
          <a:off x="754063" y="1379538"/>
          <a:ext cx="104267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0897838" imgH="2601448" progId="Word.Document.8">
                  <p:embed/>
                </p:oleObj>
              </mc:Choice>
              <mc:Fallback>
                <p:oleObj name="Document" r:id="rId4" imgW="10897838" imgH="2601448" progId="Word.Document.8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B270ED5A-23D8-48A0-BBF7-96D6B6A88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379538"/>
                        <a:ext cx="1042670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8DF4A8D9-8DA1-40D8-89AF-ADF5FEF25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03244"/>
              </p:ext>
            </p:extLst>
          </p:nvPr>
        </p:nvGraphicFramePr>
        <p:xfrm>
          <a:off x="757238" y="3657600"/>
          <a:ext cx="10450512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0669280" imgH="1469914" progId="Word.Document.8">
                  <p:embed/>
                </p:oleObj>
              </mc:Choice>
              <mc:Fallback>
                <p:oleObj name="Document" r:id="rId6" imgW="10669280" imgH="1469914" progId="Word.Document.8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8DF4A8D9-8DA1-40D8-89AF-ADF5FEF25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657600"/>
                        <a:ext cx="10450512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CBFD5E3B-AE77-4FA3-A79B-2F9F1418E943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186971721"/>
              </p:ext>
            </p:extLst>
          </p:nvPr>
        </p:nvGraphicFramePr>
        <p:xfrm>
          <a:off x="955675" y="757238"/>
          <a:ext cx="1082357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02304" imgH="2598566" progId="Word.Document.8">
                  <p:embed/>
                </p:oleObj>
              </mc:Choice>
              <mc:Fallback>
                <p:oleObj name="Document" r:id="rId2" imgW="11702304" imgH="2598566" progId="Word.Document.8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CBFD5E3B-AE77-4FA3-A79B-2F9F1418E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757238"/>
                        <a:ext cx="10823575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DD84713C-6345-4F03-9CBB-91C65B27A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97793"/>
              </p:ext>
            </p:extLst>
          </p:nvPr>
        </p:nvGraphicFramePr>
        <p:xfrm>
          <a:off x="840813" y="2255263"/>
          <a:ext cx="761523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867010" imgH="1649013" progId="Word.Document.8">
                  <p:embed/>
                </p:oleObj>
              </mc:Choice>
              <mc:Fallback>
                <p:oleObj name="Document" r:id="rId4" imgW="7867010" imgH="1649013" progId="Word.Document.8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DD84713C-6345-4F03-9CBB-91C65B27A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13" y="2255263"/>
                        <a:ext cx="7615237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6958ACF1-D81F-4801-A9D9-2CC1114A8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75736"/>
              </p:ext>
            </p:extLst>
          </p:nvPr>
        </p:nvGraphicFramePr>
        <p:xfrm>
          <a:off x="853143" y="3802063"/>
          <a:ext cx="980916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0135618" imgH="1662707" progId="Word.Document.8">
                  <p:embed/>
                </p:oleObj>
              </mc:Choice>
              <mc:Fallback>
                <p:oleObj name="Document" r:id="rId6" imgW="10135618" imgH="1662707" progId="Word.Document.8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6958ACF1-D81F-4801-A9D9-2CC1114A8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43" y="3802063"/>
                        <a:ext cx="9809162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2812C7A3-8835-4CC8-A985-A67FF551F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6398"/>
              </p:ext>
            </p:extLst>
          </p:nvPr>
        </p:nvGraphicFramePr>
        <p:xfrm>
          <a:off x="609600" y="190500"/>
          <a:ext cx="10769600" cy="669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62236" imgH="3249829" progId="Word.Document.8">
                  <p:embed/>
                </p:oleObj>
              </mc:Choice>
              <mc:Fallback>
                <p:oleObj name="Document" r:id="rId2" imgW="5262236" imgH="3249829" progId="Word.Document.8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2812C7A3-8835-4CC8-A985-A67FF551F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"/>
                        <a:ext cx="10769600" cy="669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62DDE70-8F27-4BAF-ADB9-166DAE22A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90791"/>
              </p:ext>
            </p:extLst>
          </p:nvPr>
        </p:nvGraphicFramePr>
        <p:xfrm>
          <a:off x="1219778" y="3937683"/>
          <a:ext cx="10396538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0822735" imgH="4575147" progId="Word.Document.8">
                  <p:embed/>
                </p:oleObj>
              </mc:Choice>
              <mc:Fallback>
                <p:oleObj name="Document" r:id="rId4" imgW="10822735" imgH="4575147" progId="Word.Document.8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119F1594-102D-4565-9ACF-8F02B952D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778" y="3937683"/>
                        <a:ext cx="10396538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AEB726D8-0021-42E1-965D-6AE88B761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92940"/>
              </p:ext>
            </p:extLst>
          </p:nvPr>
        </p:nvGraphicFramePr>
        <p:xfrm>
          <a:off x="1054100" y="355600"/>
          <a:ext cx="11252200" cy="62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81121" imgH="3241811" progId="Word.Document.8">
                  <p:embed/>
                </p:oleObj>
              </mc:Choice>
              <mc:Fallback>
                <p:oleObj name="Document" r:id="rId2" imgW="5881121" imgH="3241811" progId="Word.Document.8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AEB726D8-0021-42E1-965D-6AE88B761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55600"/>
                        <a:ext cx="11252200" cy="621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2C41CCB-DB84-4583-A8EC-7B46F59EF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43197"/>
              </p:ext>
            </p:extLst>
          </p:nvPr>
        </p:nvGraphicFramePr>
        <p:xfrm>
          <a:off x="836613" y="300038"/>
          <a:ext cx="10685462" cy="646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445279" imgH="4503436" progId="Word.Document.8">
                  <p:embed/>
                </p:oleObj>
              </mc:Choice>
              <mc:Fallback>
                <p:oleObj name="Document" r:id="rId3" imgW="7445279" imgH="4503436" progId="Word.Document.8">
                  <p:embed/>
                  <p:pic>
                    <p:nvPicPr>
                      <p:cNvPr id="86018" name="Object 2">
                        <a:extLst>
                          <a:ext uri="{FF2B5EF4-FFF2-40B4-BE49-F238E27FC236}">
                            <a16:creationId xmlns:a16="http://schemas.microsoft.com/office/drawing/2014/main" id="{A2C41CCB-DB84-4583-A8EC-7B46F59E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00038"/>
                        <a:ext cx="10685462" cy="646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E45BB1D9-4DFB-4CAE-AD14-2DD250032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38683"/>
              </p:ext>
            </p:extLst>
          </p:nvPr>
        </p:nvGraphicFramePr>
        <p:xfrm>
          <a:off x="1016000" y="266700"/>
          <a:ext cx="104394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4385" imgH="3376946" progId="Word.Document.8">
                  <p:embed/>
                </p:oleObj>
              </mc:Choice>
              <mc:Fallback>
                <p:oleObj name="Document" r:id="rId2" imgW="5754385" imgH="3376946" progId="Word.Document.8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E45BB1D9-4DFB-4CAE-AD14-2DD250032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6700"/>
                        <a:ext cx="10439400" cy="613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426B60CD-9FB4-4E2E-9316-E90B19E4B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09860"/>
              </p:ext>
            </p:extLst>
          </p:nvPr>
        </p:nvGraphicFramePr>
        <p:xfrm>
          <a:off x="1162050" y="300038"/>
          <a:ext cx="10242550" cy="659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18979" imgH="3084583" progId="Word.Document.8">
                  <p:embed/>
                </p:oleObj>
              </mc:Choice>
              <mc:Fallback>
                <p:oleObj name="Document" r:id="rId2" imgW="4818979" imgH="3084583" progId="Word.Document.8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426B60CD-9FB4-4E2E-9316-E90B19E4B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00038"/>
                        <a:ext cx="10242550" cy="659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2A3475B-EA65-4B87-87F2-061BA832A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21350"/>
              </p:ext>
            </p:extLst>
          </p:nvPr>
        </p:nvGraphicFramePr>
        <p:xfrm>
          <a:off x="1036123" y="731323"/>
          <a:ext cx="8372475" cy="723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840833" imgH="3319319" progId="Word.Document.8">
                  <p:embed/>
                </p:oleObj>
              </mc:Choice>
              <mc:Fallback>
                <p:oleObj name="文档" r:id="rId2" imgW="3840833" imgH="3319319" progId="Word.Document.8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62A3475B-EA65-4B87-87F2-061BA832A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23" y="731323"/>
                        <a:ext cx="8372475" cy="723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31EDC1F1-909E-498D-990E-2E31CE162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19460"/>
              </p:ext>
            </p:extLst>
          </p:nvPr>
        </p:nvGraphicFramePr>
        <p:xfrm>
          <a:off x="596900" y="254000"/>
          <a:ext cx="11252200" cy="748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42258" imgH="4406498" progId="Word.Document.8">
                  <p:embed/>
                </p:oleObj>
              </mc:Choice>
              <mc:Fallback>
                <p:oleObj name="Document" r:id="rId2" imgW="6642258" imgH="4406498" progId="Word.Documen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31EDC1F1-909E-498D-990E-2E31CE162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54000"/>
                        <a:ext cx="11252200" cy="748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8B7E535B-514E-4F19-A774-49CCA6409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611907"/>
              </p:ext>
            </p:extLst>
          </p:nvPr>
        </p:nvGraphicFramePr>
        <p:xfrm>
          <a:off x="549275" y="352425"/>
          <a:ext cx="11075988" cy="6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13600" imgH="3222711" progId="Word.Document.8">
                  <p:embed/>
                </p:oleObj>
              </mc:Choice>
              <mc:Fallback>
                <p:oleObj name="Document" r:id="rId2" imgW="5813600" imgH="3222711" progId="Word.Document.8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8B7E535B-514E-4F19-A774-49CCA6409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52425"/>
                        <a:ext cx="11075988" cy="615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DA62EB-6802-4282-8B75-EBF7ED18A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29994"/>
              </p:ext>
            </p:extLst>
          </p:nvPr>
        </p:nvGraphicFramePr>
        <p:xfrm>
          <a:off x="5041601" y="3687061"/>
          <a:ext cx="10985500" cy="1042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558851" imgH="6198936" progId="Word.Document.8">
                  <p:embed/>
                </p:oleObj>
              </mc:Choice>
              <mc:Fallback>
                <p:oleObj name="Document" r:id="rId4" imgW="6558851" imgH="6198936" progId="Word.Document.8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AE8E829A-3955-4A5C-8A69-C7EF0A2B2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601" y="3687061"/>
                        <a:ext cx="10985500" cy="1042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AE8E829A-3955-4A5C-8A69-C7EF0A2B2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70852"/>
              </p:ext>
            </p:extLst>
          </p:nvPr>
        </p:nvGraphicFramePr>
        <p:xfrm>
          <a:off x="876300" y="431800"/>
          <a:ext cx="10795000" cy="10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03262" imgH="6203981" progId="Word.Document.8">
                  <p:embed/>
                </p:oleObj>
              </mc:Choice>
              <mc:Fallback>
                <p:oleObj name="Document" r:id="rId2" imgW="6603262" imgH="6203981" progId="Word.Document.8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AE8E829A-3955-4A5C-8A69-C7EF0A2B2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31800"/>
                        <a:ext cx="10795000" cy="101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840851F2-E3D4-460C-A23B-CF9C6F197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378"/>
              </p:ext>
            </p:extLst>
          </p:nvPr>
        </p:nvGraphicFramePr>
        <p:xfrm>
          <a:off x="749300" y="393700"/>
          <a:ext cx="10960100" cy="74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23793" imgH="4301633" progId="Word.Document.8">
                  <p:embed/>
                </p:oleObj>
              </mc:Choice>
              <mc:Fallback>
                <p:oleObj name="Document" r:id="rId2" imgW="6323793" imgH="4301633" progId="Word.Document.8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840851F2-E3D4-460C-A23B-CF9C6F197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3700"/>
                        <a:ext cx="10960100" cy="746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DC0EA36A-1740-4FB5-9586-D54A89130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272151"/>
              </p:ext>
            </p:extLst>
          </p:nvPr>
        </p:nvGraphicFramePr>
        <p:xfrm>
          <a:off x="673100" y="342900"/>
          <a:ext cx="108712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31343" imgH="3388117" progId="Word.Document.8">
                  <p:embed/>
                </p:oleObj>
              </mc:Choice>
              <mc:Fallback>
                <p:oleObj name="Document" r:id="rId2" imgW="6131343" imgH="3388117" progId="Word.Document.8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DC0EA36A-1740-4FB5-9586-D54A89130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42900"/>
                        <a:ext cx="108712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03A7A3A6-324F-4864-8BD9-CCB522969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1421"/>
              </p:ext>
            </p:extLst>
          </p:nvPr>
        </p:nvGraphicFramePr>
        <p:xfrm>
          <a:off x="749300" y="177800"/>
          <a:ext cx="10883900" cy="664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34592" imgH="3742352" progId="Word.Document.8">
                  <p:embed/>
                </p:oleObj>
              </mc:Choice>
              <mc:Fallback>
                <p:oleObj name="Document" r:id="rId2" imgW="6134592" imgH="3742352" progId="Word.Document.8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03A7A3A6-324F-4864-8BD9-CCB522969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7800"/>
                        <a:ext cx="10883900" cy="664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DF7E796F-90FF-4A23-A1FB-08DAC8D98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09016"/>
              </p:ext>
            </p:extLst>
          </p:nvPr>
        </p:nvGraphicFramePr>
        <p:xfrm>
          <a:off x="469900" y="673100"/>
          <a:ext cx="108077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30442" imgH="2361087" progId="Word.Document.8">
                  <p:embed/>
                </p:oleObj>
              </mc:Choice>
              <mc:Fallback>
                <p:oleObj name="Document" r:id="rId2" imgW="7230442" imgH="2361087" progId="Word.Document.8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DF7E796F-90FF-4A23-A1FB-08DAC8D98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673100"/>
                        <a:ext cx="10807700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B0C62ED5-22BD-43A7-807E-EFE67CB15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25668"/>
              </p:ext>
            </p:extLst>
          </p:nvPr>
        </p:nvGraphicFramePr>
        <p:xfrm>
          <a:off x="856456" y="109537"/>
          <a:ext cx="10479088" cy="674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02017" imgH="5013707" progId="Word.Document.8">
                  <p:embed/>
                </p:oleObj>
              </mc:Choice>
              <mc:Fallback>
                <p:oleObj name="Document" r:id="rId3" imgW="7802017" imgH="5013707" progId="Word.Document.8">
                  <p:embed/>
                  <p:pic>
                    <p:nvPicPr>
                      <p:cNvPr id="88066" name="Object 2">
                        <a:extLst>
                          <a:ext uri="{FF2B5EF4-FFF2-40B4-BE49-F238E27FC236}">
                            <a16:creationId xmlns:a16="http://schemas.microsoft.com/office/drawing/2014/main" id="{B0C62ED5-22BD-43A7-807E-EFE67CB15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" y="109537"/>
                        <a:ext cx="10479088" cy="674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DF7E796F-90FF-4A23-A1FB-08DAC8D98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15530"/>
              </p:ext>
            </p:extLst>
          </p:nvPr>
        </p:nvGraphicFramePr>
        <p:xfrm>
          <a:off x="711200" y="558800"/>
          <a:ext cx="110363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74754" imgH="3231360" progId="Word.Document.8">
                  <p:embed/>
                </p:oleObj>
              </mc:Choice>
              <mc:Fallback>
                <p:oleObj name="Document" r:id="rId2" imgW="6674754" imgH="3231360" progId="Word.Document.8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DF7E796F-90FF-4A23-A1FB-08DAC8D98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58800"/>
                        <a:ext cx="11036300" cy="534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7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DD6A4297-8AD6-4EFA-BAD6-A78277503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57304"/>
              </p:ext>
            </p:extLst>
          </p:nvPr>
        </p:nvGraphicFramePr>
        <p:xfrm>
          <a:off x="609600" y="203200"/>
          <a:ext cx="10972800" cy="645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98963" imgH="3993885" progId="Word.Document.8">
                  <p:embed/>
                </p:oleObj>
              </mc:Choice>
              <mc:Fallback>
                <p:oleObj name="Document" r:id="rId2" imgW="6798963" imgH="3993885" progId="Word.Document.8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DD6A4297-8AD6-4EFA-BAD6-A78277503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3200"/>
                        <a:ext cx="10972800" cy="645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220237C9-3563-42AA-B854-80B9E3F9C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05955"/>
              </p:ext>
            </p:extLst>
          </p:nvPr>
        </p:nvGraphicFramePr>
        <p:xfrm>
          <a:off x="889000" y="444500"/>
          <a:ext cx="10896600" cy="862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84047" imgH="6548486" progId="Word.Document.8">
                  <p:embed/>
                </p:oleObj>
              </mc:Choice>
              <mc:Fallback>
                <p:oleObj name="Document" r:id="rId2" imgW="8284047" imgH="6548486" progId="Word.Document.8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220237C9-3563-42AA-B854-80B9E3F9C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44500"/>
                        <a:ext cx="10896600" cy="862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88C2783B-8E6E-40D9-9564-7EB4278D5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56350"/>
              </p:ext>
            </p:extLst>
          </p:nvPr>
        </p:nvGraphicFramePr>
        <p:xfrm>
          <a:off x="469900" y="127000"/>
          <a:ext cx="11430000" cy="1014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723275" imgH="8618402" progId="Word.Document.8">
                  <p:embed/>
                </p:oleObj>
              </mc:Choice>
              <mc:Fallback>
                <p:oleObj name="Document" r:id="rId2" imgW="9723275" imgH="8618402" progId="Word.Document.8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88C2783B-8E6E-40D9-9564-7EB4278D5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27000"/>
                        <a:ext cx="11430000" cy="1014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FAB5A660-48C9-41C1-8A35-0579F5E51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75902"/>
              </p:ext>
            </p:extLst>
          </p:nvPr>
        </p:nvGraphicFramePr>
        <p:xfrm>
          <a:off x="863600" y="215900"/>
          <a:ext cx="10807700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609371" imgH="5369744" progId="Word.Document.8">
                  <p:embed/>
                </p:oleObj>
              </mc:Choice>
              <mc:Fallback>
                <p:oleObj name="Document" r:id="rId3" imgW="8609371" imgH="5369744" progId="Word.Document.8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FAB5A660-48C9-41C1-8A35-0579F5E51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5900"/>
                        <a:ext cx="10807700" cy="675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2" dur="1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id="{106B9D09-9ECE-40FA-8C0C-55CEBB3AD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912265"/>
              </p:ext>
            </p:extLst>
          </p:nvPr>
        </p:nvGraphicFramePr>
        <p:xfrm>
          <a:off x="757238" y="144463"/>
          <a:ext cx="10802937" cy="723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533019" imgH="5031725" progId="Word.Document.8">
                  <p:embed/>
                </p:oleObj>
              </mc:Choice>
              <mc:Fallback>
                <p:oleObj name="Document" r:id="rId3" imgW="7533019" imgH="5031725" progId="Word.Document.8">
                  <p:embed/>
                  <p:pic>
                    <p:nvPicPr>
                      <p:cNvPr id="90114" name="Object 2">
                        <a:extLst>
                          <a:ext uri="{FF2B5EF4-FFF2-40B4-BE49-F238E27FC236}">
                            <a16:creationId xmlns:a16="http://schemas.microsoft.com/office/drawing/2014/main" id="{106B9D09-9ECE-40FA-8C0C-55CEBB3AD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44463"/>
                        <a:ext cx="10802937" cy="723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12E1C78C-F766-465C-854F-3729B55A7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86724"/>
              </p:ext>
            </p:extLst>
          </p:nvPr>
        </p:nvGraphicFramePr>
        <p:xfrm>
          <a:off x="1219200" y="144463"/>
          <a:ext cx="8983663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1532" imgH="4250822" progId="Word.Document.8">
                  <p:embed/>
                </p:oleObj>
              </mc:Choice>
              <mc:Fallback>
                <p:oleObj name="Document" r:id="rId3" imgW="6181532" imgH="4250822" progId="Word.Document.8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12E1C78C-F766-465C-854F-3729B55A7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463"/>
                        <a:ext cx="8983663" cy="619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>
            <a:extLst>
              <a:ext uri="{FF2B5EF4-FFF2-40B4-BE49-F238E27FC236}">
                <a16:creationId xmlns:a16="http://schemas.microsoft.com/office/drawing/2014/main" id="{B5B52B85-F405-4E16-8622-33BCFB6B7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77980"/>
              </p:ext>
            </p:extLst>
          </p:nvPr>
        </p:nvGraphicFramePr>
        <p:xfrm>
          <a:off x="1262062" y="649287"/>
          <a:ext cx="9667875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06234" imgH="4056948" progId="Word.Document.8">
                  <p:embed/>
                </p:oleObj>
              </mc:Choice>
              <mc:Fallback>
                <p:oleObj name="Document" r:id="rId3" imgW="7106234" imgH="4056948" progId="Word.Document.8">
                  <p:embed/>
                  <p:pic>
                    <p:nvPicPr>
                      <p:cNvPr id="94210" name="Object 2">
                        <a:extLst>
                          <a:ext uri="{FF2B5EF4-FFF2-40B4-BE49-F238E27FC236}">
                            <a16:creationId xmlns:a16="http://schemas.microsoft.com/office/drawing/2014/main" id="{B5B52B85-F405-4E16-8622-33BCFB6B7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2" y="649287"/>
                        <a:ext cx="9667875" cy="555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EDE35C6F-6967-462B-B4D8-601CA6A73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31942"/>
              </p:ext>
            </p:extLst>
          </p:nvPr>
        </p:nvGraphicFramePr>
        <p:xfrm>
          <a:off x="992188" y="327025"/>
          <a:ext cx="10490200" cy="613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973692" imgH="5251906" progId="Word.Document.8">
                  <p:embed/>
                </p:oleObj>
              </mc:Choice>
              <mc:Fallback>
                <p:oleObj name="Document" r:id="rId3" imgW="8973692" imgH="5251906" progId="Word.Document.8">
                  <p:embed/>
                  <p:pic>
                    <p:nvPicPr>
                      <p:cNvPr id="96258" name="Object 2">
                        <a:extLst>
                          <a:ext uri="{FF2B5EF4-FFF2-40B4-BE49-F238E27FC236}">
                            <a16:creationId xmlns:a16="http://schemas.microsoft.com/office/drawing/2014/main" id="{EDE35C6F-6967-462B-B4D8-601CA6A73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27025"/>
                        <a:ext cx="10490200" cy="613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59" name="Picture 3">
            <a:extLst>
              <a:ext uri="{FF2B5EF4-FFF2-40B4-BE49-F238E27FC236}">
                <a16:creationId xmlns:a16="http://schemas.microsoft.com/office/drawing/2014/main" id="{B11AA539-B1F2-4267-B07F-2FB8C481CC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12" y="4219575"/>
            <a:ext cx="2228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>
            <a:extLst>
              <a:ext uri="{FF2B5EF4-FFF2-40B4-BE49-F238E27FC236}">
                <a16:creationId xmlns:a16="http://schemas.microsoft.com/office/drawing/2014/main" id="{AA0E99CE-A010-4095-A484-6CCDAACB9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40038"/>
              </p:ext>
            </p:extLst>
          </p:nvPr>
        </p:nvGraphicFramePr>
        <p:xfrm>
          <a:off x="992188" y="339725"/>
          <a:ext cx="10215562" cy="620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82897" imgH="4967221" progId="Word.Document.8">
                  <p:embed/>
                </p:oleObj>
              </mc:Choice>
              <mc:Fallback>
                <p:oleObj name="Document" r:id="rId3" imgW="7882897" imgH="4967221" progId="Word.Document.8">
                  <p:embed/>
                  <p:pic>
                    <p:nvPicPr>
                      <p:cNvPr id="98306" name="Object 2">
                        <a:extLst>
                          <a:ext uri="{FF2B5EF4-FFF2-40B4-BE49-F238E27FC236}">
                            <a16:creationId xmlns:a16="http://schemas.microsoft.com/office/drawing/2014/main" id="{AA0E99CE-A010-4095-A484-6CCDAACB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39725"/>
                        <a:ext cx="10215562" cy="620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183</Words>
  <Application>Microsoft Office PowerPoint</Application>
  <PresentationFormat>宽屏</PresentationFormat>
  <Paragraphs>34</Paragraphs>
  <Slides>44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等线</vt:lpstr>
      <vt:lpstr>等线 Light</vt:lpstr>
      <vt:lpstr>华文楷体</vt:lpstr>
      <vt:lpstr>华文隶书</vt:lpstr>
      <vt:lpstr>华文新魏</vt:lpstr>
      <vt:lpstr>华文行楷</vt:lpstr>
      <vt:lpstr>华文中宋</vt:lpstr>
      <vt:lpstr>KaiTi</vt:lpstr>
      <vt:lpstr>隶书</vt:lpstr>
      <vt:lpstr>宋体</vt:lpstr>
      <vt:lpstr>微软雅黑</vt:lpstr>
      <vt:lpstr>Arial</vt:lpstr>
      <vt:lpstr>Cambria Math</vt:lpstr>
      <vt:lpstr>Comic Sans MS</vt:lpstr>
      <vt:lpstr>Times New Roman</vt:lpstr>
      <vt:lpstr>Wingdings</vt:lpstr>
      <vt:lpstr>Office 主题​​</vt:lpstr>
      <vt:lpstr>400TGp_globalcity_light_ani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xianyi</dc:creator>
  <cp:lastModifiedBy>Xianyi</cp:lastModifiedBy>
  <cp:revision>47</cp:revision>
  <dcterms:created xsi:type="dcterms:W3CDTF">2020-04-15T07:13:02Z</dcterms:created>
  <dcterms:modified xsi:type="dcterms:W3CDTF">2023-02-21T01:36:25Z</dcterms:modified>
</cp:coreProperties>
</file>