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3"/>
  </p:notesMasterIdLst>
  <p:sldIdLst>
    <p:sldId id="256" r:id="rId2"/>
    <p:sldId id="398" r:id="rId3"/>
    <p:sldId id="363" r:id="rId4"/>
    <p:sldId id="365" r:id="rId5"/>
    <p:sldId id="364" r:id="rId6"/>
    <p:sldId id="366" r:id="rId7"/>
    <p:sldId id="367" r:id="rId8"/>
    <p:sldId id="368" r:id="rId9"/>
    <p:sldId id="493" r:id="rId10"/>
    <p:sldId id="646" r:id="rId11"/>
    <p:sldId id="494" r:id="rId12"/>
    <p:sldId id="495" r:id="rId13"/>
    <p:sldId id="721" r:id="rId14"/>
    <p:sldId id="971" r:id="rId15"/>
    <p:sldId id="496" r:id="rId16"/>
    <p:sldId id="497" r:id="rId17"/>
    <p:sldId id="498" r:id="rId18"/>
    <p:sldId id="499" r:id="rId19"/>
    <p:sldId id="722" r:id="rId20"/>
    <p:sldId id="501" r:id="rId21"/>
    <p:sldId id="502" r:id="rId22"/>
    <p:sldId id="503" r:id="rId23"/>
    <p:sldId id="504" r:id="rId24"/>
    <p:sldId id="505" r:id="rId25"/>
    <p:sldId id="506" r:id="rId26"/>
    <p:sldId id="507" r:id="rId27"/>
    <p:sldId id="508" r:id="rId28"/>
    <p:sldId id="509" r:id="rId29"/>
    <p:sldId id="510" r:id="rId30"/>
    <p:sldId id="511" r:id="rId31"/>
    <p:sldId id="512" r:id="rId32"/>
    <p:sldId id="513" r:id="rId33"/>
    <p:sldId id="514" r:id="rId34"/>
    <p:sldId id="515" r:id="rId35"/>
    <p:sldId id="516" r:id="rId36"/>
    <p:sldId id="517" r:id="rId37"/>
    <p:sldId id="518" r:id="rId38"/>
    <p:sldId id="519" r:id="rId39"/>
    <p:sldId id="520" r:id="rId40"/>
    <p:sldId id="521" r:id="rId41"/>
    <p:sldId id="522" r:id="rId42"/>
    <p:sldId id="523" r:id="rId43"/>
    <p:sldId id="524" r:id="rId44"/>
    <p:sldId id="525" r:id="rId45"/>
    <p:sldId id="526" r:id="rId46"/>
    <p:sldId id="527" r:id="rId47"/>
    <p:sldId id="528" r:id="rId48"/>
    <p:sldId id="529" r:id="rId49"/>
    <p:sldId id="530" r:id="rId50"/>
    <p:sldId id="531" r:id="rId51"/>
    <p:sldId id="532" r:id="rId52"/>
    <p:sldId id="533" r:id="rId53"/>
    <p:sldId id="534" r:id="rId54"/>
    <p:sldId id="535" r:id="rId55"/>
    <p:sldId id="536" r:id="rId56"/>
    <p:sldId id="537" r:id="rId57"/>
    <p:sldId id="538" r:id="rId58"/>
    <p:sldId id="539" r:id="rId59"/>
    <p:sldId id="540" r:id="rId60"/>
    <p:sldId id="541" r:id="rId61"/>
    <p:sldId id="542" r:id="rId62"/>
    <p:sldId id="369" r:id="rId63"/>
    <p:sldId id="370" r:id="rId64"/>
    <p:sldId id="371" r:id="rId65"/>
    <p:sldId id="373" r:id="rId66"/>
    <p:sldId id="374" r:id="rId67"/>
    <p:sldId id="375" r:id="rId68"/>
    <p:sldId id="376" r:id="rId69"/>
    <p:sldId id="377" r:id="rId70"/>
    <p:sldId id="378" r:id="rId71"/>
    <p:sldId id="379" r:id="rId72"/>
    <p:sldId id="380" r:id="rId73"/>
    <p:sldId id="381" r:id="rId74"/>
    <p:sldId id="382" r:id="rId75"/>
    <p:sldId id="383" r:id="rId76"/>
    <p:sldId id="384" r:id="rId77"/>
    <p:sldId id="385" r:id="rId78"/>
    <p:sldId id="386" r:id="rId79"/>
    <p:sldId id="387" r:id="rId80"/>
    <p:sldId id="388" r:id="rId81"/>
    <p:sldId id="389" r:id="rId82"/>
    <p:sldId id="390" r:id="rId83"/>
    <p:sldId id="391" r:id="rId84"/>
    <p:sldId id="392" r:id="rId85"/>
    <p:sldId id="393" r:id="rId86"/>
    <p:sldId id="793" r:id="rId87"/>
    <p:sldId id="795" r:id="rId88"/>
    <p:sldId id="796" r:id="rId89"/>
    <p:sldId id="797" r:id="rId90"/>
    <p:sldId id="798" r:id="rId91"/>
    <p:sldId id="799" r:id="rId92"/>
    <p:sldId id="800" r:id="rId93"/>
    <p:sldId id="802" r:id="rId94"/>
    <p:sldId id="803" r:id="rId95"/>
    <p:sldId id="970" r:id="rId96"/>
    <p:sldId id="804" r:id="rId97"/>
    <p:sldId id="961" r:id="rId98"/>
    <p:sldId id="805" r:id="rId99"/>
    <p:sldId id="806" r:id="rId100"/>
    <p:sldId id="884" r:id="rId101"/>
    <p:sldId id="807" r:id="rId10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xianyi" initials="cx" lastIdx="1" clrIdx="0">
    <p:extLst>
      <p:ext uri="{19B8F6BF-5375-455C-9EA6-DF929625EA0E}">
        <p15:presenceInfo xmlns:p15="http://schemas.microsoft.com/office/powerpoint/2012/main" userId="fb828c2f26f027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1" autoAdjust="0"/>
    <p:restoredTop sz="84682" autoAdjust="0"/>
  </p:normalViewPr>
  <p:slideViewPr>
    <p:cSldViewPr>
      <p:cViewPr varScale="1">
        <p:scale>
          <a:sx n="53" d="100"/>
          <a:sy n="53" d="100"/>
        </p:scale>
        <p:origin x="14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EA64B-C382-4F6B-8F52-DE47C08BDC11}" type="datetimeFigureOut">
              <a:rPr lang="zh-CN" altLang="en-US" smtClean="0"/>
              <a:pPr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7EE6-FC78-4DDE-84D6-C062D12FFA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9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Rectangle 127"/>
          <p:cNvSpPr>
            <a:spLocks noChangeArrowheads="1"/>
          </p:cNvSpPr>
          <p:nvPr/>
        </p:nvSpPr>
        <p:spPr bwMode="gray"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</p:spPr>
        <p:txBody>
          <a:bodyPr/>
          <a:lstStyle>
            <a:lvl1pPr>
              <a:defRPr sz="1800"/>
            </a:lvl1pPr>
          </a:lstStyle>
          <a:p>
            <a:fld id="{F6A683C9-3FBA-489B-B6EF-8977972C7511}" type="datetime1">
              <a:rPr lang="zh-CN" altLang="en-US" smtClean="0"/>
              <a:pPr/>
              <a:t>2022/10/17</a:t>
            </a:fld>
            <a:endParaRPr lang="en-US" altLang="zh-CN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429388" y="6477001"/>
            <a:ext cx="2562212" cy="166710"/>
          </a:xfrm>
        </p:spPr>
        <p:txBody>
          <a:bodyPr/>
          <a:lstStyle>
            <a:lvl1pPr algn="ctr">
              <a:defRPr sz="1800" b="1">
                <a:solidFill>
                  <a:srgbClr val="FF3300"/>
                </a:solidFill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  <p:pic>
        <p:nvPicPr>
          <p:cNvPr id="4103" name="Picture 7" descr="artplus_nature_naturalcity42_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</p:spPr>
      </p:pic>
      <p:pic>
        <p:nvPicPr>
          <p:cNvPr id="4108" name="Picture 12" descr="artplus_nature_naturalcity42_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6425" y="3352800"/>
            <a:ext cx="1654175" cy="877888"/>
          </a:xfrm>
          <a:prstGeom prst="rect">
            <a:avLst/>
          </a:prstGeom>
          <a:noFill/>
        </p:spPr>
      </p:pic>
      <p:pic>
        <p:nvPicPr>
          <p:cNvPr id="4106" name="Picture 10" descr="artplus_nature_naturalcity42_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96400" y="2895600"/>
            <a:ext cx="1112838" cy="866775"/>
          </a:xfrm>
          <a:prstGeom prst="rect">
            <a:avLst/>
          </a:prstGeom>
          <a:noFill/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85720" y="3929066"/>
            <a:ext cx="5267332" cy="1143000"/>
          </a:xfrm>
        </p:spPr>
        <p:txBody>
          <a:bodyPr/>
          <a:lstStyle>
            <a:lvl1pPr algn="ctr">
              <a:defRPr sz="430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defRPr>
            </a:lvl1pPr>
          </a:lstStyle>
          <a:p>
            <a:r>
              <a:rPr lang="zh-CN" altLang="en-US" dirty="0"/>
              <a:t>课程名称</a:t>
            </a:r>
            <a:endParaRPr lang="en-US" altLang="zh-CN" dirty="0"/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43600" y="1993900"/>
            <a:ext cx="1546225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  <p:pic>
        <p:nvPicPr>
          <p:cNvPr id="4224" name="Picture 128" descr="a1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9359900" y="95250"/>
            <a:ext cx="1803400" cy="2070100"/>
          </a:xfrm>
          <a:prstGeom prst="rect">
            <a:avLst/>
          </a:prstGeom>
          <a:noFill/>
        </p:spPr>
      </p:pic>
      <p:pic>
        <p:nvPicPr>
          <p:cNvPr id="4225" name="Picture 129" descr="b_1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0204450" y="1968500"/>
            <a:ext cx="1079500" cy="469900"/>
          </a:xfrm>
          <a:prstGeom prst="rect">
            <a:avLst/>
          </a:prstGeom>
          <a:noFill/>
        </p:spPr>
      </p:pic>
      <p:pic>
        <p:nvPicPr>
          <p:cNvPr id="126" name="Picture 17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44164" y="0"/>
            <a:ext cx="1239823" cy="123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24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3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00" y="202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70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8645 -0.00323 C -0.1059 0.00833 -0.125 0.02012 -0.15 0.01897 C -0.17552 0.01781 -0.22361 -0.00555 -0.23802 -0.01017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0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8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3" grpId="0" animBg="1"/>
      <p:bldP spid="409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476D78-B93E-4282-9294-C45F9E1B4BA1}" type="datetime1">
              <a:rPr lang="zh-CN" altLang="en-US" smtClean="0"/>
              <a:pPr/>
              <a:t>2022/10/17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0C779-975D-40B0-AD2D-BD324CF79B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A235A-3A36-4149-9825-0D745CFC78F2}" type="datetime1">
              <a:rPr lang="zh-CN" altLang="en-US" smtClean="0"/>
              <a:pPr/>
              <a:t>2022/10/17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F926C-41E5-446B-93D0-C6FD872351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9096ACC4-7312-4C0F-8CA3-5EAC902F7E95}" type="datetime1">
              <a:rPr lang="zh-CN" altLang="en-US" smtClean="0"/>
              <a:pPr/>
              <a:t>2022/10/17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FDAD3747-D1C9-4B8C-849E-5131FEA01E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0BC7E9-2EDD-416F-8518-9DEF21FBD3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1981200"/>
            <a:ext cx="68580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88F7AD7-4699-4081-A381-138B7D445F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0200" y="3632200"/>
            <a:ext cx="6172200" cy="838200"/>
          </a:xfrm>
        </p:spPr>
        <p:txBody>
          <a:bodyPr/>
          <a:lstStyle>
            <a:lvl1pPr marL="0" indent="0" algn="ctr">
              <a:buFontTx/>
              <a:buNone/>
              <a:defRPr b="1"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CF95FD9-CAFF-45A8-976E-B0F3127462B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2C801EF-A182-4EF1-AE12-CD78081E52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8118EA27-1F27-4FE9-94E3-C283863F12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21336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566E59-2362-483A-8DDB-C5CBB19781C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687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361950">
              <a:buNone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361950" indent="-361950">
              <a:defRPr sz="2400">
                <a:latin typeface="华文楷体" pitchFamily="2" charset="-122"/>
                <a:ea typeface="华文楷体" pitchFamily="2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438907E1-4424-42FA-98A5-1ABFD50814AA}" type="datetime1">
              <a:rPr lang="zh-CN" altLang="en-US" smtClean="0"/>
              <a:pPr/>
              <a:t>2022/10/17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4182CE6E-94EE-4D99-A591-09215A0FB12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177F1-5E75-4018-AFC6-5DE06E7AA2BA}" type="datetime1">
              <a:rPr lang="zh-CN" altLang="en-US" smtClean="0"/>
              <a:pPr/>
              <a:t>2022/10/17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DFE63-BC0B-478B-BB64-8F45B86769E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A2A51D-8407-4FBF-90D8-9013B32AA6E5}" type="datetime1">
              <a:rPr lang="zh-CN" altLang="en-US" smtClean="0"/>
              <a:pPr/>
              <a:t>2022/10/17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3AFE9-E2C5-4262-977E-640DA726472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2DA86-8235-4060-A524-76D0CCC57990}" type="datetime1">
              <a:rPr lang="zh-CN" altLang="en-US" smtClean="0"/>
              <a:pPr/>
              <a:t>2022/10/17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E6237-7738-4053-8E7D-9E7F9A89991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B9650A-34B7-4366-9F8D-8459BDE1CB93}" type="datetime1">
              <a:rPr lang="zh-CN" altLang="en-US" smtClean="0"/>
              <a:pPr/>
              <a:t>2022/10/17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E4291-856A-49DB-A251-68DCAD7746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357855-C127-4A50-96D0-0838A3856A09}" type="datetime1">
              <a:rPr lang="zh-CN" altLang="en-US" smtClean="0"/>
              <a:pPr/>
              <a:t>2022/10/17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35734-AC47-44B9-B2C4-D37988C493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B8FBAB-B3DA-4963-8C40-BDDA3A552D77}" type="datetime1">
              <a:rPr lang="zh-CN" altLang="en-US" smtClean="0"/>
              <a:pPr/>
              <a:t>2022/10/17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1A1CE-FECE-4F69-AFCC-4042AE3F28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3B1E3-10EA-4C1B-B902-26A76E6CD5A1}" type="datetime1">
              <a:rPr lang="zh-CN" altLang="en-US" smtClean="0"/>
              <a:pPr/>
              <a:t>2022/10/17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63E0B-EC1D-4B12-8A66-335B749484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5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0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1"/>
          <p:cNvPicPr>
            <a:picLocks noChangeAspect="1" noChangeArrowheads="1"/>
          </p:cNvPicPr>
          <p:nvPr/>
        </p:nvPicPr>
        <p:blipFill>
          <a:blip r:embed="rId15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74B1678D-69B6-41C6-A753-03C552E61CE0}" type="datetime1">
              <a:rPr lang="zh-CN" altLang="en-US" smtClean="0"/>
              <a:pPr/>
              <a:t>2022/10/17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计算机科学与技术学院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7EB5137E-D047-4D4F-9093-CBFAA718CE8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3" name="Picture 9" descr="artplus_nature_naturalcity42_a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</p:spPr>
      </p:pic>
      <p:pic>
        <p:nvPicPr>
          <p:cNvPr id="1034" name="Picture 10" descr="artplus_nature_naturalcity42_b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</p:spPr>
      </p:pic>
      <p:pic>
        <p:nvPicPr>
          <p:cNvPr id="1035" name="Picture 11" descr="artplus_nature_naturalcity42_e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</p:spPr>
      </p:pic>
      <p:pic>
        <p:nvPicPr>
          <p:cNvPr id="1036" name="Picture 12" descr="artplus_nature_naturalcity42_d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</p:spPr>
      </p:pic>
      <p:pic>
        <p:nvPicPr>
          <p:cNvPr id="1037" name="Picture 13" descr="artplus_nature_naturalcity42_i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</p:spPr>
      </p:pic>
      <p:pic>
        <p:nvPicPr>
          <p:cNvPr id="1038" name="Picture 14" descr="artplus_nature_naturalcity42_c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044" name="Picture 20" descr="a1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201025" y="214290"/>
            <a:ext cx="942975" cy="1082675"/>
          </a:xfrm>
          <a:prstGeom prst="rect">
            <a:avLst/>
          </a:prstGeom>
          <a:noFill/>
        </p:spPr>
      </p:pic>
      <p:pic>
        <p:nvPicPr>
          <p:cNvPr id="1045" name="Picture 21" descr="b_1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7858148" y="214290"/>
            <a:ext cx="825500" cy="358775"/>
          </a:xfrm>
          <a:prstGeom prst="rect">
            <a:avLst/>
          </a:prstGeom>
          <a:noFill/>
        </p:spPr>
      </p:pic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39823" cy="123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 i="0">
          <a:solidFill>
            <a:srgbClr val="FF0000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tel:1391479552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2.wmf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8.bin"/><Relationship Id="rId13" Type="http://schemas.openxmlformats.org/officeDocument/2006/relationships/image" Target="../media/image490.wmf"/><Relationship Id="rId3" Type="http://schemas.openxmlformats.org/officeDocument/2006/relationships/image" Target="../media/image485.wmf"/><Relationship Id="rId7" Type="http://schemas.openxmlformats.org/officeDocument/2006/relationships/image" Target="../media/image487.wmf"/><Relationship Id="rId12" Type="http://schemas.openxmlformats.org/officeDocument/2006/relationships/oleObject" Target="../embeddings/oleObject500.bin"/><Relationship Id="rId2" Type="http://schemas.openxmlformats.org/officeDocument/2006/relationships/oleObject" Target="../embeddings/oleObject49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97.bin"/><Relationship Id="rId11" Type="http://schemas.openxmlformats.org/officeDocument/2006/relationships/image" Target="../media/image489.wmf"/><Relationship Id="rId5" Type="http://schemas.openxmlformats.org/officeDocument/2006/relationships/image" Target="../media/image486.wmf"/><Relationship Id="rId10" Type="http://schemas.openxmlformats.org/officeDocument/2006/relationships/oleObject" Target="../embeddings/oleObject499.bin"/><Relationship Id="rId4" Type="http://schemas.openxmlformats.org/officeDocument/2006/relationships/oleObject" Target="../embeddings/oleObject496.bin"/><Relationship Id="rId9" Type="http://schemas.openxmlformats.org/officeDocument/2006/relationships/image" Target="../media/image488.w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4.bin"/><Relationship Id="rId3" Type="http://schemas.openxmlformats.org/officeDocument/2006/relationships/image" Target="../media/image491.wmf"/><Relationship Id="rId7" Type="http://schemas.openxmlformats.org/officeDocument/2006/relationships/image" Target="../media/image493.wmf"/><Relationship Id="rId2" Type="http://schemas.openxmlformats.org/officeDocument/2006/relationships/oleObject" Target="../embeddings/oleObject50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03.bin"/><Relationship Id="rId11" Type="http://schemas.openxmlformats.org/officeDocument/2006/relationships/image" Target="../media/image495.wmf"/><Relationship Id="rId5" Type="http://schemas.openxmlformats.org/officeDocument/2006/relationships/image" Target="../media/image492.wmf"/><Relationship Id="rId10" Type="http://schemas.openxmlformats.org/officeDocument/2006/relationships/oleObject" Target="../embeddings/oleObject505.bin"/><Relationship Id="rId4" Type="http://schemas.openxmlformats.org/officeDocument/2006/relationships/oleObject" Target="../embeddings/oleObject502.bin"/><Relationship Id="rId9" Type="http://schemas.openxmlformats.org/officeDocument/2006/relationships/image" Target="../media/image49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wmf"/><Relationship Id="rId7" Type="http://schemas.openxmlformats.org/officeDocument/2006/relationships/image" Target="../media/image48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6.emf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5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6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1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47.bin"/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79.wmf"/><Relationship Id="rId2" Type="http://schemas.openxmlformats.org/officeDocument/2006/relationships/oleObject" Target="../embeddings/oleObject39.bin"/><Relationship Id="rId16" Type="http://schemas.openxmlformats.org/officeDocument/2006/relationships/oleObject" Target="../embeddings/oleObject4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80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4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87.wmf"/><Relationship Id="rId7" Type="http://schemas.openxmlformats.org/officeDocument/2006/relationships/image" Target="../media/image89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91.wmf"/><Relationship Id="rId5" Type="http://schemas.openxmlformats.org/officeDocument/2006/relationships/image" Target="../media/image88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9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4.wmf"/><Relationship Id="rId4" Type="http://schemas.openxmlformats.org/officeDocument/2006/relationships/oleObject" Target="../embeddings/oleObject5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95.wmf"/><Relationship Id="rId7" Type="http://schemas.openxmlformats.org/officeDocument/2006/relationships/image" Target="../media/image97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9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67.bin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10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6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75.bin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112.wmf"/><Relationship Id="rId5" Type="http://schemas.openxmlformats.org/officeDocument/2006/relationships/image" Target="../media/image109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11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114.wmf"/><Relationship Id="rId7" Type="http://schemas.openxmlformats.org/officeDocument/2006/relationships/image" Target="../media/image116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11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7" Type="http://schemas.openxmlformats.org/officeDocument/2006/relationships/image" Target="../media/image121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8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126.wmf"/><Relationship Id="rId3" Type="http://schemas.openxmlformats.org/officeDocument/2006/relationships/image" Target="../media/image122.wmf"/><Relationship Id="rId21" Type="http://schemas.openxmlformats.org/officeDocument/2006/relationships/oleObject" Target="../embeddings/oleObject97.bin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90.bin"/><Relationship Id="rId17" Type="http://schemas.openxmlformats.org/officeDocument/2006/relationships/oleObject" Target="../embeddings/oleObject95.bin"/><Relationship Id="rId25" Type="http://schemas.openxmlformats.org/officeDocument/2006/relationships/image" Target="../media/image129.wmf"/><Relationship Id="rId2" Type="http://schemas.openxmlformats.org/officeDocument/2006/relationships/oleObject" Target="../embeddings/oleObject84.bin"/><Relationship Id="rId16" Type="http://schemas.openxmlformats.org/officeDocument/2006/relationships/oleObject" Target="../embeddings/oleObject94.bin"/><Relationship Id="rId20" Type="http://schemas.openxmlformats.org/officeDocument/2006/relationships/image" Target="../media/image127.w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86.bin"/><Relationship Id="rId11" Type="http://schemas.openxmlformats.org/officeDocument/2006/relationships/oleObject" Target="../embeddings/oleObject89.bin"/><Relationship Id="rId24" Type="http://schemas.openxmlformats.org/officeDocument/2006/relationships/oleObject" Target="../embeddings/oleObject99.bin"/><Relationship Id="rId5" Type="http://schemas.openxmlformats.org/officeDocument/2006/relationships/image" Target="../media/image123.wmf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8.bin"/><Relationship Id="rId10" Type="http://schemas.openxmlformats.org/officeDocument/2006/relationships/oleObject" Target="../embeddings/oleObject88.bin"/><Relationship Id="rId19" Type="http://schemas.openxmlformats.org/officeDocument/2006/relationships/oleObject" Target="../embeddings/oleObject96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125.wmf"/><Relationship Id="rId14" Type="http://schemas.openxmlformats.org/officeDocument/2006/relationships/oleObject" Target="../embeddings/oleObject92.bin"/><Relationship Id="rId22" Type="http://schemas.openxmlformats.org/officeDocument/2006/relationships/image" Target="../media/image12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34.wmf"/><Relationship Id="rId3" Type="http://schemas.openxmlformats.org/officeDocument/2006/relationships/image" Target="../media/image130.wmf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05.bin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33.wmf"/><Relationship Id="rId5" Type="http://schemas.openxmlformats.org/officeDocument/2006/relationships/image" Target="../media/image131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3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oleObject" Target="../embeddings/oleObject113.bin"/><Relationship Id="rId18" Type="http://schemas.openxmlformats.org/officeDocument/2006/relationships/oleObject" Target="../embeddings/oleObject116.bin"/><Relationship Id="rId3" Type="http://schemas.openxmlformats.org/officeDocument/2006/relationships/image" Target="../media/image124.wmf"/><Relationship Id="rId21" Type="http://schemas.openxmlformats.org/officeDocument/2006/relationships/image" Target="../media/image139.wmf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36.wmf"/><Relationship Id="rId17" Type="http://schemas.openxmlformats.org/officeDocument/2006/relationships/image" Target="../media/image138.wmf"/><Relationship Id="rId2" Type="http://schemas.openxmlformats.org/officeDocument/2006/relationships/oleObject" Target="../embeddings/oleObject106.bin"/><Relationship Id="rId16" Type="http://schemas.openxmlformats.org/officeDocument/2006/relationships/oleObject" Target="../embeddings/oleObject115.bin"/><Relationship Id="rId20" Type="http://schemas.openxmlformats.org/officeDocument/2006/relationships/oleObject" Target="../embeddings/oleObject11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08.bin"/><Relationship Id="rId11" Type="http://schemas.openxmlformats.org/officeDocument/2006/relationships/oleObject" Target="../embeddings/oleObject112.bin"/><Relationship Id="rId5" Type="http://schemas.openxmlformats.org/officeDocument/2006/relationships/image" Target="../media/image132.wmf"/><Relationship Id="rId15" Type="http://schemas.openxmlformats.org/officeDocument/2006/relationships/oleObject" Target="../embeddings/oleObject114.bin"/><Relationship Id="rId10" Type="http://schemas.openxmlformats.org/officeDocument/2006/relationships/oleObject" Target="../embeddings/oleObject111.bin"/><Relationship Id="rId19" Type="http://schemas.openxmlformats.org/officeDocument/2006/relationships/oleObject" Target="../embeddings/oleObject117.bin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35.wmf"/><Relationship Id="rId14" Type="http://schemas.openxmlformats.org/officeDocument/2006/relationships/image" Target="../media/image13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25.bin"/><Relationship Id="rId18" Type="http://schemas.openxmlformats.org/officeDocument/2006/relationships/oleObject" Target="../embeddings/oleObject128.bin"/><Relationship Id="rId3" Type="http://schemas.openxmlformats.org/officeDocument/2006/relationships/image" Target="../media/image140.wmf"/><Relationship Id="rId21" Type="http://schemas.openxmlformats.org/officeDocument/2006/relationships/image" Target="../media/image146.wmf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42.wmf"/><Relationship Id="rId17" Type="http://schemas.openxmlformats.org/officeDocument/2006/relationships/image" Target="../media/image144.wmf"/><Relationship Id="rId2" Type="http://schemas.openxmlformats.org/officeDocument/2006/relationships/oleObject" Target="../embeddings/oleObject119.bin"/><Relationship Id="rId16" Type="http://schemas.openxmlformats.org/officeDocument/2006/relationships/oleObject" Target="../embeddings/oleObject127.bin"/><Relationship Id="rId20" Type="http://schemas.openxmlformats.org/officeDocument/2006/relationships/oleObject" Target="../embeddings/oleObject12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21.bin"/><Relationship Id="rId11" Type="http://schemas.openxmlformats.org/officeDocument/2006/relationships/oleObject" Target="../embeddings/oleObject124.bin"/><Relationship Id="rId5" Type="http://schemas.openxmlformats.org/officeDocument/2006/relationships/image" Target="../media/image124.wmf"/><Relationship Id="rId15" Type="http://schemas.openxmlformats.org/officeDocument/2006/relationships/image" Target="../media/image143.wmf"/><Relationship Id="rId23" Type="http://schemas.openxmlformats.org/officeDocument/2006/relationships/image" Target="../media/image147.wmf"/><Relationship Id="rId10" Type="http://schemas.openxmlformats.org/officeDocument/2006/relationships/image" Target="../media/image135.wmf"/><Relationship Id="rId19" Type="http://schemas.openxmlformats.org/officeDocument/2006/relationships/image" Target="../media/image145.wmf"/><Relationship Id="rId4" Type="http://schemas.openxmlformats.org/officeDocument/2006/relationships/oleObject" Target="../embeddings/oleObject120.bin"/><Relationship Id="rId9" Type="http://schemas.openxmlformats.org/officeDocument/2006/relationships/oleObject" Target="../embeddings/oleObject123.bin"/><Relationship Id="rId14" Type="http://schemas.openxmlformats.org/officeDocument/2006/relationships/oleObject" Target="../embeddings/oleObject126.bin"/><Relationship Id="rId22" Type="http://schemas.openxmlformats.org/officeDocument/2006/relationships/oleObject" Target="../embeddings/oleObject13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image" Target="../media/image124.wmf"/><Relationship Id="rId18" Type="http://schemas.openxmlformats.org/officeDocument/2006/relationships/oleObject" Target="../embeddings/oleObject139.bin"/><Relationship Id="rId3" Type="http://schemas.openxmlformats.org/officeDocument/2006/relationships/image" Target="../media/image145.wmf"/><Relationship Id="rId21" Type="http://schemas.openxmlformats.org/officeDocument/2006/relationships/image" Target="../media/image155.wmf"/><Relationship Id="rId7" Type="http://schemas.openxmlformats.org/officeDocument/2006/relationships/image" Target="../media/image149.wmf"/><Relationship Id="rId12" Type="http://schemas.openxmlformats.org/officeDocument/2006/relationships/oleObject" Target="../embeddings/oleObject136.bin"/><Relationship Id="rId17" Type="http://schemas.openxmlformats.org/officeDocument/2006/relationships/image" Target="../media/image153.wmf"/><Relationship Id="rId2" Type="http://schemas.openxmlformats.org/officeDocument/2006/relationships/oleObject" Target="../embeddings/oleObject131.bin"/><Relationship Id="rId16" Type="http://schemas.openxmlformats.org/officeDocument/2006/relationships/oleObject" Target="../embeddings/oleObject138.bin"/><Relationship Id="rId20" Type="http://schemas.openxmlformats.org/officeDocument/2006/relationships/oleObject" Target="../embeddings/oleObject14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151.wmf"/><Relationship Id="rId5" Type="http://schemas.openxmlformats.org/officeDocument/2006/relationships/image" Target="../media/image148.wmf"/><Relationship Id="rId15" Type="http://schemas.openxmlformats.org/officeDocument/2006/relationships/image" Target="../media/image152.wmf"/><Relationship Id="rId23" Type="http://schemas.openxmlformats.org/officeDocument/2006/relationships/image" Target="../media/image156.wmf"/><Relationship Id="rId10" Type="http://schemas.openxmlformats.org/officeDocument/2006/relationships/oleObject" Target="../embeddings/oleObject135.bin"/><Relationship Id="rId19" Type="http://schemas.openxmlformats.org/officeDocument/2006/relationships/image" Target="../media/image154.wmf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50.wmf"/><Relationship Id="rId14" Type="http://schemas.openxmlformats.org/officeDocument/2006/relationships/oleObject" Target="../embeddings/oleObject137.bin"/><Relationship Id="rId22" Type="http://schemas.openxmlformats.org/officeDocument/2006/relationships/oleObject" Target="../embeddings/oleObject14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3" Type="http://schemas.openxmlformats.org/officeDocument/2006/relationships/image" Target="../media/image157.wmf"/><Relationship Id="rId7" Type="http://schemas.openxmlformats.org/officeDocument/2006/relationships/image" Target="../media/image159.wmf"/><Relationship Id="rId2" Type="http://schemas.openxmlformats.org/officeDocument/2006/relationships/oleObject" Target="../embeddings/oleObject14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61.wmf"/><Relationship Id="rId5" Type="http://schemas.openxmlformats.org/officeDocument/2006/relationships/image" Target="../media/image158.wmf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6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7" Type="http://schemas.openxmlformats.org/officeDocument/2006/relationships/image" Target="../media/image164.wmf"/><Relationship Id="rId2" Type="http://schemas.openxmlformats.org/officeDocument/2006/relationships/oleObject" Target="../embeddings/oleObject147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49.bin"/><Relationship Id="rId5" Type="http://schemas.openxmlformats.org/officeDocument/2006/relationships/image" Target="../media/image163.wmf"/><Relationship Id="rId4" Type="http://schemas.openxmlformats.org/officeDocument/2006/relationships/oleObject" Target="../embeddings/oleObject14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170.wmf"/><Relationship Id="rId3" Type="http://schemas.openxmlformats.org/officeDocument/2006/relationships/image" Target="../media/image165.wmf"/><Relationship Id="rId7" Type="http://schemas.openxmlformats.org/officeDocument/2006/relationships/image" Target="../media/image167.wmf"/><Relationship Id="rId12" Type="http://schemas.openxmlformats.org/officeDocument/2006/relationships/oleObject" Target="../embeddings/oleObject155.bin"/><Relationship Id="rId2" Type="http://schemas.openxmlformats.org/officeDocument/2006/relationships/oleObject" Target="../embeddings/oleObject15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69.wmf"/><Relationship Id="rId5" Type="http://schemas.openxmlformats.org/officeDocument/2006/relationships/image" Target="../media/image166.wmf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6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3.wmf"/><Relationship Id="rId12" Type="http://schemas.openxmlformats.org/officeDocument/2006/relationships/oleObject" Target="../embeddings/oleObject161.bin"/><Relationship Id="rId17" Type="http://schemas.openxmlformats.org/officeDocument/2006/relationships/image" Target="../media/image178.wmf"/><Relationship Id="rId2" Type="http://schemas.openxmlformats.org/officeDocument/2006/relationships/oleObject" Target="../embeddings/oleObject156.bin"/><Relationship Id="rId16" Type="http://schemas.openxmlformats.org/officeDocument/2006/relationships/oleObject" Target="../embeddings/oleObject16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75.wmf"/><Relationship Id="rId5" Type="http://schemas.openxmlformats.org/officeDocument/2006/relationships/image" Target="../media/image172.wmf"/><Relationship Id="rId15" Type="http://schemas.openxmlformats.org/officeDocument/2006/relationships/image" Target="../media/image177.wmf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74.wmf"/><Relationship Id="rId14" Type="http://schemas.openxmlformats.org/officeDocument/2006/relationships/oleObject" Target="../embeddings/oleObject16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image" Target="../media/image184.wmf"/><Relationship Id="rId18" Type="http://schemas.openxmlformats.org/officeDocument/2006/relationships/oleObject" Target="../embeddings/oleObject172.bin"/><Relationship Id="rId3" Type="http://schemas.openxmlformats.org/officeDocument/2006/relationships/image" Target="../media/image179.wmf"/><Relationship Id="rId21" Type="http://schemas.openxmlformats.org/officeDocument/2006/relationships/image" Target="../media/image124.wmf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169.bin"/><Relationship Id="rId17" Type="http://schemas.openxmlformats.org/officeDocument/2006/relationships/image" Target="../media/image186.wmf"/><Relationship Id="rId2" Type="http://schemas.openxmlformats.org/officeDocument/2006/relationships/oleObject" Target="../embeddings/oleObject164.bin"/><Relationship Id="rId16" Type="http://schemas.openxmlformats.org/officeDocument/2006/relationships/oleObject" Target="../embeddings/oleObject171.bin"/><Relationship Id="rId20" Type="http://schemas.openxmlformats.org/officeDocument/2006/relationships/oleObject" Target="../embeddings/oleObject17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83.wmf"/><Relationship Id="rId5" Type="http://schemas.openxmlformats.org/officeDocument/2006/relationships/image" Target="../media/image180.wmf"/><Relationship Id="rId15" Type="http://schemas.openxmlformats.org/officeDocument/2006/relationships/image" Target="../media/image185.wmf"/><Relationship Id="rId23" Type="http://schemas.openxmlformats.org/officeDocument/2006/relationships/image" Target="../media/image152.wmf"/><Relationship Id="rId10" Type="http://schemas.openxmlformats.org/officeDocument/2006/relationships/oleObject" Target="../embeddings/oleObject168.bin"/><Relationship Id="rId19" Type="http://schemas.openxmlformats.org/officeDocument/2006/relationships/image" Target="../media/image187.wmf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170.bin"/><Relationship Id="rId22" Type="http://schemas.openxmlformats.org/officeDocument/2006/relationships/oleObject" Target="../embeddings/oleObject17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image" Target="../media/image152.wmf"/><Relationship Id="rId3" Type="http://schemas.openxmlformats.org/officeDocument/2006/relationships/image" Target="../media/image140.wmf"/><Relationship Id="rId7" Type="http://schemas.openxmlformats.org/officeDocument/2006/relationships/oleObject" Target="../embeddings/oleObject178.bin"/><Relationship Id="rId12" Type="http://schemas.openxmlformats.org/officeDocument/2006/relationships/oleObject" Target="../embeddings/oleObject181.bin"/><Relationship Id="rId2" Type="http://schemas.openxmlformats.org/officeDocument/2006/relationships/oleObject" Target="../embeddings/oleObject17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77.bin"/><Relationship Id="rId11" Type="http://schemas.openxmlformats.org/officeDocument/2006/relationships/oleObject" Target="../embeddings/oleObject180.bin"/><Relationship Id="rId5" Type="http://schemas.openxmlformats.org/officeDocument/2006/relationships/image" Target="../media/image124.wmf"/><Relationship Id="rId15" Type="http://schemas.openxmlformats.org/officeDocument/2006/relationships/image" Target="../media/image189.wmf"/><Relationship Id="rId10" Type="http://schemas.openxmlformats.org/officeDocument/2006/relationships/image" Target="../media/image151.wmf"/><Relationship Id="rId4" Type="http://schemas.openxmlformats.org/officeDocument/2006/relationships/oleObject" Target="../embeddings/oleObject176.bin"/><Relationship Id="rId9" Type="http://schemas.openxmlformats.org/officeDocument/2006/relationships/oleObject" Target="../embeddings/oleObject179.bin"/><Relationship Id="rId14" Type="http://schemas.openxmlformats.org/officeDocument/2006/relationships/oleObject" Target="../embeddings/oleObject18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oleObject" Target="../embeddings/oleObject183.bin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13" Type="http://schemas.openxmlformats.org/officeDocument/2006/relationships/image" Target="../media/image196.wmf"/><Relationship Id="rId18" Type="http://schemas.openxmlformats.org/officeDocument/2006/relationships/oleObject" Target="../embeddings/oleObject192.bin"/><Relationship Id="rId3" Type="http://schemas.openxmlformats.org/officeDocument/2006/relationships/image" Target="../media/image191.wmf"/><Relationship Id="rId21" Type="http://schemas.openxmlformats.org/officeDocument/2006/relationships/image" Target="../media/image200.wmf"/><Relationship Id="rId7" Type="http://schemas.openxmlformats.org/officeDocument/2006/relationships/image" Target="../media/image193.wmf"/><Relationship Id="rId12" Type="http://schemas.openxmlformats.org/officeDocument/2006/relationships/oleObject" Target="../embeddings/oleObject189.bin"/><Relationship Id="rId17" Type="http://schemas.openxmlformats.org/officeDocument/2006/relationships/image" Target="../media/image198.wmf"/><Relationship Id="rId2" Type="http://schemas.openxmlformats.org/officeDocument/2006/relationships/oleObject" Target="../embeddings/oleObject184.bin"/><Relationship Id="rId16" Type="http://schemas.openxmlformats.org/officeDocument/2006/relationships/oleObject" Target="../embeddings/oleObject191.bin"/><Relationship Id="rId20" Type="http://schemas.openxmlformats.org/officeDocument/2006/relationships/oleObject" Target="../embeddings/oleObject19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86.bin"/><Relationship Id="rId11" Type="http://schemas.openxmlformats.org/officeDocument/2006/relationships/image" Target="../media/image195.wmf"/><Relationship Id="rId5" Type="http://schemas.openxmlformats.org/officeDocument/2006/relationships/image" Target="../media/image192.wmf"/><Relationship Id="rId15" Type="http://schemas.openxmlformats.org/officeDocument/2006/relationships/image" Target="../media/image197.wmf"/><Relationship Id="rId23" Type="http://schemas.openxmlformats.org/officeDocument/2006/relationships/image" Target="../media/image201.wmf"/><Relationship Id="rId10" Type="http://schemas.openxmlformats.org/officeDocument/2006/relationships/oleObject" Target="../embeddings/oleObject188.bin"/><Relationship Id="rId19" Type="http://schemas.openxmlformats.org/officeDocument/2006/relationships/image" Target="../media/image199.wmf"/><Relationship Id="rId4" Type="http://schemas.openxmlformats.org/officeDocument/2006/relationships/oleObject" Target="../embeddings/oleObject185.bin"/><Relationship Id="rId9" Type="http://schemas.openxmlformats.org/officeDocument/2006/relationships/image" Target="../media/image194.wmf"/><Relationship Id="rId14" Type="http://schemas.openxmlformats.org/officeDocument/2006/relationships/oleObject" Target="../embeddings/oleObject190.bin"/><Relationship Id="rId22" Type="http://schemas.openxmlformats.org/officeDocument/2006/relationships/oleObject" Target="../embeddings/oleObject19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207.wmf"/><Relationship Id="rId3" Type="http://schemas.openxmlformats.org/officeDocument/2006/relationships/image" Target="../media/image202.wmf"/><Relationship Id="rId7" Type="http://schemas.openxmlformats.org/officeDocument/2006/relationships/image" Target="../media/image204.wmf"/><Relationship Id="rId12" Type="http://schemas.openxmlformats.org/officeDocument/2006/relationships/oleObject" Target="../embeddings/oleObject200.bin"/><Relationship Id="rId2" Type="http://schemas.openxmlformats.org/officeDocument/2006/relationships/oleObject" Target="../embeddings/oleObject19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206.wmf"/><Relationship Id="rId5" Type="http://schemas.openxmlformats.org/officeDocument/2006/relationships/image" Target="../media/image203.wmf"/><Relationship Id="rId10" Type="http://schemas.openxmlformats.org/officeDocument/2006/relationships/oleObject" Target="../embeddings/oleObject199.bin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20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13" Type="http://schemas.openxmlformats.org/officeDocument/2006/relationships/image" Target="../media/image213.wmf"/><Relationship Id="rId18" Type="http://schemas.openxmlformats.org/officeDocument/2006/relationships/oleObject" Target="../embeddings/oleObject209.bin"/><Relationship Id="rId3" Type="http://schemas.openxmlformats.org/officeDocument/2006/relationships/image" Target="../media/image208.wmf"/><Relationship Id="rId7" Type="http://schemas.openxmlformats.org/officeDocument/2006/relationships/image" Target="../media/image210.wmf"/><Relationship Id="rId12" Type="http://schemas.openxmlformats.org/officeDocument/2006/relationships/oleObject" Target="../embeddings/oleObject206.bin"/><Relationship Id="rId17" Type="http://schemas.openxmlformats.org/officeDocument/2006/relationships/image" Target="../media/image215.wmf"/><Relationship Id="rId2" Type="http://schemas.openxmlformats.org/officeDocument/2006/relationships/oleObject" Target="../embeddings/oleObject201.bin"/><Relationship Id="rId16" Type="http://schemas.openxmlformats.org/officeDocument/2006/relationships/oleObject" Target="../embeddings/oleObject20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212.wmf"/><Relationship Id="rId5" Type="http://schemas.openxmlformats.org/officeDocument/2006/relationships/image" Target="../media/image209.wmf"/><Relationship Id="rId15" Type="http://schemas.openxmlformats.org/officeDocument/2006/relationships/image" Target="../media/image214.wmf"/><Relationship Id="rId10" Type="http://schemas.openxmlformats.org/officeDocument/2006/relationships/oleObject" Target="../embeddings/oleObject205.bin"/><Relationship Id="rId19" Type="http://schemas.openxmlformats.org/officeDocument/2006/relationships/image" Target="../media/image216.wmf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211.wmf"/><Relationship Id="rId14" Type="http://schemas.openxmlformats.org/officeDocument/2006/relationships/oleObject" Target="../embeddings/oleObject207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7" Type="http://schemas.openxmlformats.org/officeDocument/2006/relationships/image" Target="../media/image219.wmf"/><Relationship Id="rId2" Type="http://schemas.openxmlformats.org/officeDocument/2006/relationships/oleObject" Target="../embeddings/oleObject21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12.bin"/><Relationship Id="rId5" Type="http://schemas.openxmlformats.org/officeDocument/2006/relationships/image" Target="../media/image218.wmf"/><Relationship Id="rId4" Type="http://schemas.openxmlformats.org/officeDocument/2006/relationships/oleObject" Target="../embeddings/oleObject211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3" Type="http://schemas.openxmlformats.org/officeDocument/2006/relationships/image" Target="../media/image220.wmf"/><Relationship Id="rId7" Type="http://schemas.openxmlformats.org/officeDocument/2006/relationships/image" Target="../media/image222.wmf"/><Relationship Id="rId2" Type="http://schemas.openxmlformats.org/officeDocument/2006/relationships/oleObject" Target="../embeddings/oleObject21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15.bin"/><Relationship Id="rId5" Type="http://schemas.openxmlformats.org/officeDocument/2006/relationships/image" Target="../media/image221.wmf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223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3" Type="http://schemas.openxmlformats.org/officeDocument/2006/relationships/image" Target="../media/image224.wmf"/><Relationship Id="rId7" Type="http://schemas.openxmlformats.org/officeDocument/2006/relationships/image" Target="../media/image226.wmf"/><Relationship Id="rId2" Type="http://schemas.openxmlformats.org/officeDocument/2006/relationships/oleObject" Target="../embeddings/oleObject217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228.wmf"/><Relationship Id="rId5" Type="http://schemas.openxmlformats.org/officeDocument/2006/relationships/image" Target="../media/image225.wmf"/><Relationship Id="rId10" Type="http://schemas.openxmlformats.org/officeDocument/2006/relationships/oleObject" Target="../embeddings/oleObject221.bin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22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5.bin"/><Relationship Id="rId3" Type="http://schemas.openxmlformats.org/officeDocument/2006/relationships/image" Target="../media/image229.wmf"/><Relationship Id="rId7" Type="http://schemas.openxmlformats.org/officeDocument/2006/relationships/image" Target="../media/image231.wmf"/><Relationship Id="rId2" Type="http://schemas.openxmlformats.org/officeDocument/2006/relationships/oleObject" Target="../embeddings/oleObject22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24.bin"/><Relationship Id="rId5" Type="http://schemas.openxmlformats.org/officeDocument/2006/relationships/image" Target="../media/image230.wmf"/><Relationship Id="rId4" Type="http://schemas.openxmlformats.org/officeDocument/2006/relationships/oleObject" Target="../embeddings/oleObject223.bin"/><Relationship Id="rId9" Type="http://schemas.openxmlformats.org/officeDocument/2006/relationships/image" Target="../media/image23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oleObject" Target="../embeddings/oleObject226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4.wmf"/><Relationship Id="rId4" Type="http://schemas.openxmlformats.org/officeDocument/2006/relationships/oleObject" Target="../embeddings/oleObject22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13" Type="http://schemas.openxmlformats.org/officeDocument/2006/relationships/image" Target="../media/image240.wmf"/><Relationship Id="rId3" Type="http://schemas.openxmlformats.org/officeDocument/2006/relationships/image" Target="../media/image235.wmf"/><Relationship Id="rId7" Type="http://schemas.openxmlformats.org/officeDocument/2006/relationships/image" Target="../media/image237.wmf"/><Relationship Id="rId12" Type="http://schemas.openxmlformats.org/officeDocument/2006/relationships/oleObject" Target="../embeddings/oleObject233.bin"/><Relationship Id="rId2" Type="http://schemas.openxmlformats.org/officeDocument/2006/relationships/oleObject" Target="../embeddings/oleObject22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30.bin"/><Relationship Id="rId11" Type="http://schemas.openxmlformats.org/officeDocument/2006/relationships/image" Target="../media/image239.wmf"/><Relationship Id="rId5" Type="http://schemas.openxmlformats.org/officeDocument/2006/relationships/image" Target="../media/image236.wmf"/><Relationship Id="rId10" Type="http://schemas.openxmlformats.org/officeDocument/2006/relationships/oleObject" Target="../embeddings/oleObject232.bin"/><Relationship Id="rId4" Type="http://schemas.openxmlformats.org/officeDocument/2006/relationships/oleObject" Target="../embeddings/oleObject229.bin"/><Relationship Id="rId9" Type="http://schemas.openxmlformats.org/officeDocument/2006/relationships/image" Target="../media/image238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7" Type="http://schemas.openxmlformats.org/officeDocument/2006/relationships/image" Target="../media/image243.wmf"/><Relationship Id="rId2" Type="http://schemas.openxmlformats.org/officeDocument/2006/relationships/oleObject" Target="../embeddings/oleObject23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36.bin"/><Relationship Id="rId5" Type="http://schemas.openxmlformats.org/officeDocument/2006/relationships/image" Target="../media/image242.wmf"/><Relationship Id="rId4" Type="http://schemas.openxmlformats.org/officeDocument/2006/relationships/oleObject" Target="../embeddings/oleObject235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3" Type="http://schemas.openxmlformats.org/officeDocument/2006/relationships/image" Target="../media/image244.wmf"/><Relationship Id="rId7" Type="http://schemas.openxmlformats.org/officeDocument/2006/relationships/image" Target="../media/image246.wmf"/><Relationship Id="rId2" Type="http://schemas.openxmlformats.org/officeDocument/2006/relationships/oleObject" Target="../embeddings/oleObject237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39.bin"/><Relationship Id="rId11" Type="http://schemas.openxmlformats.org/officeDocument/2006/relationships/image" Target="../media/image248.wmf"/><Relationship Id="rId5" Type="http://schemas.openxmlformats.org/officeDocument/2006/relationships/image" Target="../media/image245.wmf"/><Relationship Id="rId10" Type="http://schemas.openxmlformats.org/officeDocument/2006/relationships/oleObject" Target="../embeddings/oleObject241.bin"/><Relationship Id="rId4" Type="http://schemas.openxmlformats.org/officeDocument/2006/relationships/oleObject" Target="../embeddings/oleObject238.bin"/><Relationship Id="rId9" Type="http://schemas.openxmlformats.org/officeDocument/2006/relationships/image" Target="../media/image247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image" Target="../media/image254.wmf"/><Relationship Id="rId18" Type="http://schemas.openxmlformats.org/officeDocument/2006/relationships/oleObject" Target="../embeddings/oleObject250.bin"/><Relationship Id="rId3" Type="http://schemas.openxmlformats.org/officeDocument/2006/relationships/image" Target="../media/image249.wmf"/><Relationship Id="rId7" Type="http://schemas.openxmlformats.org/officeDocument/2006/relationships/image" Target="../media/image251.wmf"/><Relationship Id="rId12" Type="http://schemas.openxmlformats.org/officeDocument/2006/relationships/oleObject" Target="../embeddings/oleObject247.bin"/><Relationship Id="rId17" Type="http://schemas.openxmlformats.org/officeDocument/2006/relationships/image" Target="../media/image256.wmf"/><Relationship Id="rId2" Type="http://schemas.openxmlformats.org/officeDocument/2006/relationships/oleObject" Target="../embeddings/oleObject242.bin"/><Relationship Id="rId16" Type="http://schemas.openxmlformats.org/officeDocument/2006/relationships/oleObject" Target="../embeddings/oleObject24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44.bin"/><Relationship Id="rId11" Type="http://schemas.openxmlformats.org/officeDocument/2006/relationships/image" Target="../media/image253.wmf"/><Relationship Id="rId5" Type="http://schemas.openxmlformats.org/officeDocument/2006/relationships/image" Target="../media/image250.wmf"/><Relationship Id="rId15" Type="http://schemas.openxmlformats.org/officeDocument/2006/relationships/image" Target="../media/image255.wmf"/><Relationship Id="rId10" Type="http://schemas.openxmlformats.org/officeDocument/2006/relationships/oleObject" Target="../embeddings/oleObject246.bin"/><Relationship Id="rId19" Type="http://schemas.openxmlformats.org/officeDocument/2006/relationships/image" Target="../media/image257.wmf"/><Relationship Id="rId4" Type="http://schemas.openxmlformats.org/officeDocument/2006/relationships/oleObject" Target="../embeddings/oleObject243.bin"/><Relationship Id="rId9" Type="http://schemas.openxmlformats.org/officeDocument/2006/relationships/image" Target="../media/image252.wmf"/><Relationship Id="rId14" Type="http://schemas.openxmlformats.org/officeDocument/2006/relationships/oleObject" Target="../embeddings/oleObject248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4.bin"/><Relationship Id="rId13" Type="http://schemas.openxmlformats.org/officeDocument/2006/relationships/image" Target="../media/image263.wmf"/><Relationship Id="rId3" Type="http://schemas.openxmlformats.org/officeDocument/2006/relationships/image" Target="../media/image258.wmf"/><Relationship Id="rId7" Type="http://schemas.openxmlformats.org/officeDocument/2006/relationships/image" Target="../media/image260.wmf"/><Relationship Id="rId12" Type="http://schemas.openxmlformats.org/officeDocument/2006/relationships/oleObject" Target="../embeddings/oleObject256.bin"/><Relationship Id="rId2" Type="http://schemas.openxmlformats.org/officeDocument/2006/relationships/oleObject" Target="../embeddings/oleObject25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53.bin"/><Relationship Id="rId11" Type="http://schemas.openxmlformats.org/officeDocument/2006/relationships/image" Target="../media/image262.wmf"/><Relationship Id="rId5" Type="http://schemas.openxmlformats.org/officeDocument/2006/relationships/image" Target="../media/image259.wmf"/><Relationship Id="rId10" Type="http://schemas.openxmlformats.org/officeDocument/2006/relationships/oleObject" Target="../embeddings/oleObject255.bin"/><Relationship Id="rId4" Type="http://schemas.openxmlformats.org/officeDocument/2006/relationships/oleObject" Target="../embeddings/oleObject252.bin"/><Relationship Id="rId9" Type="http://schemas.openxmlformats.org/officeDocument/2006/relationships/image" Target="../media/image261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3" Type="http://schemas.openxmlformats.org/officeDocument/2006/relationships/image" Target="../media/image264.wmf"/><Relationship Id="rId7" Type="http://schemas.openxmlformats.org/officeDocument/2006/relationships/image" Target="../media/image266.wmf"/><Relationship Id="rId2" Type="http://schemas.openxmlformats.org/officeDocument/2006/relationships/oleObject" Target="../embeddings/oleObject257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59.bin"/><Relationship Id="rId11" Type="http://schemas.openxmlformats.org/officeDocument/2006/relationships/image" Target="../media/image268.wmf"/><Relationship Id="rId5" Type="http://schemas.openxmlformats.org/officeDocument/2006/relationships/image" Target="../media/image265.wmf"/><Relationship Id="rId10" Type="http://schemas.openxmlformats.org/officeDocument/2006/relationships/oleObject" Target="../embeddings/oleObject261.bin"/><Relationship Id="rId4" Type="http://schemas.openxmlformats.org/officeDocument/2006/relationships/oleObject" Target="../embeddings/oleObject258.bin"/><Relationship Id="rId9" Type="http://schemas.openxmlformats.org/officeDocument/2006/relationships/image" Target="../media/image267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13" Type="http://schemas.openxmlformats.org/officeDocument/2006/relationships/image" Target="../media/image274.wmf"/><Relationship Id="rId18" Type="http://schemas.openxmlformats.org/officeDocument/2006/relationships/oleObject" Target="../embeddings/oleObject270.bin"/><Relationship Id="rId26" Type="http://schemas.openxmlformats.org/officeDocument/2006/relationships/oleObject" Target="../embeddings/oleObject274.bin"/><Relationship Id="rId3" Type="http://schemas.openxmlformats.org/officeDocument/2006/relationships/image" Target="../media/image269.wmf"/><Relationship Id="rId21" Type="http://schemas.openxmlformats.org/officeDocument/2006/relationships/image" Target="../media/image278.wmf"/><Relationship Id="rId7" Type="http://schemas.openxmlformats.org/officeDocument/2006/relationships/image" Target="../media/image271.wmf"/><Relationship Id="rId12" Type="http://schemas.openxmlformats.org/officeDocument/2006/relationships/oleObject" Target="../embeddings/oleObject267.bin"/><Relationship Id="rId17" Type="http://schemas.openxmlformats.org/officeDocument/2006/relationships/image" Target="../media/image276.wmf"/><Relationship Id="rId25" Type="http://schemas.openxmlformats.org/officeDocument/2006/relationships/image" Target="../media/image280.wmf"/><Relationship Id="rId33" Type="http://schemas.openxmlformats.org/officeDocument/2006/relationships/oleObject" Target="../embeddings/oleObject278.bin"/><Relationship Id="rId2" Type="http://schemas.openxmlformats.org/officeDocument/2006/relationships/oleObject" Target="../embeddings/oleObject262.bin"/><Relationship Id="rId16" Type="http://schemas.openxmlformats.org/officeDocument/2006/relationships/oleObject" Target="../embeddings/oleObject269.bin"/><Relationship Id="rId20" Type="http://schemas.openxmlformats.org/officeDocument/2006/relationships/oleObject" Target="../embeddings/oleObject271.bin"/><Relationship Id="rId29" Type="http://schemas.openxmlformats.org/officeDocument/2006/relationships/image" Target="../media/image282.w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73.wmf"/><Relationship Id="rId24" Type="http://schemas.openxmlformats.org/officeDocument/2006/relationships/oleObject" Target="../embeddings/oleObject273.bin"/><Relationship Id="rId32" Type="http://schemas.openxmlformats.org/officeDocument/2006/relationships/oleObject" Target="../embeddings/oleObject277.bin"/><Relationship Id="rId5" Type="http://schemas.openxmlformats.org/officeDocument/2006/relationships/image" Target="../media/image270.wmf"/><Relationship Id="rId15" Type="http://schemas.openxmlformats.org/officeDocument/2006/relationships/image" Target="../media/image275.wmf"/><Relationship Id="rId23" Type="http://schemas.openxmlformats.org/officeDocument/2006/relationships/image" Target="../media/image279.wmf"/><Relationship Id="rId28" Type="http://schemas.openxmlformats.org/officeDocument/2006/relationships/oleObject" Target="../embeddings/oleObject275.bin"/><Relationship Id="rId10" Type="http://schemas.openxmlformats.org/officeDocument/2006/relationships/oleObject" Target="../embeddings/oleObject266.bin"/><Relationship Id="rId19" Type="http://schemas.openxmlformats.org/officeDocument/2006/relationships/image" Target="../media/image277.wmf"/><Relationship Id="rId31" Type="http://schemas.openxmlformats.org/officeDocument/2006/relationships/image" Target="../media/image283.wmf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72.wmf"/><Relationship Id="rId14" Type="http://schemas.openxmlformats.org/officeDocument/2006/relationships/oleObject" Target="../embeddings/oleObject268.bin"/><Relationship Id="rId22" Type="http://schemas.openxmlformats.org/officeDocument/2006/relationships/oleObject" Target="../embeddings/oleObject272.bin"/><Relationship Id="rId27" Type="http://schemas.openxmlformats.org/officeDocument/2006/relationships/image" Target="../media/image281.wmf"/><Relationship Id="rId30" Type="http://schemas.openxmlformats.org/officeDocument/2006/relationships/oleObject" Target="../embeddings/oleObject276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wmf"/><Relationship Id="rId2" Type="http://schemas.openxmlformats.org/officeDocument/2006/relationships/oleObject" Target="../embeddings/oleObject279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5.wmf"/><Relationship Id="rId4" Type="http://schemas.openxmlformats.org/officeDocument/2006/relationships/oleObject" Target="../embeddings/oleObject280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wmf"/><Relationship Id="rId7" Type="http://schemas.openxmlformats.org/officeDocument/2006/relationships/image" Target="../media/image288.wmf"/><Relationship Id="rId2" Type="http://schemas.openxmlformats.org/officeDocument/2006/relationships/oleObject" Target="../embeddings/oleObject28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83.bin"/><Relationship Id="rId5" Type="http://schemas.openxmlformats.org/officeDocument/2006/relationships/image" Target="../media/image287.wmf"/><Relationship Id="rId4" Type="http://schemas.openxmlformats.org/officeDocument/2006/relationships/oleObject" Target="../embeddings/oleObject282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7.bin"/><Relationship Id="rId13" Type="http://schemas.openxmlformats.org/officeDocument/2006/relationships/image" Target="../media/image294.wmf"/><Relationship Id="rId3" Type="http://schemas.openxmlformats.org/officeDocument/2006/relationships/image" Target="../media/image289.wmf"/><Relationship Id="rId7" Type="http://schemas.openxmlformats.org/officeDocument/2006/relationships/image" Target="../media/image291.wmf"/><Relationship Id="rId12" Type="http://schemas.openxmlformats.org/officeDocument/2006/relationships/oleObject" Target="../embeddings/oleObject289.bin"/><Relationship Id="rId2" Type="http://schemas.openxmlformats.org/officeDocument/2006/relationships/oleObject" Target="../embeddings/oleObject28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86.bin"/><Relationship Id="rId11" Type="http://schemas.openxmlformats.org/officeDocument/2006/relationships/image" Target="../media/image293.wmf"/><Relationship Id="rId5" Type="http://schemas.openxmlformats.org/officeDocument/2006/relationships/image" Target="../media/image290.wmf"/><Relationship Id="rId10" Type="http://schemas.openxmlformats.org/officeDocument/2006/relationships/oleObject" Target="../embeddings/oleObject288.bin"/><Relationship Id="rId4" Type="http://schemas.openxmlformats.org/officeDocument/2006/relationships/oleObject" Target="../embeddings/oleObject285.bin"/><Relationship Id="rId9" Type="http://schemas.openxmlformats.org/officeDocument/2006/relationships/image" Target="../media/image292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3.bin"/><Relationship Id="rId13" Type="http://schemas.openxmlformats.org/officeDocument/2006/relationships/image" Target="../media/image300.wmf"/><Relationship Id="rId3" Type="http://schemas.openxmlformats.org/officeDocument/2006/relationships/image" Target="../media/image295.wmf"/><Relationship Id="rId7" Type="http://schemas.openxmlformats.org/officeDocument/2006/relationships/image" Target="../media/image297.wmf"/><Relationship Id="rId12" Type="http://schemas.openxmlformats.org/officeDocument/2006/relationships/oleObject" Target="../embeddings/oleObject295.bin"/><Relationship Id="rId2" Type="http://schemas.openxmlformats.org/officeDocument/2006/relationships/oleObject" Target="../embeddings/oleObject29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92.bin"/><Relationship Id="rId11" Type="http://schemas.openxmlformats.org/officeDocument/2006/relationships/image" Target="../media/image299.wmf"/><Relationship Id="rId5" Type="http://schemas.openxmlformats.org/officeDocument/2006/relationships/image" Target="../media/image296.wmf"/><Relationship Id="rId15" Type="http://schemas.openxmlformats.org/officeDocument/2006/relationships/image" Target="../media/image301.wmf"/><Relationship Id="rId10" Type="http://schemas.openxmlformats.org/officeDocument/2006/relationships/oleObject" Target="../embeddings/oleObject294.bin"/><Relationship Id="rId4" Type="http://schemas.openxmlformats.org/officeDocument/2006/relationships/oleObject" Target="../embeddings/oleObject291.bin"/><Relationship Id="rId9" Type="http://schemas.openxmlformats.org/officeDocument/2006/relationships/image" Target="../media/image298.wmf"/><Relationship Id="rId14" Type="http://schemas.openxmlformats.org/officeDocument/2006/relationships/oleObject" Target="../embeddings/oleObject296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0.bin"/><Relationship Id="rId13" Type="http://schemas.openxmlformats.org/officeDocument/2006/relationships/image" Target="../media/image307.wmf"/><Relationship Id="rId3" Type="http://schemas.openxmlformats.org/officeDocument/2006/relationships/image" Target="../media/image302.wmf"/><Relationship Id="rId7" Type="http://schemas.openxmlformats.org/officeDocument/2006/relationships/image" Target="../media/image304.wmf"/><Relationship Id="rId12" Type="http://schemas.openxmlformats.org/officeDocument/2006/relationships/oleObject" Target="../embeddings/oleObject302.bin"/><Relationship Id="rId17" Type="http://schemas.openxmlformats.org/officeDocument/2006/relationships/image" Target="../media/image309.wmf"/><Relationship Id="rId2" Type="http://schemas.openxmlformats.org/officeDocument/2006/relationships/oleObject" Target="../embeddings/oleObject297.bin"/><Relationship Id="rId16" Type="http://schemas.openxmlformats.org/officeDocument/2006/relationships/oleObject" Target="../embeddings/oleObject30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99.bin"/><Relationship Id="rId11" Type="http://schemas.openxmlformats.org/officeDocument/2006/relationships/image" Target="../media/image306.wmf"/><Relationship Id="rId5" Type="http://schemas.openxmlformats.org/officeDocument/2006/relationships/image" Target="../media/image303.wmf"/><Relationship Id="rId15" Type="http://schemas.openxmlformats.org/officeDocument/2006/relationships/image" Target="../media/image308.wmf"/><Relationship Id="rId10" Type="http://schemas.openxmlformats.org/officeDocument/2006/relationships/oleObject" Target="../embeddings/oleObject301.bin"/><Relationship Id="rId4" Type="http://schemas.openxmlformats.org/officeDocument/2006/relationships/oleObject" Target="../embeddings/oleObject298.bin"/><Relationship Id="rId9" Type="http://schemas.openxmlformats.org/officeDocument/2006/relationships/image" Target="../media/image305.wmf"/><Relationship Id="rId14" Type="http://schemas.openxmlformats.org/officeDocument/2006/relationships/oleObject" Target="../embeddings/oleObject303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wmf"/><Relationship Id="rId7" Type="http://schemas.openxmlformats.org/officeDocument/2006/relationships/image" Target="../media/image312.wmf"/><Relationship Id="rId2" Type="http://schemas.openxmlformats.org/officeDocument/2006/relationships/oleObject" Target="../embeddings/oleObject30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07.bin"/><Relationship Id="rId5" Type="http://schemas.openxmlformats.org/officeDocument/2006/relationships/image" Target="../media/image311.wmf"/><Relationship Id="rId4" Type="http://schemas.openxmlformats.org/officeDocument/2006/relationships/oleObject" Target="../embeddings/oleObject306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1.bin"/><Relationship Id="rId3" Type="http://schemas.openxmlformats.org/officeDocument/2006/relationships/image" Target="../media/image313.wmf"/><Relationship Id="rId7" Type="http://schemas.openxmlformats.org/officeDocument/2006/relationships/image" Target="../media/image315.wmf"/><Relationship Id="rId2" Type="http://schemas.openxmlformats.org/officeDocument/2006/relationships/oleObject" Target="../embeddings/oleObject30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10.bin"/><Relationship Id="rId5" Type="http://schemas.openxmlformats.org/officeDocument/2006/relationships/image" Target="../media/image314.wmf"/><Relationship Id="rId4" Type="http://schemas.openxmlformats.org/officeDocument/2006/relationships/oleObject" Target="../embeddings/oleObject309.bin"/><Relationship Id="rId9" Type="http://schemas.openxmlformats.org/officeDocument/2006/relationships/image" Target="../media/image316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5.bin"/><Relationship Id="rId3" Type="http://schemas.openxmlformats.org/officeDocument/2006/relationships/image" Target="../media/image317.wmf"/><Relationship Id="rId7" Type="http://schemas.openxmlformats.org/officeDocument/2006/relationships/image" Target="../media/image319.wmf"/><Relationship Id="rId2" Type="http://schemas.openxmlformats.org/officeDocument/2006/relationships/oleObject" Target="../embeddings/oleObject31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14.bin"/><Relationship Id="rId11" Type="http://schemas.openxmlformats.org/officeDocument/2006/relationships/image" Target="../media/image321.wmf"/><Relationship Id="rId5" Type="http://schemas.openxmlformats.org/officeDocument/2006/relationships/image" Target="../media/image318.wmf"/><Relationship Id="rId10" Type="http://schemas.openxmlformats.org/officeDocument/2006/relationships/oleObject" Target="../embeddings/oleObject316.bin"/><Relationship Id="rId4" Type="http://schemas.openxmlformats.org/officeDocument/2006/relationships/oleObject" Target="../embeddings/oleObject313.bin"/><Relationship Id="rId9" Type="http://schemas.openxmlformats.org/officeDocument/2006/relationships/image" Target="../media/image320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wmf"/><Relationship Id="rId2" Type="http://schemas.openxmlformats.org/officeDocument/2006/relationships/oleObject" Target="../embeddings/oleObject317.bin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13" Type="http://schemas.openxmlformats.org/officeDocument/2006/relationships/image" Target="../media/image328.wmf"/><Relationship Id="rId18" Type="http://schemas.openxmlformats.org/officeDocument/2006/relationships/image" Target="../media/image330.wmf"/><Relationship Id="rId3" Type="http://schemas.openxmlformats.org/officeDocument/2006/relationships/oleObject" Target="../embeddings/oleObject318.bin"/><Relationship Id="rId21" Type="http://schemas.openxmlformats.org/officeDocument/2006/relationships/oleObject" Target="../embeddings/oleObject328.bin"/><Relationship Id="rId7" Type="http://schemas.openxmlformats.org/officeDocument/2006/relationships/oleObject" Target="../embeddings/oleObject320.bin"/><Relationship Id="rId12" Type="http://schemas.openxmlformats.org/officeDocument/2006/relationships/oleObject" Target="../embeddings/oleObject323.bin"/><Relationship Id="rId17" Type="http://schemas.openxmlformats.org/officeDocument/2006/relationships/oleObject" Target="../embeddings/oleObject326.bin"/><Relationship Id="rId2" Type="http://schemas.openxmlformats.org/officeDocument/2006/relationships/image" Target="../media/image323.emf"/><Relationship Id="rId16" Type="http://schemas.openxmlformats.org/officeDocument/2006/relationships/image" Target="../media/image329.wmf"/><Relationship Id="rId20" Type="http://schemas.openxmlformats.org/officeDocument/2006/relationships/image" Target="../media/image331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5.wmf"/><Relationship Id="rId11" Type="http://schemas.openxmlformats.org/officeDocument/2006/relationships/image" Target="../media/image327.wmf"/><Relationship Id="rId5" Type="http://schemas.openxmlformats.org/officeDocument/2006/relationships/oleObject" Target="../embeddings/oleObject319.bin"/><Relationship Id="rId15" Type="http://schemas.openxmlformats.org/officeDocument/2006/relationships/oleObject" Target="../embeddings/oleObject325.bin"/><Relationship Id="rId10" Type="http://schemas.openxmlformats.org/officeDocument/2006/relationships/oleObject" Target="../embeddings/oleObject322.bin"/><Relationship Id="rId19" Type="http://schemas.openxmlformats.org/officeDocument/2006/relationships/oleObject" Target="../embeddings/oleObject327.bin"/><Relationship Id="rId4" Type="http://schemas.openxmlformats.org/officeDocument/2006/relationships/image" Target="../media/image324.wmf"/><Relationship Id="rId9" Type="http://schemas.openxmlformats.org/officeDocument/2006/relationships/oleObject" Target="../embeddings/oleObject321.bin"/><Relationship Id="rId14" Type="http://schemas.openxmlformats.org/officeDocument/2006/relationships/oleObject" Target="../embeddings/oleObject324.bin"/><Relationship Id="rId22" Type="http://schemas.openxmlformats.org/officeDocument/2006/relationships/image" Target="../media/image332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2.bin"/><Relationship Id="rId3" Type="http://schemas.openxmlformats.org/officeDocument/2006/relationships/image" Target="../media/image333.wmf"/><Relationship Id="rId7" Type="http://schemas.openxmlformats.org/officeDocument/2006/relationships/image" Target="../media/image335.wmf"/><Relationship Id="rId2" Type="http://schemas.openxmlformats.org/officeDocument/2006/relationships/oleObject" Target="../embeddings/oleObject32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31.bin"/><Relationship Id="rId11" Type="http://schemas.openxmlformats.org/officeDocument/2006/relationships/image" Target="../media/image337.wmf"/><Relationship Id="rId5" Type="http://schemas.openxmlformats.org/officeDocument/2006/relationships/image" Target="../media/image334.wmf"/><Relationship Id="rId10" Type="http://schemas.openxmlformats.org/officeDocument/2006/relationships/oleObject" Target="../embeddings/oleObject333.bin"/><Relationship Id="rId4" Type="http://schemas.openxmlformats.org/officeDocument/2006/relationships/oleObject" Target="../embeddings/oleObject330.bin"/><Relationship Id="rId9" Type="http://schemas.openxmlformats.org/officeDocument/2006/relationships/image" Target="../media/image33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30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7.bin"/><Relationship Id="rId3" Type="http://schemas.openxmlformats.org/officeDocument/2006/relationships/image" Target="../media/image338.wmf"/><Relationship Id="rId7" Type="http://schemas.openxmlformats.org/officeDocument/2006/relationships/image" Target="../media/image340.wmf"/><Relationship Id="rId2" Type="http://schemas.openxmlformats.org/officeDocument/2006/relationships/oleObject" Target="../embeddings/oleObject33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36.bin"/><Relationship Id="rId11" Type="http://schemas.openxmlformats.org/officeDocument/2006/relationships/image" Target="../media/image342.wmf"/><Relationship Id="rId5" Type="http://schemas.openxmlformats.org/officeDocument/2006/relationships/image" Target="../media/image339.wmf"/><Relationship Id="rId10" Type="http://schemas.openxmlformats.org/officeDocument/2006/relationships/oleObject" Target="../embeddings/oleObject338.bin"/><Relationship Id="rId4" Type="http://schemas.openxmlformats.org/officeDocument/2006/relationships/oleObject" Target="../embeddings/oleObject335.bin"/><Relationship Id="rId9" Type="http://schemas.openxmlformats.org/officeDocument/2006/relationships/image" Target="../media/image341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wmf"/><Relationship Id="rId2" Type="http://schemas.openxmlformats.org/officeDocument/2006/relationships/oleObject" Target="../embeddings/oleObject33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41.bin"/><Relationship Id="rId5" Type="http://schemas.openxmlformats.org/officeDocument/2006/relationships/image" Target="../media/image344.wmf"/><Relationship Id="rId4" Type="http://schemas.openxmlformats.org/officeDocument/2006/relationships/oleObject" Target="../embeddings/oleObject340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5.bin"/><Relationship Id="rId13" Type="http://schemas.openxmlformats.org/officeDocument/2006/relationships/oleObject" Target="../embeddings/oleObject349.bin"/><Relationship Id="rId18" Type="http://schemas.openxmlformats.org/officeDocument/2006/relationships/image" Target="../media/image327.wmf"/><Relationship Id="rId26" Type="http://schemas.openxmlformats.org/officeDocument/2006/relationships/oleObject" Target="../embeddings/oleObject357.bin"/><Relationship Id="rId3" Type="http://schemas.openxmlformats.org/officeDocument/2006/relationships/image" Target="../media/image345.wmf"/><Relationship Id="rId21" Type="http://schemas.openxmlformats.org/officeDocument/2006/relationships/oleObject" Target="../embeddings/oleObject354.bin"/><Relationship Id="rId34" Type="http://schemas.openxmlformats.org/officeDocument/2006/relationships/oleObject" Target="../embeddings/oleObject362.bin"/><Relationship Id="rId7" Type="http://schemas.openxmlformats.org/officeDocument/2006/relationships/image" Target="../media/image346.wmf"/><Relationship Id="rId12" Type="http://schemas.openxmlformats.org/officeDocument/2006/relationships/oleObject" Target="../embeddings/oleObject348.bin"/><Relationship Id="rId17" Type="http://schemas.openxmlformats.org/officeDocument/2006/relationships/oleObject" Target="../embeddings/oleObject352.bin"/><Relationship Id="rId25" Type="http://schemas.openxmlformats.org/officeDocument/2006/relationships/image" Target="../media/image350.wmf"/><Relationship Id="rId33" Type="http://schemas.openxmlformats.org/officeDocument/2006/relationships/oleObject" Target="../embeddings/oleObject361.bin"/><Relationship Id="rId2" Type="http://schemas.openxmlformats.org/officeDocument/2006/relationships/oleObject" Target="../embeddings/oleObject342.bin"/><Relationship Id="rId16" Type="http://schemas.openxmlformats.org/officeDocument/2006/relationships/oleObject" Target="../embeddings/oleObject351.bin"/><Relationship Id="rId20" Type="http://schemas.openxmlformats.org/officeDocument/2006/relationships/image" Target="../media/image348.wmf"/><Relationship Id="rId29" Type="http://schemas.openxmlformats.org/officeDocument/2006/relationships/oleObject" Target="../embeddings/oleObject35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44.bin"/><Relationship Id="rId11" Type="http://schemas.openxmlformats.org/officeDocument/2006/relationships/image" Target="../media/image347.wmf"/><Relationship Id="rId24" Type="http://schemas.openxmlformats.org/officeDocument/2006/relationships/oleObject" Target="../embeddings/oleObject356.bin"/><Relationship Id="rId32" Type="http://schemas.openxmlformats.org/officeDocument/2006/relationships/image" Target="../media/image353.wmf"/><Relationship Id="rId5" Type="http://schemas.openxmlformats.org/officeDocument/2006/relationships/image" Target="../media/image344.wmf"/><Relationship Id="rId15" Type="http://schemas.openxmlformats.org/officeDocument/2006/relationships/image" Target="../media/image326.wmf"/><Relationship Id="rId23" Type="http://schemas.openxmlformats.org/officeDocument/2006/relationships/image" Target="../media/image349.wmf"/><Relationship Id="rId28" Type="http://schemas.openxmlformats.org/officeDocument/2006/relationships/image" Target="../media/image351.wmf"/><Relationship Id="rId10" Type="http://schemas.openxmlformats.org/officeDocument/2006/relationships/oleObject" Target="../embeddings/oleObject347.bin"/><Relationship Id="rId19" Type="http://schemas.openxmlformats.org/officeDocument/2006/relationships/oleObject" Target="../embeddings/oleObject353.bin"/><Relationship Id="rId31" Type="http://schemas.openxmlformats.org/officeDocument/2006/relationships/oleObject" Target="../embeddings/oleObject360.bin"/><Relationship Id="rId4" Type="http://schemas.openxmlformats.org/officeDocument/2006/relationships/oleObject" Target="../embeddings/oleObject343.bin"/><Relationship Id="rId9" Type="http://schemas.openxmlformats.org/officeDocument/2006/relationships/oleObject" Target="../embeddings/oleObject346.bin"/><Relationship Id="rId14" Type="http://schemas.openxmlformats.org/officeDocument/2006/relationships/oleObject" Target="../embeddings/oleObject350.bin"/><Relationship Id="rId22" Type="http://schemas.openxmlformats.org/officeDocument/2006/relationships/oleObject" Target="../embeddings/oleObject355.bin"/><Relationship Id="rId27" Type="http://schemas.openxmlformats.org/officeDocument/2006/relationships/oleObject" Target="../embeddings/oleObject358.bin"/><Relationship Id="rId30" Type="http://schemas.openxmlformats.org/officeDocument/2006/relationships/image" Target="../media/image352.wmf"/><Relationship Id="rId35" Type="http://schemas.openxmlformats.org/officeDocument/2006/relationships/image" Target="../media/image354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6.bin"/><Relationship Id="rId13" Type="http://schemas.openxmlformats.org/officeDocument/2006/relationships/oleObject" Target="../embeddings/oleObject369.bin"/><Relationship Id="rId3" Type="http://schemas.openxmlformats.org/officeDocument/2006/relationships/image" Target="../media/image355.wmf"/><Relationship Id="rId7" Type="http://schemas.openxmlformats.org/officeDocument/2006/relationships/image" Target="../media/image357.wmf"/><Relationship Id="rId12" Type="http://schemas.openxmlformats.org/officeDocument/2006/relationships/image" Target="../media/image359.wmf"/><Relationship Id="rId2" Type="http://schemas.openxmlformats.org/officeDocument/2006/relationships/oleObject" Target="../embeddings/oleObject36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65.bin"/><Relationship Id="rId11" Type="http://schemas.openxmlformats.org/officeDocument/2006/relationships/oleObject" Target="../embeddings/oleObject368.bin"/><Relationship Id="rId5" Type="http://schemas.openxmlformats.org/officeDocument/2006/relationships/image" Target="../media/image356.wmf"/><Relationship Id="rId10" Type="http://schemas.openxmlformats.org/officeDocument/2006/relationships/oleObject" Target="../embeddings/oleObject367.bin"/><Relationship Id="rId4" Type="http://schemas.openxmlformats.org/officeDocument/2006/relationships/oleObject" Target="../embeddings/oleObject364.bin"/><Relationship Id="rId9" Type="http://schemas.openxmlformats.org/officeDocument/2006/relationships/image" Target="../media/image358.wmf"/><Relationship Id="rId14" Type="http://schemas.openxmlformats.org/officeDocument/2006/relationships/image" Target="../media/image360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3.bin"/><Relationship Id="rId13" Type="http://schemas.openxmlformats.org/officeDocument/2006/relationships/image" Target="../media/image366.wmf"/><Relationship Id="rId18" Type="http://schemas.openxmlformats.org/officeDocument/2006/relationships/oleObject" Target="../embeddings/oleObject378.bin"/><Relationship Id="rId26" Type="http://schemas.openxmlformats.org/officeDocument/2006/relationships/image" Target="../media/image372.wmf"/><Relationship Id="rId3" Type="http://schemas.openxmlformats.org/officeDocument/2006/relationships/image" Target="../media/image361.wmf"/><Relationship Id="rId21" Type="http://schemas.openxmlformats.org/officeDocument/2006/relationships/image" Target="../media/image370.wmf"/><Relationship Id="rId7" Type="http://schemas.openxmlformats.org/officeDocument/2006/relationships/image" Target="../media/image363.wmf"/><Relationship Id="rId12" Type="http://schemas.openxmlformats.org/officeDocument/2006/relationships/oleObject" Target="../embeddings/oleObject375.bin"/><Relationship Id="rId17" Type="http://schemas.openxmlformats.org/officeDocument/2006/relationships/image" Target="../media/image368.wmf"/><Relationship Id="rId25" Type="http://schemas.openxmlformats.org/officeDocument/2006/relationships/oleObject" Target="../embeddings/oleObject382.bin"/><Relationship Id="rId2" Type="http://schemas.openxmlformats.org/officeDocument/2006/relationships/oleObject" Target="../embeddings/oleObject370.bin"/><Relationship Id="rId16" Type="http://schemas.openxmlformats.org/officeDocument/2006/relationships/oleObject" Target="../embeddings/oleObject377.bin"/><Relationship Id="rId20" Type="http://schemas.openxmlformats.org/officeDocument/2006/relationships/oleObject" Target="../embeddings/oleObject379.bin"/><Relationship Id="rId29" Type="http://schemas.openxmlformats.org/officeDocument/2006/relationships/oleObject" Target="../embeddings/oleObject38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72.bin"/><Relationship Id="rId11" Type="http://schemas.openxmlformats.org/officeDocument/2006/relationships/image" Target="../media/image365.wmf"/><Relationship Id="rId24" Type="http://schemas.openxmlformats.org/officeDocument/2006/relationships/oleObject" Target="../embeddings/oleObject381.bin"/><Relationship Id="rId5" Type="http://schemas.openxmlformats.org/officeDocument/2006/relationships/image" Target="../media/image362.wmf"/><Relationship Id="rId15" Type="http://schemas.openxmlformats.org/officeDocument/2006/relationships/image" Target="../media/image367.wmf"/><Relationship Id="rId23" Type="http://schemas.openxmlformats.org/officeDocument/2006/relationships/image" Target="../media/image371.wmf"/><Relationship Id="rId28" Type="http://schemas.openxmlformats.org/officeDocument/2006/relationships/image" Target="../media/image373.wmf"/><Relationship Id="rId10" Type="http://schemas.openxmlformats.org/officeDocument/2006/relationships/oleObject" Target="../embeddings/oleObject374.bin"/><Relationship Id="rId19" Type="http://schemas.openxmlformats.org/officeDocument/2006/relationships/image" Target="../media/image369.wmf"/><Relationship Id="rId4" Type="http://schemas.openxmlformats.org/officeDocument/2006/relationships/oleObject" Target="../embeddings/oleObject371.bin"/><Relationship Id="rId9" Type="http://schemas.openxmlformats.org/officeDocument/2006/relationships/image" Target="../media/image364.wmf"/><Relationship Id="rId14" Type="http://schemas.openxmlformats.org/officeDocument/2006/relationships/oleObject" Target="../embeddings/oleObject376.bin"/><Relationship Id="rId22" Type="http://schemas.openxmlformats.org/officeDocument/2006/relationships/oleObject" Target="../embeddings/oleObject380.bin"/><Relationship Id="rId27" Type="http://schemas.openxmlformats.org/officeDocument/2006/relationships/oleObject" Target="../embeddings/oleObject383.bin"/><Relationship Id="rId30" Type="http://schemas.openxmlformats.org/officeDocument/2006/relationships/image" Target="../media/image374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8.bin"/><Relationship Id="rId13" Type="http://schemas.openxmlformats.org/officeDocument/2006/relationships/image" Target="../media/image380.wmf"/><Relationship Id="rId18" Type="http://schemas.openxmlformats.org/officeDocument/2006/relationships/oleObject" Target="../embeddings/oleObject393.bin"/><Relationship Id="rId3" Type="http://schemas.openxmlformats.org/officeDocument/2006/relationships/image" Target="../media/image375.wmf"/><Relationship Id="rId21" Type="http://schemas.openxmlformats.org/officeDocument/2006/relationships/image" Target="../media/image384.wmf"/><Relationship Id="rId7" Type="http://schemas.openxmlformats.org/officeDocument/2006/relationships/image" Target="../media/image377.wmf"/><Relationship Id="rId12" Type="http://schemas.openxmlformats.org/officeDocument/2006/relationships/oleObject" Target="../embeddings/oleObject390.bin"/><Relationship Id="rId17" Type="http://schemas.openxmlformats.org/officeDocument/2006/relationships/image" Target="../media/image382.wmf"/><Relationship Id="rId25" Type="http://schemas.openxmlformats.org/officeDocument/2006/relationships/image" Target="../media/image386.wmf"/><Relationship Id="rId2" Type="http://schemas.openxmlformats.org/officeDocument/2006/relationships/oleObject" Target="../embeddings/oleObject385.bin"/><Relationship Id="rId16" Type="http://schemas.openxmlformats.org/officeDocument/2006/relationships/oleObject" Target="../embeddings/oleObject392.bin"/><Relationship Id="rId20" Type="http://schemas.openxmlformats.org/officeDocument/2006/relationships/oleObject" Target="../embeddings/oleObject39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87.bin"/><Relationship Id="rId11" Type="http://schemas.openxmlformats.org/officeDocument/2006/relationships/image" Target="../media/image379.wmf"/><Relationship Id="rId24" Type="http://schemas.openxmlformats.org/officeDocument/2006/relationships/oleObject" Target="../embeddings/oleObject396.bin"/><Relationship Id="rId5" Type="http://schemas.openxmlformats.org/officeDocument/2006/relationships/image" Target="../media/image376.wmf"/><Relationship Id="rId15" Type="http://schemas.openxmlformats.org/officeDocument/2006/relationships/image" Target="../media/image381.wmf"/><Relationship Id="rId23" Type="http://schemas.openxmlformats.org/officeDocument/2006/relationships/image" Target="../media/image385.wmf"/><Relationship Id="rId10" Type="http://schemas.openxmlformats.org/officeDocument/2006/relationships/oleObject" Target="../embeddings/oleObject389.bin"/><Relationship Id="rId19" Type="http://schemas.openxmlformats.org/officeDocument/2006/relationships/image" Target="../media/image383.wmf"/><Relationship Id="rId4" Type="http://schemas.openxmlformats.org/officeDocument/2006/relationships/oleObject" Target="../embeddings/oleObject386.bin"/><Relationship Id="rId9" Type="http://schemas.openxmlformats.org/officeDocument/2006/relationships/image" Target="../media/image378.wmf"/><Relationship Id="rId14" Type="http://schemas.openxmlformats.org/officeDocument/2006/relationships/oleObject" Target="../embeddings/oleObject391.bin"/><Relationship Id="rId22" Type="http://schemas.openxmlformats.org/officeDocument/2006/relationships/oleObject" Target="../embeddings/oleObject395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0.bin"/><Relationship Id="rId3" Type="http://schemas.openxmlformats.org/officeDocument/2006/relationships/image" Target="../media/image387.wmf"/><Relationship Id="rId7" Type="http://schemas.openxmlformats.org/officeDocument/2006/relationships/image" Target="../media/image389.wmf"/><Relationship Id="rId2" Type="http://schemas.openxmlformats.org/officeDocument/2006/relationships/oleObject" Target="../embeddings/oleObject397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99.bin"/><Relationship Id="rId5" Type="http://schemas.openxmlformats.org/officeDocument/2006/relationships/image" Target="../media/image388.wmf"/><Relationship Id="rId4" Type="http://schemas.openxmlformats.org/officeDocument/2006/relationships/oleObject" Target="../embeddings/oleObject398.bin"/><Relationship Id="rId9" Type="http://schemas.openxmlformats.org/officeDocument/2006/relationships/image" Target="../media/image390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4.bin"/><Relationship Id="rId3" Type="http://schemas.openxmlformats.org/officeDocument/2006/relationships/image" Target="../media/image391.wmf"/><Relationship Id="rId7" Type="http://schemas.openxmlformats.org/officeDocument/2006/relationships/image" Target="../media/image393.wmf"/><Relationship Id="rId2" Type="http://schemas.openxmlformats.org/officeDocument/2006/relationships/oleObject" Target="../embeddings/oleObject40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03.bin"/><Relationship Id="rId5" Type="http://schemas.openxmlformats.org/officeDocument/2006/relationships/image" Target="../media/image392.wmf"/><Relationship Id="rId4" Type="http://schemas.openxmlformats.org/officeDocument/2006/relationships/oleObject" Target="../embeddings/oleObject402.bin"/><Relationship Id="rId9" Type="http://schemas.openxmlformats.org/officeDocument/2006/relationships/image" Target="../media/image394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8.bin"/><Relationship Id="rId13" Type="http://schemas.openxmlformats.org/officeDocument/2006/relationships/image" Target="../media/image400.wmf"/><Relationship Id="rId3" Type="http://schemas.openxmlformats.org/officeDocument/2006/relationships/image" Target="../media/image395.wmf"/><Relationship Id="rId7" Type="http://schemas.openxmlformats.org/officeDocument/2006/relationships/image" Target="../media/image397.wmf"/><Relationship Id="rId12" Type="http://schemas.openxmlformats.org/officeDocument/2006/relationships/oleObject" Target="../embeddings/oleObject410.bin"/><Relationship Id="rId2" Type="http://schemas.openxmlformats.org/officeDocument/2006/relationships/oleObject" Target="../embeddings/oleObject40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07.bin"/><Relationship Id="rId11" Type="http://schemas.openxmlformats.org/officeDocument/2006/relationships/image" Target="../media/image399.wmf"/><Relationship Id="rId5" Type="http://schemas.openxmlformats.org/officeDocument/2006/relationships/image" Target="../media/image396.wmf"/><Relationship Id="rId10" Type="http://schemas.openxmlformats.org/officeDocument/2006/relationships/oleObject" Target="../embeddings/oleObject409.bin"/><Relationship Id="rId4" Type="http://schemas.openxmlformats.org/officeDocument/2006/relationships/oleObject" Target="../embeddings/oleObject406.bin"/><Relationship Id="rId9" Type="http://schemas.openxmlformats.org/officeDocument/2006/relationships/image" Target="../media/image398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wmf"/><Relationship Id="rId2" Type="http://schemas.openxmlformats.org/officeDocument/2006/relationships/oleObject" Target="../embeddings/oleObject411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2.wmf"/><Relationship Id="rId4" Type="http://schemas.openxmlformats.org/officeDocument/2006/relationships/oleObject" Target="../embeddings/oleObject4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35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6.bin"/><Relationship Id="rId3" Type="http://schemas.openxmlformats.org/officeDocument/2006/relationships/image" Target="../media/image403.wmf"/><Relationship Id="rId7" Type="http://schemas.openxmlformats.org/officeDocument/2006/relationships/image" Target="../media/image405.wmf"/><Relationship Id="rId2" Type="http://schemas.openxmlformats.org/officeDocument/2006/relationships/oleObject" Target="../embeddings/oleObject41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15.bin"/><Relationship Id="rId5" Type="http://schemas.openxmlformats.org/officeDocument/2006/relationships/image" Target="../media/image404.wmf"/><Relationship Id="rId4" Type="http://schemas.openxmlformats.org/officeDocument/2006/relationships/oleObject" Target="../embeddings/oleObject414.bin"/><Relationship Id="rId9" Type="http://schemas.openxmlformats.org/officeDocument/2006/relationships/image" Target="../media/image406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0.bin"/><Relationship Id="rId13" Type="http://schemas.openxmlformats.org/officeDocument/2006/relationships/image" Target="../media/image412.wmf"/><Relationship Id="rId3" Type="http://schemas.openxmlformats.org/officeDocument/2006/relationships/image" Target="../media/image407.wmf"/><Relationship Id="rId7" Type="http://schemas.openxmlformats.org/officeDocument/2006/relationships/image" Target="../media/image409.wmf"/><Relationship Id="rId12" Type="http://schemas.openxmlformats.org/officeDocument/2006/relationships/oleObject" Target="../embeddings/oleObject422.bin"/><Relationship Id="rId2" Type="http://schemas.openxmlformats.org/officeDocument/2006/relationships/oleObject" Target="../embeddings/oleObject417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19.bin"/><Relationship Id="rId11" Type="http://schemas.openxmlformats.org/officeDocument/2006/relationships/image" Target="../media/image411.wmf"/><Relationship Id="rId5" Type="http://schemas.openxmlformats.org/officeDocument/2006/relationships/image" Target="../media/image408.wmf"/><Relationship Id="rId10" Type="http://schemas.openxmlformats.org/officeDocument/2006/relationships/oleObject" Target="../embeddings/oleObject421.bin"/><Relationship Id="rId4" Type="http://schemas.openxmlformats.org/officeDocument/2006/relationships/oleObject" Target="../embeddings/oleObject418.bin"/><Relationship Id="rId9" Type="http://schemas.openxmlformats.org/officeDocument/2006/relationships/image" Target="../media/image410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3.wmf"/><Relationship Id="rId2" Type="http://schemas.openxmlformats.org/officeDocument/2006/relationships/oleObject" Target="../embeddings/oleObject423.bin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7.bin"/><Relationship Id="rId3" Type="http://schemas.openxmlformats.org/officeDocument/2006/relationships/image" Target="../media/image414.wmf"/><Relationship Id="rId7" Type="http://schemas.openxmlformats.org/officeDocument/2006/relationships/image" Target="../media/image416.wmf"/><Relationship Id="rId2" Type="http://schemas.openxmlformats.org/officeDocument/2006/relationships/oleObject" Target="../embeddings/oleObject42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26.bin"/><Relationship Id="rId5" Type="http://schemas.openxmlformats.org/officeDocument/2006/relationships/image" Target="../media/image415.wmf"/><Relationship Id="rId4" Type="http://schemas.openxmlformats.org/officeDocument/2006/relationships/oleObject" Target="../embeddings/oleObject425.bin"/><Relationship Id="rId9" Type="http://schemas.openxmlformats.org/officeDocument/2006/relationships/image" Target="../media/image417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1.bin"/><Relationship Id="rId3" Type="http://schemas.openxmlformats.org/officeDocument/2006/relationships/image" Target="../media/image418.wmf"/><Relationship Id="rId7" Type="http://schemas.openxmlformats.org/officeDocument/2006/relationships/image" Target="../media/image420.wmf"/><Relationship Id="rId2" Type="http://schemas.openxmlformats.org/officeDocument/2006/relationships/oleObject" Target="../embeddings/oleObject42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30.bin"/><Relationship Id="rId5" Type="http://schemas.openxmlformats.org/officeDocument/2006/relationships/image" Target="../media/image419.wmf"/><Relationship Id="rId4" Type="http://schemas.openxmlformats.org/officeDocument/2006/relationships/oleObject" Target="../embeddings/oleObject429.bin"/><Relationship Id="rId9" Type="http://schemas.openxmlformats.org/officeDocument/2006/relationships/image" Target="../media/image421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5.bin"/><Relationship Id="rId3" Type="http://schemas.openxmlformats.org/officeDocument/2006/relationships/image" Target="../media/image422.wmf"/><Relationship Id="rId7" Type="http://schemas.openxmlformats.org/officeDocument/2006/relationships/image" Target="../media/image424.wmf"/><Relationship Id="rId2" Type="http://schemas.openxmlformats.org/officeDocument/2006/relationships/oleObject" Target="../embeddings/oleObject43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34.bin"/><Relationship Id="rId11" Type="http://schemas.openxmlformats.org/officeDocument/2006/relationships/image" Target="../media/image426.wmf"/><Relationship Id="rId5" Type="http://schemas.openxmlformats.org/officeDocument/2006/relationships/image" Target="../media/image423.wmf"/><Relationship Id="rId10" Type="http://schemas.openxmlformats.org/officeDocument/2006/relationships/oleObject" Target="../embeddings/oleObject436.bin"/><Relationship Id="rId4" Type="http://schemas.openxmlformats.org/officeDocument/2006/relationships/oleObject" Target="../embeddings/oleObject433.bin"/><Relationship Id="rId9" Type="http://schemas.openxmlformats.org/officeDocument/2006/relationships/image" Target="../media/image425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7.wmf"/><Relationship Id="rId2" Type="http://schemas.openxmlformats.org/officeDocument/2006/relationships/oleObject" Target="../embeddings/oleObject437.bin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1.bin"/><Relationship Id="rId3" Type="http://schemas.openxmlformats.org/officeDocument/2006/relationships/image" Target="../media/image428.wmf"/><Relationship Id="rId7" Type="http://schemas.openxmlformats.org/officeDocument/2006/relationships/image" Target="../media/image430.wmf"/><Relationship Id="rId2" Type="http://schemas.openxmlformats.org/officeDocument/2006/relationships/oleObject" Target="../embeddings/oleObject43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40.bin"/><Relationship Id="rId5" Type="http://schemas.openxmlformats.org/officeDocument/2006/relationships/image" Target="../media/image429.wmf"/><Relationship Id="rId4" Type="http://schemas.openxmlformats.org/officeDocument/2006/relationships/oleObject" Target="../embeddings/oleObject439.bin"/><Relationship Id="rId9" Type="http://schemas.openxmlformats.org/officeDocument/2006/relationships/image" Target="../media/image431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5.bin"/><Relationship Id="rId3" Type="http://schemas.openxmlformats.org/officeDocument/2006/relationships/image" Target="../media/image432.wmf"/><Relationship Id="rId7" Type="http://schemas.openxmlformats.org/officeDocument/2006/relationships/image" Target="../media/image434.wmf"/><Relationship Id="rId2" Type="http://schemas.openxmlformats.org/officeDocument/2006/relationships/oleObject" Target="../embeddings/oleObject44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44.bin"/><Relationship Id="rId11" Type="http://schemas.openxmlformats.org/officeDocument/2006/relationships/image" Target="../media/image436.wmf"/><Relationship Id="rId5" Type="http://schemas.openxmlformats.org/officeDocument/2006/relationships/image" Target="../media/image433.wmf"/><Relationship Id="rId10" Type="http://schemas.openxmlformats.org/officeDocument/2006/relationships/oleObject" Target="../embeddings/oleObject446.bin"/><Relationship Id="rId4" Type="http://schemas.openxmlformats.org/officeDocument/2006/relationships/oleObject" Target="../embeddings/oleObject443.bin"/><Relationship Id="rId9" Type="http://schemas.openxmlformats.org/officeDocument/2006/relationships/image" Target="../media/image435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0.bin"/><Relationship Id="rId3" Type="http://schemas.openxmlformats.org/officeDocument/2006/relationships/image" Target="../media/image437.wmf"/><Relationship Id="rId7" Type="http://schemas.openxmlformats.org/officeDocument/2006/relationships/image" Target="../media/image439.wmf"/><Relationship Id="rId2" Type="http://schemas.openxmlformats.org/officeDocument/2006/relationships/oleObject" Target="../embeddings/oleObject447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49.bin"/><Relationship Id="rId11" Type="http://schemas.openxmlformats.org/officeDocument/2006/relationships/image" Target="../media/image441.wmf"/><Relationship Id="rId5" Type="http://schemas.openxmlformats.org/officeDocument/2006/relationships/image" Target="../media/image438.wmf"/><Relationship Id="rId10" Type="http://schemas.openxmlformats.org/officeDocument/2006/relationships/oleObject" Target="../embeddings/oleObject451.bin"/><Relationship Id="rId4" Type="http://schemas.openxmlformats.org/officeDocument/2006/relationships/oleObject" Target="../embeddings/oleObject448.bin"/><Relationship Id="rId9" Type="http://schemas.openxmlformats.org/officeDocument/2006/relationships/image" Target="../media/image44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e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5.bin"/><Relationship Id="rId3" Type="http://schemas.openxmlformats.org/officeDocument/2006/relationships/image" Target="../media/image442.wmf"/><Relationship Id="rId7" Type="http://schemas.openxmlformats.org/officeDocument/2006/relationships/image" Target="../media/image444.wmf"/><Relationship Id="rId2" Type="http://schemas.openxmlformats.org/officeDocument/2006/relationships/oleObject" Target="../embeddings/oleObject45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54.bin"/><Relationship Id="rId11" Type="http://schemas.openxmlformats.org/officeDocument/2006/relationships/image" Target="../media/image446.wmf"/><Relationship Id="rId5" Type="http://schemas.openxmlformats.org/officeDocument/2006/relationships/image" Target="../media/image443.wmf"/><Relationship Id="rId10" Type="http://schemas.openxmlformats.org/officeDocument/2006/relationships/oleObject" Target="../embeddings/oleObject456.bin"/><Relationship Id="rId4" Type="http://schemas.openxmlformats.org/officeDocument/2006/relationships/oleObject" Target="../embeddings/oleObject453.bin"/><Relationship Id="rId9" Type="http://schemas.openxmlformats.org/officeDocument/2006/relationships/image" Target="../media/image445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7.wmf"/><Relationship Id="rId2" Type="http://schemas.openxmlformats.org/officeDocument/2006/relationships/oleObject" Target="../embeddings/oleObject457.bin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8.wmf"/><Relationship Id="rId7" Type="http://schemas.openxmlformats.org/officeDocument/2006/relationships/image" Target="../media/image450.wmf"/><Relationship Id="rId2" Type="http://schemas.openxmlformats.org/officeDocument/2006/relationships/oleObject" Target="../embeddings/oleObject45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60.bin"/><Relationship Id="rId5" Type="http://schemas.openxmlformats.org/officeDocument/2006/relationships/image" Target="../media/image449.wmf"/><Relationship Id="rId4" Type="http://schemas.openxmlformats.org/officeDocument/2006/relationships/oleObject" Target="../embeddings/oleObject459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4.bin"/><Relationship Id="rId3" Type="http://schemas.openxmlformats.org/officeDocument/2006/relationships/image" Target="../media/image451.wmf"/><Relationship Id="rId7" Type="http://schemas.openxmlformats.org/officeDocument/2006/relationships/image" Target="../media/image453.wmf"/><Relationship Id="rId2" Type="http://schemas.openxmlformats.org/officeDocument/2006/relationships/oleObject" Target="../embeddings/oleObject46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63.bin"/><Relationship Id="rId11" Type="http://schemas.openxmlformats.org/officeDocument/2006/relationships/image" Target="../media/image455.wmf"/><Relationship Id="rId5" Type="http://schemas.openxmlformats.org/officeDocument/2006/relationships/image" Target="../media/image452.wmf"/><Relationship Id="rId10" Type="http://schemas.openxmlformats.org/officeDocument/2006/relationships/oleObject" Target="../embeddings/oleObject465.bin"/><Relationship Id="rId4" Type="http://schemas.openxmlformats.org/officeDocument/2006/relationships/oleObject" Target="../embeddings/oleObject462.bin"/><Relationship Id="rId9" Type="http://schemas.openxmlformats.org/officeDocument/2006/relationships/image" Target="../media/image454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9.bin"/><Relationship Id="rId13" Type="http://schemas.openxmlformats.org/officeDocument/2006/relationships/image" Target="../media/image461.wmf"/><Relationship Id="rId3" Type="http://schemas.openxmlformats.org/officeDocument/2006/relationships/image" Target="../media/image456.wmf"/><Relationship Id="rId7" Type="http://schemas.openxmlformats.org/officeDocument/2006/relationships/image" Target="../media/image458.wmf"/><Relationship Id="rId12" Type="http://schemas.openxmlformats.org/officeDocument/2006/relationships/oleObject" Target="../embeddings/oleObject471.bin"/><Relationship Id="rId2" Type="http://schemas.openxmlformats.org/officeDocument/2006/relationships/oleObject" Target="../embeddings/oleObject46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68.bin"/><Relationship Id="rId11" Type="http://schemas.openxmlformats.org/officeDocument/2006/relationships/image" Target="../media/image460.wmf"/><Relationship Id="rId5" Type="http://schemas.openxmlformats.org/officeDocument/2006/relationships/image" Target="../media/image457.wmf"/><Relationship Id="rId10" Type="http://schemas.openxmlformats.org/officeDocument/2006/relationships/oleObject" Target="../embeddings/oleObject470.bin"/><Relationship Id="rId4" Type="http://schemas.openxmlformats.org/officeDocument/2006/relationships/oleObject" Target="../embeddings/oleObject467.bin"/><Relationship Id="rId9" Type="http://schemas.openxmlformats.org/officeDocument/2006/relationships/image" Target="../media/image459.w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5.bin"/><Relationship Id="rId3" Type="http://schemas.openxmlformats.org/officeDocument/2006/relationships/image" Target="../media/image462.wmf"/><Relationship Id="rId7" Type="http://schemas.openxmlformats.org/officeDocument/2006/relationships/image" Target="../media/image464.wmf"/><Relationship Id="rId2" Type="http://schemas.openxmlformats.org/officeDocument/2006/relationships/oleObject" Target="../embeddings/oleObject47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74.bin"/><Relationship Id="rId11" Type="http://schemas.openxmlformats.org/officeDocument/2006/relationships/image" Target="../media/image466.wmf"/><Relationship Id="rId5" Type="http://schemas.openxmlformats.org/officeDocument/2006/relationships/image" Target="../media/image463.wmf"/><Relationship Id="rId10" Type="http://schemas.openxmlformats.org/officeDocument/2006/relationships/oleObject" Target="../embeddings/oleObject476.bin"/><Relationship Id="rId4" Type="http://schemas.openxmlformats.org/officeDocument/2006/relationships/oleObject" Target="../embeddings/oleObject473.bin"/><Relationship Id="rId9" Type="http://schemas.openxmlformats.org/officeDocument/2006/relationships/image" Target="../media/image465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7.wmf"/><Relationship Id="rId7" Type="http://schemas.openxmlformats.org/officeDocument/2006/relationships/image" Target="../media/image469.wmf"/><Relationship Id="rId2" Type="http://schemas.openxmlformats.org/officeDocument/2006/relationships/oleObject" Target="../embeddings/oleObject477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79.bin"/><Relationship Id="rId5" Type="http://schemas.openxmlformats.org/officeDocument/2006/relationships/image" Target="../media/image468.wmf"/><Relationship Id="rId4" Type="http://schemas.openxmlformats.org/officeDocument/2006/relationships/oleObject" Target="../embeddings/oleObject478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3.bin"/><Relationship Id="rId3" Type="http://schemas.openxmlformats.org/officeDocument/2006/relationships/image" Target="../media/image470.wmf"/><Relationship Id="rId7" Type="http://schemas.openxmlformats.org/officeDocument/2006/relationships/image" Target="../media/image472.wmf"/><Relationship Id="rId2" Type="http://schemas.openxmlformats.org/officeDocument/2006/relationships/oleObject" Target="../embeddings/oleObject48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82.bin"/><Relationship Id="rId11" Type="http://schemas.openxmlformats.org/officeDocument/2006/relationships/image" Target="../media/image474.wmf"/><Relationship Id="rId5" Type="http://schemas.openxmlformats.org/officeDocument/2006/relationships/image" Target="../media/image471.wmf"/><Relationship Id="rId10" Type="http://schemas.openxmlformats.org/officeDocument/2006/relationships/oleObject" Target="../embeddings/oleObject484.bin"/><Relationship Id="rId4" Type="http://schemas.openxmlformats.org/officeDocument/2006/relationships/oleObject" Target="../embeddings/oleObject481.bin"/><Relationship Id="rId9" Type="http://schemas.openxmlformats.org/officeDocument/2006/relationships/image" Target="../media/image473.w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8.bin"/><Relationship Id="rId3" Type="http://schemas.openxmlformats.org/officeDocument/2006/relationships/image" Target="../media/image475.wmf"/><Relationship Id="rId7" Type="http://schemas.openxmlformats.org/officeDocument/2006/relationships/image" Target="../media/image477.wmf"/><Relationship Id="rId2" Type="http://schemas.openxmlformats.org/officeDocument/2006/relationships/oleObject" Target="../embeddings/oleObject48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87.bin"/><Relationship Id="rId5" Type="http://schemas.openxmlformats.org/officeDocument/2006/relationships/image" Target="../media/image476.wmf"/><Relationship Id="rId4" Type="http://schemas.openxmlformats.org/officeDocument/2006/relationships/oleObject" Target="../embeddings/oleObject486.bin"/><Relationship Id="rId9" Type="http://schemas.openxmlformats.org/officeDocument/2006/relationships/image" Target="../media/image478.w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2.bin"/><Relationship Id="rId13" Type="http://schemas.openxmlformats.org/officeDocument/2006/relationships/image" Target="../media/image484.wmf"/><Relationship Id="rId3" Type="http://schemas.openxmlformats.org/officeDocument/2006/relationships/image" Target="../media/image479.wmf"/><Relationship Id="rId7" Type="http://schemas.openxmlformats.org/officeDocument/2006/relationships/image" Target="../media/image481.wmf"/><Relationship Id="rId12" Type="http://schemas.openxmlformats.org/officeDocument/2006/relationships/oleObject" Target="../embeddings/oleObject494.bin"/><Relationship Id="rId2" Type="http://schemas.openxmlformats.org/officeDocument/2006/relationships/oleObject" Target="../embeddings/oleObject48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91.bin"/><Relationship Id="rId11" Type="http://schemas.openxmlformats.org/officeDocument/2006/relationships/image" Target="../media/image483.wmf"/><Relationship Id="rId5" Type="http://schemas.openxmlformats.org/officeDocument/2006/relationships/image" Target="../media/image480.wmf"/><Relationship Id="rId10" Type="http://schemas.openxmlformats.org/officeDocument/2006/relationships/oleObject" Target="../embeddings/oleObject493.bin"/><Relationship Id="rId4" Type="http://schemas.openxmlformats.org/officeDocument/2006/relationships/oleObject" Target="../embeddings/oleObject490.bin"/><Relationship Id="rId9" Type="http://schemas.openxmlformats.org/officeDocument/2006/relationships/image" Target="../media/image48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124744"/>
            <a:ext cx="8820472" cy="3600400"/>
          </a:xfrm>
        </p:spPr>
        <p:txBody>
          <a:bodyPr/>
          <a:lstStyle/>
          <a:p>
            <a:pPr algn="l"/>
            <a:r>
              <a:rPr lang="zh-CN" altLang="en-US" sz="8000" dirty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近世代数</a:t>
            </a:r>
            <a:br>
              <a:rPr lang="en-US" altLang="zh-CN" sz="4000" dirty="0">
                <a:solidFill>
                  <a:schemeClr val="accent6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br>
              <a:rPr lang="en-US" altLang="zh-CN" sz="4000" dirty="0">
                <a:solidFill>
                  <a:schemeClr val="accent6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4000" dirty="0">
                <a:solidFill>
                  <a:schemeClr val="accent6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主讲人：陈先意</a:t>
            </a:r>
            <a:br>
              <a:rPr lang="en-US" altLang="zh-CN" sz="4000" dirty="0">
                <a:solidFill>
                  <a:schemeClr val="accent6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4000" dirty="0">
                <a:solidFill>
                  <a:schemeClr val="accent6">
                    <a:lumMod val="50000"/>
                  </a:schemeClr>
                </a:solidFill>
                <a:latin typeface="隶书" pitchFamily="49" charset="-122"/>
                <a:ea typeface="隶书" pitchFamily="49" charset="-122"/>
                <a:hlinkClick r:id="rId2"/>
              </a:rPr>
              <a:t>Tel:13914795525</a:t>
            </a:r>
            <a:br>
              <a:rPr lang="en-US" altLang="zh-CN" sz="4000" dirty="0">
                <a:solidFill>
                  <a:schemeClr val="accent6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endParaRPr lang="en-US" altLang="zh-CN" sz="4000" dirty="0">
              <a:solidFill>
                <a:schemeClr val="accent6">
                  <a:lumMod val="50000"/>
                </a:schemeClr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3" name="图片 6">
            <a:extLst>
              <a:ext uri="{FF2B5EF4-FFF2-40B4-BE49-F238E27FC236}">
                <a16:creationId xmlns:a16="http://schemas.microsoft.com/office/drawing/2014/main" id="{25D3E5E3-CBBA-4B97-8E84-D81A06DFE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7974" y="0"/>
            <a:ext cx="3556026" cy="836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6" name="Object 2">
            <a:extLst>
              <a:ext uri="{FF2B5EF4-FFF2-40B4-BE49-F238E27FC236}">
                <a16:creationId xmlns:a16="http://schemas.microsoft.com/office/drawing/2014/main" id="{21A2E993-AB8B-4905-A500-FFDD33AC0695}"/>
              </a:ext>
            </a:extLst>
          </p:cNvPr>
          <p:cNvGraphicFramePr>
            <a:graphicFrameLocks/>
          </p:cNvGraphicFramePr>
          <p:nvPr/>
        </p:nvGraphicFramePr>
        <p:xfrm>
          <a:off x="914400" y="1066800"/>
          <a:ext cx="548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25717" imgH="203357" progId="Equation.DSMT4">
                  <p:embed/>
                </p:oleObj>
              </mc:Choice>
              <mc:Fallback>
                <p:oleObj r:id="rId2" imgW="1625717" imgH="203357" progId="Equation.DSMT4">
                  <p:embed/>
                  <p:pic>
                    <p:nvPicPr>
                      <p:cNvPr id="123906" name="Object 2">
                        <a:extLst>
                          <a:ext uri="{FF2B5EF4-FFF2-40B4-BE49-F238E27FC236}">
                            <a16:creationId xmlns:a16="http://schemas.microsoft.com/office/drawing/2014/main" id="{21A2E993-AB8B-4905-A500-FFDD33AC069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548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7" name="Rectangle 3">
            <a:extLst>
              <a:ext uri="{FF2B5EF4-FFF2-40B4-BE49-F238E27FC236}">
                <a16:creationId xmlns:a16="http://schemas.microsoft.com/office/drawing/2014/main" id="{4A4B1AA6-A152-4CCE-9963-15D305228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1200"/>
            <a:ext cx="77755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0"/>
              <a:t>定义：　一个群叫做</a:t>
            </a:r>
            <a:r>
              <a:rPr lang="zh-CN" altLang="en-US" sz="2800"/>
              <a:t>有限群</a:t>
            </a:r>
            <a:r>
              <a:rPr lang="zh-CN" altLang="en-US" sz="2800" b="0"/>
              <a:t>，假如这个群的元的个数是一个有限数．不然的话，这个群叫做</a:t>
            </a:r>
            <a:r>
              <a:rPr lang="zh-CN" altLang="en-US" sz="2800"/>
              <a:t>无限群</a:t>
            </a:r>
            <a:r>
              <a:rPr lang="zh-CN" altLang="en-US" sz="2800" b="0"/>
              <a:t>．　</a:t>
            </a:r>
          </a:p>
        </p:txBody>
      </p:sp>
      <p:graphicFrame>
        <p:nvGraphicFramePr>
          <p:cNvPr id="123908" name="Object 4">
            <a:extLst>
              <a:ext uri="{FF2B5EF4-FFF2-40B4-BE49-F238E27FC236}">
                <a16:creationId xmlns:a16="http://schemas.microsoft.com/office/drawing/2014/main" id="{C2720EE5-E14A-457D-8BBD-4A726696F4FD}"/>
              </a:ext>
            </a:extLst>
          </p:cNvPr>
          <p:cNvGraphicFramePr>
            <a:graphicFrameLocks/>
          </p:cNvGraphicFramePr>
          <p:nvPr/>
        </p:nvGraphicFramePr>
        <p:xfrm>
          <a:off x="685800" y="3581400"/>
          <a:ext cx="76692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899117" imgH="482717" progId="Equation.DSMT4">
                  <p:embed/>
                </p:oleObj>
              </mc:Choice>
              <mc:Fallback>
                <p:oleObj r:id="rId4" imgW="3899117" imgH="482717" progId="Equation.DSMT4">
                  <p:embed/>
                  <p:pic>
                    <p:nvPicPr>
                      <p:cNvPr id="123908" name="Object 4">
                        <a:extLst>
                          <a:ext uri="{FF2B5EF4-FFF2-40B4-BE49-F238E27FC236}">
                            <a16:creationId xmlns:a16="http://schemas.microsoft.com/office/drawing/2014/main" id="{C2720EE5-E14A-457D-8BBD-4A726696F4F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76692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09" name="Group 5">
            <a:extLst>
              <a:ext uri="{FF2B5EF4-FFF2-40B4-BE49-F238E27FC236}">
                <a16:creationId xmlns:a16="http://schemas.microsoft.com/office/drawing/2014/main" id="{DDFC9431-9A78-4BEB-A79A-98358BDE0E17}"/>
              </a:ext>
            </a:extLst>
          </p:cNvPr>
          <p:cNvGrpSpPr>
            <a:grpSpLocks/>
          </p:cNvGrpSpPr>
          <p:nvPr/>
        </p:nvGrpSpPr>
        <p:grpSpPr bwMode="auto">
          <a:xfrm>
            <a:off x="752475" y="4800600"/>
            <a:ext cx="7705725" cy="1373188"/>
            <a:chOff x="0" y="0"/>
            <a:chExt cx="4854" cy="865"/>
          </a:xfrm>
        </p:grpSpPr>
        <p:sp>
          <p:nvSpPr>
            <p:cNvPr id="123910" name="Text Box 6">
              <a:extLst>
                <a:ext uri="{FF2B5EF4-FFF2-40B4-BE49-F238E27FC236}">
                  <a16:creationId xmlns:a16="http://schemas.microsoft.com/office/drawing/2014/main" id="{A56E0247-EEC6-40A5-A3FB-3175A0F63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854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0"/>
                <a:t>定义：　一个群叫做</a:t>
              </a:r>
              <a:r>
                <a:rPr lang="zh-CN" altLang="en-US" sz="2800"/>
                <a:t>交换群（Abel群）</a:t>
              </a:r>
              <a:r>
                <a:rPr lang="zh-CN" altLang="en-US" sz="2800" b="0"/>
                <a:t>，假如</a:t>
              </a:r>
            </a:p>
            <a:p>
              <a:endParaRPr lang="zh-CN" altLang="en-US" sz="2800" b="0"/>
            </a:p>
            <a:p>
              <a:r>
                <a:rPr lang="zh-CN" altLang="en-US" sz="2800" b="0"/>
                <a:t>        对于   的任何两个元   ， 都成立．</a:t>
              </a:r>
            </a:p>
          </p:txBody>
        </p:sp>
        <p:graphicFrame>
          <p:nvGraphicFramePr>
            <p:cNvPr id="123911" name="Object 7">
              <a:extLst>
                <a:ext uri="{FF2B5EF4-FFF2-40B4-BE49-F238E27FC236}">
                  <a16:creationId xmlns:a16="http://schemas.microsoft.com/office/drawing/2014/main" id="{D2574845-06E6-4C55-A0CF-68F766EECF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1" y="318"/>
            <a:ext cx="72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510309" imgH="178814" progId="Equation.DSMT4">
                    <p:embed/>
                  </p:oleObj>
                </mc:Choice>
                <mc:Fallback>
                  <p:oleObj r:id="rId6" imgW="510309" imgH="178814" progId="Equation.DSMT4">
                    <p:embed/>
                    <p:pic>
                      <p:nvPicPr>
                        <p:cNvPr id="123911" name="Object 7">
                          <a:extLst>
                            <a:ext uri="{FF2B5EF4-FFF2-40B4-BE49-F238E27FC236}">
                              <a16:creationId xmlns:a16="http://schemas.microsoft.com/office/drawing/2014/main" id="{D2574845-06E6-4C55-A0CF-68F766EECF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1" y="318"/>
                          <a:ext cx="72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12" name="Object 8">
              <a:extLst>
                <a:ext uri="{FF2B5EF4-FFF2-40B4-BE49-F238E27FC236}">
                  <a16:creationId xmlns:a16="http://schemas.microsoft.com/office/drawing/2014/main" id="{14B6D5E6-1A9E-46F0-BC33-C505EC6B00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8" y="590"/>
            <a:ext cx="20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68038" imgH="180939" progId="Equation.DSMT4">
                    <p:embed/>
                  </p:oleObj>
                </mc:Choice>
                <mc:Fallback>
                  <p:oleObj r:id="rId8" imgW="168038" imgH="180939" progId="Equation.DSMT4">
                    <p:embed/>
                    <p:pic>
                      <p:nvPicPr>
                        <p:cNvPr id="123912" name="Object 8">
                          <a:extLst>
                            <a:ext uri="{FF2B5EF4-FFF2-40B4-BE49-F238E27FC236}">
                              <a16:creationId xmlns:a16="http://schemas.microsoft.com/office/drawing/2014/main" id="{14B6D5E6-1A9E-46F0-BC33-C505EC6B00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590"/>
                          <a:ext cx="20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13" name="Object 9">
              <a:extLst>
                <a:ext uri="{FF2B5EF4-FFF2-40B4-BE49-F238E27FC236}">
                  <a16:creationId xmlns:a16="http://schemas.microsoft.com/office/drawing/2014/main" id="{F1BC6CEF-7574-4B7B-A7F7-D927756A65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0" y="635"/>
            <a:ext cx="19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29962" imgH="142926" progId="Equation.DSMT4">
                    <p:embed/>
                  </p:oleObj>
                </mc:Choice>
                <mc:Fallback>
                  <p:oleObj r:id="rId10" imgW="129962" imgH="142926" progId="Equation.DSMT4">
                    <p:embed/>
                    <p:pic>
                      <p:nvPicPr>
                        <p:cNvPr id="123913" name="Object 9">
                          <a:extLst>
                            <a:ext uri="{FF2B5EF4-FFF2-40B4-BE49-F238E27FC236}">
                              <a16:creationId xmlns:a16="http://schemas.microsoft.com/office/drawing/2014/main" id="{F1BC6CEF-7574-4B7B-A7F7-D927756A65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635"/>
                          <a:ext cx="19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14" name="Object 10">
              <a:extLst>
                <a:ext uri="{FF2B5EF4-FFF2-40B4-BE49-F238E27FC236}">
                  <a16:creationId xmlns:a16="http://schemas.microsoft.com/office/drawing/2014/main" id="{B01C536D-DF5A-4A67-AF48-CDC54D0944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8" y="590"/>
            <a:ext cx="1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29276" imgH="180860" progId="Equation.DSMT4">
                    <p:embed/>
                  </p:oleObj>
                </mc:Choice>
                <mc:Fallback>
                  <p:oleObj r:id="rId12" imgW="129276" imgH="180860" progId="Equation.DSMT4">
                    <p:embed/>
                    <p:pic>
                      <p:nvPicPr>
                        <p:cNvPr id="123914" name="Object 10">
                          <a:extLst>
                            <a:ext uri="{FF2B5EF4-FFF2-40B4-BE49-F238E27FC236}">
                              <a16:creationId xmlns:a16="http://schemas.microsoft.com/office/drawing/2014/main" id="{B01C536D-DF5A-4A67-AF48-CDC54D0944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8" y="590"/>
                          <a:ext cx="1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ldLvl="0" animBg="1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42" name="Object 2">
            <a:extLst>
              <a:ext uri="{FF2B5EF4-FFF2-40B4-BE49-F238E27FC236}">
                <a16:creationId xmlns:a16="http://schemas.microsoft.com/office/drawing/2014/main" id="{21383E66-C8B5-4CD2-BC77-8F0028E9A269}"/>
              </a:ext>
            </a:extLst>
          </p:cNvPr>
          <p:cNvGraphicFramePr>
            <a:graphicFrameLocks/>
          </p:cNvGraphicFramePr>
          <p:nvPr/>
        </p:nvGraphicFramePr>
        <p:xfrm>
          <a:off x="1143000" y="838200"/>
          <a:ext cx="5943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11797" imgH="457517" progId="Equation.DSMT4">
                  <p:embed/>
                </p:oleObj>
              </mc:Choice>
              <mc:Fallback>
                <p:oleObj r:id="rId2" imgW="3111797" imgH="457517" progId="Equation.DSMT4">
                  <p:embed/>
                  <p:pic>
                    <p:nvPicPr>
                      <p:cNvPr id="215042" name="Object 2">
                        <a:extLst>
                          <a:ext uri="{FF2B5EF4-FFF2-40B4-BE49-F238E27FC236}">
                            <a16:creationId xmlns:a16="http://schemas.microsoft.com/office/drawing/2014/main" id="{21383E66-C8B5-4CD2-BC77-8F0028E9A26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38200"/>
                        <a:ext cx="5943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3" name="Object 3">
            <a:extLst>
              <a:ext uri="{FF2B5EF4-FFF2-40B4-BE49-F238E27FC236}">
                <a16:creationId xmlns:a16="http://schemas.microsoft.com/office/drawing/2014/main" id="{86DD04DD-9F05-4CDC-BA9B-A1D26B983ACE}"/>
              </a:ext>
            </a:extLst>
          </p:cNvPr>
          <p:cNvGraphicFramePr>
            <a:graphicFrameLocks/>
          </p:cNvGraphicFramePr>
          <p:nvPr/>
        </p:nvGraphicFramePr>
        <p:xfrm>
          <a:off x="1524000" y="1905000"/>
          <a:ext cx="396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13117" imgH="457517" progId="Equation.DSMT4">
                  <p:embed/>
                </p:oleObj>
              </mc:Choice>
              <mc:Fallback>
                <p:oleObj r:id="rId4" imgW="1613117" imgH="457517" progId="Equation.DSMT4">
                  <p:embed/>
                  <p:pic>
                    <p:nvPicPr>
                      <p:cNvPr id="215043" name="Object 3">
                        <a:extLst>
                          <a:ext uri="{FF2B5EF4-FFF2-40B4-BE49-F238E27FC236}">
                            <a16:creationId xmlns:a16="http://schemas.microsoft.com/office/drawing/2014/main" id="{86DD04DD-9F05-4CDC-BA9B-A1D26B983AC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0"/>
                        <a:ext cx="3962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4" name="Object 4">
            <a:extLst>
              <a:ext uri="{FF2B5EF4-FFF2-40B4-BE49-F238E27FC236}">
                <a16:creationId xmlns:a16="http://schemas.microsoft.com/office/drawing/2014/main" id="{95E44482-D59A-4B29-AD98-60E61E513B67}"/>
              </a:ext>
            </a:extLst>
          </p:cNvPr>
          <p:cNvGraphicFramePr>
            <a:graphicFrameLocks/>
          </p:cNvGraphicFramePr>
          <p:nvPr/>
        </p:nvGraphicFramePr>
        <p:xfrm>
          <a:off x="1600200" y="2971800"/>
          <a:ext cx="342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77441" imgH="203677" progId="Equation.DSMT4">
                  <p:embed/>
                </p:oleObj>
              </mc:Choice>
              <mc:Fallback>
                <p:oleObj r:id="rId6" imgW="1577441" imgH="203677" progId="Equation.DSMT4">
                  <p:embed/>
                  <p:pic>
                    <p:nvPicPr>
                      <p:cNvPr id="215044" name="Object 4">
                        <a:extLst>
                          <a:ext uri="{FF2B5EF4-FFF2-40B4-BE49-F238E27FC236}">
                            <a16:creationId xmlns:a16="http://schemas.microsoft.com/office/drawing/2014/main" id="{95E44482-D59A-4B29-AD98-60E61E513B6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71800"/>
                        <a:ext cx="342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5" name="Object 5">
            <a:extLst>
              <a:ext uri="{FF2B5EF4-FFF2-40B4-BE49-F238E27FC236}">
                <a16:creationId xmlns:a16="http://schemas.microsoft.com/office/drawing/2014/main" id="{BB1C152A-71FB-4C54-A207-D603C0F9E7A0}"/>
              </a:ext>
            </a:extLst>
          </p:cNvPr>
          <p:cNvGraphicFramePr>
            <a:graphicFrameLocks/>
          </p:cNvGraphicFramePr>
          <p:nvPr/>
        </p:nvGraphicFramePr>
        <p:xfrm>
          <a:off x="1600200" y="3581400"/>
          <a:ext cx="6324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743517" imgH="457517" progId="Equation.DSMT4">
                  <p:embed/>
                </p:oleObj>
              </mc:Choice>
              <mc:Fallback>
                <p:oleObj r:id="rId8" imgW="2743517" imgH="457517" progId="Equation.DSMT4">
                  <p:embed/>
                  <p:pic>
                    <p:nvPicPr>
                      <p:cNvPr id="215045" name="Object 5">
                        <a:extLst>
                          <a:ext uri="{FF2B5EF4-FFF2-40B4-BE49-F238E27FC236}">
                            <a16:creationId xmlns:a16="http://schemas.microsoft.com/office/drawing/2014/main" id="{BB1C152A-71FB-4C54-A207-D603C0F9E7A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81400"/>
                        <a:ext cx="6324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6" name="Object 6">
            <a:extLst>
              <a:ext uri="{FF2B5EF4-FFF2-40B4-BE49-F238E27FC236}">
                <a16:creationId xmlns:a16="http://schemas.microsoft.com/office/drawing/2014/main" id="{03694463-C7AA-464A-87DA-7350D6ECB30C}"/>
              </a:ext>
            </a:extLst>
          </p:cNvPr>
          <p:cNvGraphicFramePr>
            <a:graphicFrameLocks/>
          </p:cNvGraphicFramePr>
          <p:nvPr/>
        </p:nvGraphicFramePr>
        <p:xfrm>
          <a:off x="1600200" y="4648200"/>
          <a:ext cx="3733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676477" imgH="457517" progId="Equation.DSMT4">
                  <p:embed/>
                </p:oleObj>
              </mc:Choice>
              <mc:Fallback>
                <p:oleObj r:id="rId10" imgW="1676477" imgH="457517" progId="Equation.DSMT4">
                  <p:embed/>
                  <p:pic>
                    <p:nvPicPr>
                      <p:cNvPr id="215046" name="Object 6">
                        <a:extLst>
                          <a:ext uri="{FF2B5EF4-FFF2-40B4-BE49-F238E27FC236}">
                            <a16:creationId xmlns:a16="http://schemas.microsoft.com/office/drawing/2014/main" id="{03694463-C7AA-464A-87DA-7350D6ECB30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48200"/>
                        <a:ext cx="3733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>
            <a:extLst>
              <a:ext uri="{FF2B5EF4-FFF2-40B4-BE49-F238E27FC236}">
                <a16:creationId xmlns:a16="http://schemas.microsoft.com/office/drawing/2014/main" id="{37C94169-8C2C-4AF9-B992-8E18A264FF28}"/>
              </a:ext>
            </a:extLst>
          </p:cNvPr>
          <p:cNvGraphicFramePr>
            <a:graphicFrameLocks/>
          </p:cNvGraphicFramePr>
          <p:nvPr/>
        </p:nvGraphicFramePr>
        <p:xfrm>
          <a:off x="1631950" y="5791200"/>
          <a:ext cx="2635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513981" imgH="216297" progId="Equation.DSMT4">
                  <p:embed/>
                </p:oleObj>
              </mc:Choice>
              <mc:Fallback>
                <p:oleObj r:id="rId12" imgW="1513981" imgH="216297" progId="Equation.DSMT4">
                  <p:embed/>
                  <p:pic>
                    <p:nvPicPr>
                      <p:cNvPr id="215047" name="Object 7">
                        <a:extLst>
                          <a:ext uri="{FF2B5EF4-FFF2-40B4-BE49-F238E27FC236}">
                            <a16:creationId xmlns:a16="http://schemas.microsoft.com/office/drawing/2014/main" id="{37C94169-8C2C-4AF9-B992-8E18A264FF2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5791200"/>
                        <a:ext cx="2635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066" name="Object 2">
            <a:extLst>
              <a:ext uri="{FF2B5EF4-FFF2-40B4-BE49-F238E27FC236}">
                <a16:creationId xmlns:a16="http://schemas.microsoft.com/office/drawing/2014/main" id="{C8C48E93-05B1-42D8-8516-A4B1A3778434}"/>
              </a:ext>
            </a:extLst>
          </p:cNvPr>
          <p:cNvGraphicFramePr>
            <a:graphicFrameLocks/>
          </p:cNvGraphicFramePr>
          <p:nvPr/>
        </p:nvGraphicFramePr>
        <p:xfrm>
          <a:off x="665163" y="914400"/>
          <a:ext cx="7869237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83117" imgH="711317" progId="Equation.DSMT4">
                  <p:embed/>
                </p:oleObj>
              </mc:Choice>
              <mc:Fallback>
                <p:oleObj r:id="rId2" imgW="3683117" imgH="711317" progId="Equation.DSMT4">
                  <p:embed/>
                  <p:pic>
                    <p:nvPicPr>
                      <p:cNvPr id="216066" name="Object 2">
                        <a:extLst>
                          <a:ext uri="{FF2B5EF4-FFF2-40B4-BE49-F238E27FC236}">
                            <a16:creationId xmlns:a16="http://schemas.microsoft.com/office/drawing/2014/main" id="{C8C48E93-05B1-42D8-8516-A4B1A377843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914400"/>
                        <a:ext cx="7869237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7" name="Object 3">
            <a:extLst>
              <a:ext uri="{FF2B5EF4-FFF2-40B4-BE49-F238E27FC236}">
                <a16:creationId xmlns:a16="http://schemas.microsoft.com/office/drawing/2014/main" id="{537976A3-EB11-42B8-887A-523BB5AFB05E}"/>
              </a:ext>
            </a:extLst>
          </p:cNvPr>
          <p:cNvGraphicFramePr>
            <a:graphicFrameLocks/>
          </p:cNvGraphicFramePr>
          <p:nvPr/>
        </p:nvGraphicFramePr>
        <p:xfrm>
          <a:off x="838200" y="2743200"/>
          <a:ext cx="6402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619757" imgH="215957" progId="Equation.DSMT4">
                  <p:embed/>
                </p:oleObj>
              </mc:Choice>
              <mc:Fallback>
                <p:oleObj r:id="rId4" imgW="3619757" imgH="215957" progId="Equation.DSMT4">
                  <p:embed/>
                  <p:pic>
                    <p:nvPicPr>
                      <p:cNvPr id="216067" name="Object 3">
                        <a:extLst>
                          <a:ext uri="{FF2B5EF4-FFF2-40B4-BE49-F238E27FC236}">
                            <a16:creationId xmlns:a16="http://schemas.microsoft.com/office/drawing/2014/main" id="{537976A3-EB11-42B8-887A-523BB5AFB05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64023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8" name="Object 4">
            <a:extLst>
              <a:ext uri="{FF2B5EF4-FFF2-40B4-BE49-F238E27FC236}">
                <a16:creationId xmlns:a16="http://schemas.microsoft.com/office/drawing/2014/main" id="{76904351-D992-43C1-923E-1E7671745BFF}"/>
              </a:ext>
            </a:extLst>
          </p:cNvPr>
          <p:cNvGraphicFramePr>
            <a:graphicFrameLocks/>
          </p:cNvGraphicFramePr>
          <p:nvPr/>
        </p:nvGraphicFramePr>
        <p:xfrm>
          <a:off x="1752600" y="3429000"/>
          <a:ext cx="6019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946557" imgH="457517" progId="Equation.DSMT4">
                  <p:embed/>
                </p:oleObj>
              </mc:Choice>
              <mc:Fallback>
                <p:oleObj r:id="rId6" imgW="2946557" imgH="457517" progId="Equation.DSMT4">
                  <p:embed/>
                  <p:pic>
                    <p:nvPicPr>
                      <p:cNvPr id="216068" name="Object 4">
                        <a:extLst>
                          <a:ext uri="{FF2B5EF4-FFF2-40B4-BE49-F238E27FC236}">
                            <a16:creationId xmlns:a16="http://schemas.microsoft.com/office/drawing/2014/main" id="{76904351-D992-43C1-923E-1E7671745BF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29000"/>
                        <a:ext cx="6019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9" name="Object 5">
            <a:extLst>
              <a:ext uri="{FF2B5EF4-FFF2-40B4-BE49-F238E27FC236}">
                <a16:creationId xmlns:a16="http://schemas.microsoft.com/office/drawing/2014/main" id="{CA1944B7-D605-4287-A311-3D7DAB38CD3B}"/>
              </a:ext>
            </a:extLst>
          </p:cNvPr>
          <p:cNvGraphicFramePr>
            <a:graphicFrameLocks/>
          </p:cNvGraphicFramePr>
          <p:nvPr/>
        </p:nvGraphicFramePr>
        <p:xfrm>
          <a:off x="1524000" y="4648200"/>
          <a:ext cx="624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530837" imgH="406397" progId="Equation.DSMT4">
                  <p:embed/>
                </p:oleObj>
              </mc:Choice>
              <mc:Fallback>
                <p:oleObj r:id="rId8" imgW="3530837" imgH="406397" progId="Equation.DSMT4">
                  <p:embed/>
                  <p:pic>
                    <p:nvPicPr>
                      <p:cNvPr id="216069" name="Object 5">
                        <a:extLst>
                          <a:ext uri="{FF2B5EF4-FFF2-40B4-BE49-F238E27FC236}">
                            <a16:creationId xmlns:a16="http://schemas.microsoft.com/office/drawing/2014/main" id="{CA1944B7-D605-4287-A311-3D7DAB38CD3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48200"/>
                        <a:ext cx="6248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0" name="Object 6">
            <a:extLst>
              <a:ext uri="{FF2B5EF4-FFF2-40B4-BE49-F238E27FC236}">
                <a16:creationId xmlns:a16="http://schemas.microsoft.com/office/drawing/2014/main" id="{5691E343-3621-458A-AF5F-24A8BDB68342}"/>
              </a:ext>
            </a:extLst>
          </p:cNvPr>
          <p:cNvGraphicFramePr>
            <a:graphicFrameLocks/>
          </p:cNvGraphicFramePr>
          <p:nvPr/>
        </p:nvGraphicFramePr>
        <p:xfrm>
          <a:off x="1752600" y="5715000"/>
          <a:ext cx="525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654597" imgH="215957" progId="Equation.DSMT4">
                  <p:embed/>
                </p:oleObj>
              </mc:Choice>
              <mc:Fallback>
                <p:oleObj r:id="rId10" imgW="2654597" imgH="215957" progId="Equation.DSMT4">
                  <p:embed/>
                  <p:pic>
                    <p:nvPicPr>
                      <p:cNvPr id="216070" name="Object 6">
                        <a:extLst>
                          <a:ext uri="{FF2B5EF4-FFF2-40B4-BE49-F238E27FC236}">
                            <a16:creationId xmlns:a16="http://schemas.microsoft.com/office/drawing/2014/main" id="{5691E343-3621-458A-AF5F-24A8BDB6834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715000"/>
                        <a:ext cx="5257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0" name="Object 2">
            <a:extLst>
              <a:ext uri="{FF2B5EF4-FFF2-40B4-BE49-F238E27FC236}">
                <a16:creationId xmlns:a16="http://schemas.microsoft.com/office/drawing/2014/main" id="{48F98373-3ADE-4776-A4FE-EC816DC445EB}"/>
              </a:ext>
            </a:extLst>
          </p:cNvPr>
          <p:cNvGraphicFramePr>
            <a:graphicFrameLocks/>
          </p:cNvGraphicFramePr>
          <p:nvPr/>
        </p:nvGraphicFramePr>
        <p:xfrm>
          <a:off x="533400" y="5183188"/>
          <a:ext cx="7696200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95717" imgH="698717" progId="Equation.DSMT4">
                  <p:embed/>
                </p:oleObj>
              </mc:Choice>
              <mc:Fallback>
                <p:oleObj r:id="rId2" imgW="3695717" imgH="698717" progId="Equation.DSMT4">
                  <p:embed/>
                  <p:pic>
                    <p:nvPicPr>
                      <p:cNvPr id="124930" name="Object 2">
                        <a:extLst>
                          <a:ext uri="{FF2B5EF4-FFF2-40B4-BE49-F238E27FC236}">
                            <a16:creationId xmlns:a16="http://schemas.microsoft.com/office/drawing/2014/main" id="{48F98373-3ADE-4776-A4FE-EC816DC445E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83188"/>
                        <a:ext cx="7696200" cy="159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931" name="Group 3">
            <a:extLst>
              <a:ext uri="{FF2B5EF4-FFF2-40B4-BE49-F238E27FC236}">
                <a16:creationId xmlns:a16="http://schemas.microsoft.com/office/drawing/2014/main" id="{7B474EDF-C9DE-4715-BBFD-9E89BFBB3A5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33400"/>
            <a:ext cx="7696200" cy="517525"/>
            <a:chOff x="0" y="0"/>
            <a:chExt cx="12120" cy="816"/>
          </a:xfrm>
        </p:grpSpPr>
        <p:sp>
          <p:nvSpPr>
            <p:cNvPr id="124932" name="Text Box 4">
              <a:extLst>
                <a:ext uri="{FF2B5EF4-FFF2-40B4-BE49-F238E27FC236}">
                  <a16:creationId xmlns:a16="http://schemas.microsoft.com/office/drawing/2014/main" id="{9D1F0173-D4EC-4488-9BCF-2D5D35A47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035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chemeClr val="accent2"/>
                  </a:solidFill>
                </a:rPr>
                <a:t>例1：</a:t>
              </a:r>
            </a:p>
          </p:txBody>
        </p:sp>
        <p:pic>
          <p:nvPicPr>
            <p:cNvPr id="124933" name="Picture 5">
              <a:extLst>
                <a:ext uri="{FF2B5EF4-FFF2-40B4-BE49-F238E27FC236}">
                  <a16:creationId xmlns:a16="http://schemas.microsoft.com/office/drawing/2014/main" id="{C4C0EE7D-571D-4EE8-98A9-8C5AB3FB41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" y="200"/>
              <a:ext cx="10807" cy="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24934" name="Object 6">
            <a:extLst>
              <a:ext uri="{FF2B5EF4-FFF2-40B4-BE49-F238E27FC236}">
                <a16:creationId xmlns:a16="http://schemas.microsoft.com/office/drawing/2014/main" id="{6E796C58-2016-4659-92D9-7B0292942850}"/>
              </a:ext>
            </a:extLst>
          </p:cNvPr>
          <p:cNvGraphicFramePr>
            <a:graphicFrameLocks/>
          </p:cNvGraphicFramePr>
          <p:nvPr/>
        </p:nvGraphicFramePr>
        <p:xfrm>
          <a:off x="458788" y="1447800"/>
          <a:ext cx="79994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543437" imgH="457517" progId="Equation.DSMT4">
                  <p:embed/>
                </p:oleObj>
              </mc:Choice>
              <mc:Fallback>
                <p:oleObj r:id="rId5" imgW="3543437" imgH="457517" progId="Equation.DSMT4">
                  <p:embed/>
                  <p:pic>
                    <p:nvPicPr>
                      <p:cNvPr id="124934" name="Object 6">
                        <a:extLst>
                          <a:ext uri="{FF2B5EF4-FFF2-40B4-BE49-F238E27FC236}">
                            <a16:creationId xmlns:a16="http://schemas.microsoft.com/office/drawing/2014/main" id="{6E796C58-2016-4659-92D9-7B029294285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1447800"/>
                        <a:ext cx="79994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AD657D8C-F897-42FD-E6DC-77CAF864CC2E}"/>
              </a:ext>
            </a:extLst>
          </p:cNvPr>
          <p:cNvGrpSpPr/>
          <p:nvPr/>
        </p:nvGrpSpPr>
        <p:grpSpPr>
          <a:xfrm>
            <a:off x="457200" y="2667000"/>
            <a:ext cx="7467600" cy="2286000"/>
            <a:chOff x="457200" y="2667000"/>
            <a:chExt cx="7467600" cy="2286000"/>
          </a:xfrm>
        </p:grpSpPr>
        <p:grpSp>
          <p:nvGrpSpPr>
            <p:cNvPr id="124935" name="Group 7">
              <a:extLst>
                <a:ext uri="{FF2B5EF4-FFF2-40B4-BE49-F238E27FC236}">
                  <a16:creationId xmlns:a16="http://schemas.microsoft.com/office/drawing/2014/main" id="{D5AE9424-14E3-4334-8D18-8F5EE5309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" y="2667000"/>
              <a:ext cx="7467600" cy="2286000"/>
              <a:chOff x="0" y="0"/>
              <a:chExt cx="11759" cy="3600"/>
            </a:xfrm>
          </p:grpSpPr>
          <p:sp>
            <p:nvSpPr>
              <p:cNvPr id="124936" name="Text Box 8">
                <a:extLst>
                  <a:ext uri="{FF2B5EF4-FFF2-40B4-BE49-F238E27FC236}">
                    <a16:creationId xmlns:a16="http://schemas.microsoft.com/office/drawing/2014/main" id="{04693209-0884-4C2D-8B29-9799CB8A4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285" cy="8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chemeClr val="accent2"/>
                    </a:solidFill>
                  </a:rPr>
                  <a:t>例3：</a:t>
                </a:r>
              </a:p>
            </p:txBody>
          </p:sp>
          <p:pic>
            <p:nvPicPr>
              <p:cNvPr id="124937" name="Picture 9">
                <a:extLst>
                  <a:ext uri="{FF2B5EF4-FFF2-40B4-BE49-F238E27FC236}">
                    <a16:creationId xmlns:a16="http://schemas.microsoft.com/office/drawing/2014/main" id="{56523DA4-1464-4921-B5B1-336A9A7D30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7" y="120"/>
                <a:ext cx="10423" cy="3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8EEEA2C-7C4C-A1B4-AE09-4303A3598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08304" y="3701240"/>
              <a:ext cx="419122" cy="19051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F556C4B-42AB-379C-C6C9-2FA863B9E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36781"/>
            <a:stretch/>
          </p:blipFill>
          <p:spPr>
            <a:xfrm>
              <a:off x="7308304" y="4121938"/>
              <a:ext cx="419122" cy="12302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>
            <a:extLst>
              <a:ext uri="{FF2B5EF4-FFF2-40B4-BE49-F238E27FC236}">
                <a16:creationId xmlns:a16="http://schemas.microsoft.com/office/drawing/2014/main" id="{E24DDAAB-EE20-41C1-966C-501699EF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1905000"/>
            <a:ext cx="82264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5955" name="Text Box 3">
            <a:extLst>
              <a:ext uri="{FF2B5EF4-FFF2-40B4-BE49-F238E27FC236}">
                <a16:creationId xmlns:a16="http://schemas.microsoft.com/office/drawing/2014/main" id="{3AFA9876-78BB-4CCE-B963-57E0F5959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10191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</a:rPr>
              <a:t>例5：</a:t>
            </a:r>
          </a:p>
        </p:txBody>
      </p:sp>
      <p:grpSp>
        <p:nvGrpSpPr>
          <p:cNvPr id="125956" name="Group 4">
            <a:extLst>
              <a:ext uri="{FF2B5EF4-FFF2-40B4-BE49-F238E27FC236}">
                <a16:creationId xmlns:a16="http://schemas.microsoft.com/office/drawing/2014/main" id="{5C50B584-59F6-4305-A1A9-761CC29E163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657600"/>
            <a:ext cx="8305800" cy="2286000"/>
            <a:chOff x="0" y="0"/>
            <a:chExt cx="13079" cy="3359"/>
          </a:xfrm>
        </p:grpSpPr>
        <p:sp>
          <p:nvSpPr>
            <p:cNvPr id="125957" name="Text Box 5">
              <a:extLst>
                <a:ext uri="{FF2B5EF4-FFF2-40B4-BE49-F238E27FC236}">
                  <a16:creationId xmlns:a16="http://schemas.microsoft.com/office/drawing/2014/main" id="{F7FBDB67-ECD5-4702-A124-46DCF046F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60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chemeClr val="accent2"/>
                  </a:solidFill>
                </a:rPr>
                <a:t>例6：</a:t>
              </a:r>
            </a:p>
          </p:txBody>
        </p:sp>
        <p:graphicFrame>
          <p:nvGraphicFramePr>
            <p:cNvPr id="125958" name="Object 6">
              <a:extLst>
                <a:ext uri="{FF2B5EF4-FFF2-40B4-BE49-F238E27FC236}">
                  <a16:creationId xmlns:a16="http://schemas.microsoft.com/office/drawing/2014/main" id="{4985F4D1-B473-402A-A140-5667FC8C55E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21" y="959"/>
            <a:ext cx="12958" cy="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3797597" imgH="686117" progId="Equation.DSMT4">
                    <p:embed/>
                  </p:oleObj>
                </mc:Choice>
                <mc:Fallback>
                  <p:oleObj r:id="rId3" imgW="3797597" imgH="686117" progId="Equation.DSMT4">
                    <p:embed/>
                    <p:pic>
                      <p:nvPicPr>
                        <p:cNvPr id="125958" name="Object 6">
                          <a:extLst>
                            <a:ext uri="{FF2B5EF4-FFF2-40B4-BE49-F238E27FC236}">
                              <a16:creationId xmlns:a16="http://schemas.microsoft.com/office/drawing/2014/main" id="{4985F4D1-B473-402A-A140-5667FC8C55E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" y="959"/>
                          <a:ext cx="12958" cy="2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78" name="Group 2">
            <a:extLst>
              <a:ext uri="{FF2B5EF4-FFF2-40B4-BE49-F238E27FC236}">
                <a16:creationId xmlns:a16="http://schemas.microsoft.com/office/drawing/2014/main" id="{5EEDE97A-867F-4C53-A9F3-CB86B1A7F9E9}"/>
              </a:ext>
            </a:extLst>
          </p:cNvPr>
          <p:cNvGrpSpPr>
            <a:grpSpLocks/>
          </p:cNvGrpSpPr>
          <p:nvPr/>
        </p:nvGrpSpPr>
        <p:grpSpPr bwMode="auto">
          <a:xfrm>
            <a:off x="305593" y="1628800"/>
            <a:ext cx="8532813" cy="3808412"/>
            <a:chOff x="0" y="0"/>
            <a:chExt cx="13198" cy="5998"/>
          </a:xfrm>
        </p:grpSpPr>
        <p:graphicFrame>
          <p:nvGraphicFramePr>
            <p:cNvPr id="126979" name="Object 3">
              <a:extLst>
                <a:ext uri="{FF2B5EF4-FFF2-40B4-BE49-F238E27FC236}">
                  <a16:creationId xmlns:a16="http://schemas.microsoft.com/office/drawing/2014/main" id="{E8313681-8C91-4BAD-BDF5-8F66FB81C67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62126591"/>
                </p:ext>
              </p:extLst>
            </p:nvPr>
          </p:nvGraphicFramePr>
          <p:xfrm>
            <a:off x="0" y="0"/>
            <a:ext cx="13199" cy="5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746160" imgH="1612800" progId="Equation.DSMT4">
                    <p:embed/>
                  </p:oleObj>
                </mc:Choice>
                <mc:Fallback>
                  <p:oleObj name="Equation" r:id="rId2" imgW="3746160" imgH="1612800" progId="Equation.DSMT4">
                    <p:embed/>
                    <p:pic>
                      <p:nvPicPr>
                        <p:cNvPr id="126979" name="Object 3">
                          <a:extLst>
                            <a:ext uri="{FF2B5EF4-FFF2-40B4-BE49-F238E27FC236}">
                              <a16:creationId xmlns:a16="http://schemas.microsoft.com/office/drawing/2014/main" id="{E8313681-8C91-4BAD-BDF5-8F66FB81C67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3199" cy="59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80" name="Line 4">
              <a:extLst>
                <a:ext uri="{FF2B5EF4-FFF2-40B4-BE49-F238E27FC236}">
                  <a16:creationId xmlns:a16="http://schemas.microsoft.com/office/drawing/2014/main" id="{EACC3A11-0C7B-421A-AE80-788ACC2A5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9" y="958"/>
              <a:ext cx="1" cy="4079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6981" name="Line 5">
              <a:extLst>
                <a:ext uri="{FF2B5EF4-FFF2-40B4-BE49-F238E27FC236}">
                  <a16:creationId xmlns:a16="http://schemas.microsoft.com/office/drawing/2014/main" id="{DF67153E-EED7-41E0-AA25-1DA7B0B37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9" y="1678"/>
              <a:ext cx="5040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D104DD1-EE4F-819E-1460-896652DC6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210294"/>
            <a:ext cx="5078929" cy="26941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32D91-54E4-471A-47B3-529913D7D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2022.10.17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F25893-BE9A-CC8E-7D91-D8F83DBC2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7BE16-D896-25C9-EE02-E2833372EA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39BDB-4248-2FCD-23A0-BF4BB97F9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F9247-AD74-BACD-6DC7-4082B6785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66E59-2362-483A-8DDB-C5CBB19781CB}" type="slidenum">
              <a:rPr lang="zh-CN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3633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02" name="Group 2">
            <a:extLst>
              <a:ext uri="{FF2B5EF4-FFF2-40B4-BE49-F238E27FC236}">
                <a16:creationId xmlns:a16="http://schemas.microsoft.com/office/drawing/2014/main" id="{B62C7CD7-D181-41A5-BDA4-16454D8C908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012825"/>
            <a:ext cx="7315200" cy="1882775"/>
            <a:chOff x="0" y="0"/>
            <a:chExt cx="11520" cy="2964"/>
          </a:xfrm>
        </p:grpSpPr>
        <p:sp>
          <p:nvSpPr>
            <p:cNvPr id="128003" name="Text Box 3">
              <a:extLst>
                <a:ext uri="{FF2B5EF4-FFF2-40B4-BE49-F238E27FC236}">
                  <a16:creationId xmlns:a16="http://schemas.microsoft.com/office/drawing/2014/main" id="{BB35CBC8-104A-4223-8460-30CE6843A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1520" cy="2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800"/>
                <a:t>推论1</a:t>
              </a:r>
              <a:r>
                <a:rPr lang="zh-CN" altLang="en-US" sz="2800" b="0"/>
                <a:t>　</a:t>
              </a:r>
              <a:r>
                <a:rPr lang="zh-CN" altLang="en-US" sz="2800"/>
                <a:t>群中</a:t>
              </a:r>
              <a:r>
                <a:rPr lang="zh-CN" altLang="en-US" sz="2800" b="0"/>
                <a:t>消去律成立  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800" b="0"/>
                <a:t>             若               ，那么             ；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800" b="0"/>
                <a:t>             若               ，那么             ．</a:t>
              </a:r>
            </a:p>
          </p:txBody>
        </p:sp>
        <p:graphicFrame>
          <p:nvGraphicFramePr>
            <p:cNvPr id="128004" name="Object 4">
              <a:extLst>
                <a:ext uri="{FF2B5EF4-FFF2-40B4-BE49-F238E27FC236}">
                  <a16:creationId xmlns:a16="http://schemas.microsoft.com/office/drawing/2014/main" id="{DA53FB75-987A-4186-AAA8-B5ACED09A5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3" y="1218"/>
            <a:ext cx="2398" cy="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512308" imgH="179206" progId="Equation.DSMT4">
                    <p:embed/>
                  </p:oleObj>
                </mc:Choice>
                <mc:Fallback>
                  <p:oleObj r:id="rId2" imgW="512308" imgH="179206" progId="Equation.DSMT4">
                    <p:embed/>
                    <p:pic>
                      <p:nvPicPr>
                        <p:cNvPr id="128004" name="Object 4">
                          <a:extLst>
                            <a:ext uri="{FF2B5EF4-FFF2-40B4-BE49-F238E27FC236}">
                              <a16:creationId xmlns:a16="http://schemas.microsoft.com/office/drawing/2014/main" id="{DA53FB75-987A-4186-AAA8-B5ACED09A5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3" y="1218"/>
                          <a:ext cx="2398" cy="6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05" name="Object 5">
              <a:extLst>
                <a:ext uri="{FF2B5EF4-FFF2-40B4-BE49-F238E27FC236}">
                  <a16:creationId xmlns:a16="http://schemas.microsoft.com/office/drawing/2014/main" id="{569AE36F-8F11-45E0-84F7-4CBE1019B0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01" y="1200"/>
            <a:ext cx="1800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84220" imgH="179206" progId="Equation.DSMT4">
                    <p:embed/>
                  </p:oleObj>
                </mc:Choice>
                <mc:Fallback>
                  <p:oleObj r:id="rId4" imgW="384220" imgH="179206" progId="Equation.DSMT4">
                    <p:embed/>
                    <p:pic>
                      <p:nvPicPr>
                        <p:cNvPr id="128005" name="Object 5">
                          <a:extLst>
                            <a:ext uri="{FF2B5EF4-FFF2-40B4-BE49-F238E27FC236}">
                              <a16:creationId xmlns:a16="http://schemas.microsoft.com/office/drawing/2014/main" id="{569AE36F-8F11-45E0-84F7-4CBE1019B0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1" y="1200"/>
                          <a:ext cx="1800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06" name="Object 6">
              <a:extLst>
                <a:ext uri="{FF2B5EF4-FFF2-40B4-BE49-F238E27FC236}">
                  <a16:creationId xmlns:a16="http://schemas.microsoft.com/office/drawing/2014/main" id="{56B6E4EB-BBF2-42E8-AE76-40488ADA67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1" y="2160"/>
            <a:ext cx="1876" cy="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548234" imgH="204160" progId="Equation.DSMT4">
                    <p:embed/>
                  </p:oleObj>
                </mc:Choice>
                <mc:Fallback>
                  <p:oleObj r:id="rId6" imgW="548234" imgH="204160" progId="Equation.DSMT4">
                    <p:embed/>
                    <p:pic>
                      <p:nvPicPr>
                        <p:cNvPr id="128006" name="Object 6">
                          <a:extLst>
                            <a:ext uri="{FF2B5EF4-FFF2-40B4-BE49-F238E27FC236}">
                              <a16:creationId xmlns:a16="http://schemas.microsoft.com/office/drawing/2014/main" id="{56B6E4EB-BBF2-42E8-AE76-40488ADA67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1" y="2160"/>
                          <a:ext cx="1876" cy="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07" name="Object 7">
              <a:extLst>
                <a:ext uri="{FF2B5EF4-FFF2-40B4-BE49-F238E27FC236}">
                  <a16:creationId xmlns:a16="http://schemas.microsoft.com/office/drawing/2014/main" id="{40BC93C8-023F-4ED3-B816-E1CBC36709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1" y="2197"/>
            <a:ext cx="1320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96920" imgH="204968" progId="Equation.DSMT4">
                    <p:embed/>
                  </p:oleObj>
                </mc:Choice>
                <mc:Fallback>
                  <p:oleObj r:id="rId8" imgW="396920" imgH="204968" progId="Equation.DSMT4">
                    <p:embed/>
                    <p:pic>
                      <p:nvPicPr>
                        <p:cNvPr id="128007" name="Object 7">
                          <a:extLst>
                            <a:ext uri="{FF2B5EF4-FFF2-40B4-BE49-F238E27FC236}">
                              <a16:creationId xmlns:a16="http://schemas.microsoft.com/office/drawing/2014/main" id="{40BC93C8-023F-4ED3-B816-E1CBC36709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1" y="2197"/>
                          <a:ext cx="1320" cy="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8008" name="Object 8">
            <a:extLst>
              <a:ext uri="{FF2B5EF4-FFF2-40B4-BE49-F238E27FC236}">
                <a16:creationId xmlns:a16="http://schemas.microsoft.com/office/drawing/2014/main" id="{7B09E3EE-286E-4B03-8160-6A73242381B7}"/>
              </a:ext>
            </a:extLst>
          </p:cNvPr>
          <p:cNvGraphicFramePr>
            <a:graphicFrameLocks/>
          </p:cNvGraphicFramePr>
          <p:nvPr/>
        </p:nvGraphicFramePr>
        <p:xfrm>
          <a:off x="838200" y="3276600"/>
          <a:ext cx="7239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480077" imgH="457517" progId="Equation.DSMT4">
                  <p:embed/>
                </p:oleObj>
              </mc:Choice>
              <mc:Fallback>
                <p:oleObj r:id="rId10" imgW="3480077" imgH="457517" progId="Equation.DSMT4">
                  <p:embed/>
                  <p:pic>
                    <p:nvPicPr>
                      <p:cNvPr id="128008" name="Object 8">
                        <a:extLst>
                          <a:ext uri="{FF2B5EF4-FFF2-40B4-BE49-F238E27FC236}">
                            <a16:creationId xmlns:a16="http://schemas.microsoft.com/office/drawing/2014/main" id="{7B09E3EE-286E-4B03-8160-6A73242381B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6600"/>
                        <a:ext cx="7239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9">
            <a:extLst>
              <a:ext uri="{FF2B5EF4-FFF2-40B4-BE49-F238E27FC236}">
                <a16:creationId xmlns:a16="http://schemas.microsoft.com/office/drawing/2014/main" id="{5ACAC77C-C125-4A74-8E89-91B1C94AA3D2}"/>
              </a:ext>
            </a:extLst>
          </p:cNvPr>
          <p:cNvGraphicFramePr>
            <a:graphicFrameLocks/>
          </p:cNvGraphicFramePr>
          <p:nvPr/>
        </p:nvGraphicFramePr>
        <p:xfrm>
          <a:off x="838200" y="4876800"/>
          <a:ext cx="7315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632357" imgH="431957" progId="Equation.DSMT4">
                  <p:embed/>
                </p:oleObj>
              </mc:Choice>
              <mc:Fallback>
                <p:oleObj r:id="rId12" imgW="3632357" imgH="431957" progId="Equation.DSMT4">
                  <p:embed/>
                  <p:pic>
                    <p:nvPicPr>
                      <p:cNvPr id="128009" name="Object 9">
                        <a:extLst>
                          <a:ext uri="{FF2B5EF4-FFF2-40B4-BE49-F238E27FC236}">
                            <a16:creationId xmlns:a16="http://schemas.microsoft.com/office/drawing/2014/main" id="{5ACAC77C-C125-4A74-8E89-91B1C94AA3D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76800"/>
                        <a:ext cx="7315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6" name="Object 2">
            <a:extLst>
              <a:ext uri="{FF2B5EF4-FFF2-40B4-BE49-F238E27FC236}">
                <a16:creationId xmlns:a16="http://schemas.microsoft.com/office/drawing/2014/main" id="{EE2C6B42-B405-4EBB-818D-38DE3C19BE75}"/>
              </a:ext>
            </a:extLst>
          </p:cNvPr>
          <p:cNvGraphicFramePr>
            <a:graphicFrameLocks/>
          </p:cNvGraphicFramePr>
          <p:nvPr/>
        </p:nvGraphicFramePr>
        <p:xfrm>
          <a:off x="457200" y="1677988"/>
          <a:ext cx="7620000" cy="22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91157" imgH="939917" progId="Equation.DSMT4">
                  <p:embed/>
                </p:oleObj>
              </mc:Choice>
              <mc:Fallback>
                <p:oleObj r:id="rId2" imgW="3391157" imgH="939917" progId="Equation.DSMT4">
                  <p:embed/>
                  <p:pic>
                    <p:nvPicPr>
                      <p:cNvPr id="129026" name="Object 2">
                        <a:extLst>
                          <a:ext uri="{FF2B5EF4-FFF2-40B4-BE49-F238E27FC236}">
                            <a16:creationId xmlns:a16="http://schemas.microsoft.com/office/drawing/2014/main" id="{EE2C6B42-B405-4EBB-818D-38DE3C19BE7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7988"/>
                        <a:ext cx="7620000" cy="228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3">
            <a:extLst>
              <a:ext uri="{FF2B5EF4-FFF2-40B4-BE49-F238E27FC236}">
                <a16:creationId xmlns:a16="http://schemas.microsoft.com/office/drawing/2014/main" id="{AC48BDC0-67C1-46F2-BD02-95301012DBC5}"/>
              </a:ext>
            </a:extLst>
          </p:cNvPr>
          <p:cNvGraphicFramePr>
            <a:graphicFrameLocks/>
          </p:cNvGraphicFramePr>
          <p:nvPr/>
        </p:nvGraphicFramePr>
        <p:xfrm>
          <a:off x="458788" y="4419600"/>
          <a:ext cx="77708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136997" imgH="457517" progId="Equation.DSMT4">
                  <p:embed/>
                </p:oleObj>
              </mc:Choice>
              <mc:Fallback>
                <p:oleObj r:id="rId4" imgW="3136997" imgH="457517" progId="Equation.DSMT4">
                  <p:embed/>
                  <p:pic>
                    <p:nvPicPr>
                      <p:cNvPr id="129027" name="Object 3">
                        <a:extLst>
                          <a:ext uri="{FF2B5EF4-FFF2-40B4-BE49-F238E27FC236}">
                            <a16:creationId xmlns:a16="http://schemas.microsoft.com/office/drawing/2014/main" id="{AC48BDC0-67C1-46F2-BD02-95301012DBC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4419600"/>
                        <a:ext cx="77708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0" name="Object 2">
            <a:extLst>
              <a:ext uri="{FF2B5EF4-FFF2-40B4-BE49-F238E27FC236}">
                <a16:creationId xmlns:a16="http://schemas.microsoft.com/office/drawing/2014/main" id="{C25984B7-275D-4B32-B110-437B6CED2207}"/>
              </a:ext>
            </a:extLst>
          </p:cNvPr>
          <p:cNvGraphicFramePr>
            <a:graphicFrameLocks/>
          </p:cNvGraphicFramePr>
          <p:nvPr/>
        </p:nvGraphicFramePr>
        <p:xfrm>
          <a:off x="685800" y="990600"/>
          <a:ext cx="53340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70317" imgH="723917" progId="Equation.DSMT4">
                  <p:embed/>
                </p:oleObj>
              </mc:Choice>
              <mc:Fallback>
                <p:oleObj r:id="rId2" imgW="2070317" imgH="723917" progId="Equation.DSMT4">
                  <p:embed/>
                  <p:pic>
                    <p:nvPicPr>
                      <p:cNvPr id="130050" name="Object 2">
                        <a:extLst>
                          <a:ext uri="{FF2B5EF4-FFF2-40B4-BE49-F238E27FC236}">
                            <a16:creationId xmlns:a16="http://schemas.microsoft.com/office/drawing/2014/main" id="{C25984B7-275D-4B32-B110-437B6CED220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53340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1" name="Object 3">
            <a:extLst>
              <a:ext uri="{FF2B5EF4-FFF2-40B4-BE49-F238E27FC236}">
                <a16:creationId xmlns:a16="http://schemas.microsoft.com/office/drawing/2014/main" id="{9854FA6E-818A-463C-BC7D-08C14D51A200}"/>
              </a:ext>
            </a:extLst>
          </p:cNvPr>
          <p:cNvGraphicFramePr>
            <a:graphicFrameLocks/>
          </p:cNvGraphicFramePr>
          <p:nvPr/>
        </p:nvGraphicFramePr>
        <p:xfrm>
          <a:off x="1524000" y="3048000"/>
          <a:ext cx="5410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22597" imgH="482717" progId="Equation.DSMT4">
                  <p:embed/>
                </p:oleObj>
              </mc:Choice>
              <mc:Fallback>
                <p:oleObj r:id="rId4" imgW="2222597" imgH="482717" progId="Equation.DSMT4">
                  <p:embed/>
                  <p:pic>
                    <p:nvPicPr>
                      <p:cNvPr id="130051" name="Object 3">
                        <a:extLst>
                          <a:ext uri="{FF2B5EF4-FFF2-40B4-BE49-F238E27FC236}">
                            <a16:creationId xmlns:a16="http://schemas.microsoft.com/office/drawing/2014/main" id="{9854FA6E-818A-463C-BC7D-08C14D51A20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0"/>
                        <a:ext cx="5410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>
            <a:extLst>
              <a:ext uri="{FF2B5EF4-FFF2-40B4-BE49-F238E27FC236}">
                <a16:creationId xmlns:a16="http://schemas.microsoft.com/office/drawing/2014/main" id="{6AA94E10-A0D6-4F70-8331-D037E77A9BEA}"/>
              </a:ext>
            </a:extLst>
          </p:cNvPr>
          <p:cNvGraphicFramePr>
            <a:graphicFrameLocks/>
          </p:cNvGraphicFramePr>
          <p:nvPr/>
        </p:nvGraphicFramePr>
        <p:xfrm>
          <a:off x="1524000" y="4343400"/>
          <a:ext cx="7315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251477" imgH="457517" progId="Equation.DSMT4">
                  <p:embed/>
                </p:oleObj>
              </mc:Choice>
              <mc:Fallback>
                <p:oleObj r:id="rId6" imgW="3251477" imgH="457517" progId="Equation.DSMT4">
                  <p:embed/>
                  <p:pic>
                    <p:nvPicPr>
                      <p:cNvPr id="130052" name="Object 4">
                        <a:extLst>
                          <a:ext uri="{FF2B5EF4-FFF2-40B4-BE49-F238E27FC236}">
                            <a16:creationId xmlns:a16="http://schemas.microsoft.com/office/drawing/2014/main" id="{6AA94E10-A0D6-4F70-8331-D037E77A9BE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7315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053" name="Group 5">
            <a:extLst>
              <a:ext uri="{FF2B5EF4-FFF2-40B4-BE49-F238E27FC236}">
                <a16:creationId xmlns:a16="http://schemas.microsoft.com/office/drawing/2014/main" id="{D2B45180-676F-43F8-B63F-A490AC48A62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5537200"/>
            <a:ext cx="7620000" cy="558800"/>
            <a:chOff x="0" y="0"/>
            <a:chExt cx="11999" cy="881"/>
          </a:xfrm>
        </p:grpSpPr>
        <p:graphicFrame>
          <p:nvGraphicFramePr>
            <p:cNvPr id="130054" name="Object 6">
              <a:extLst>
                <a:ext uri="{FF2B5EF4-FFF2-40B4-BE49-F238E27FC236}">
                  <a16:creationId xmlns:a16="http://schemas.microsoft.com/office/drawing/2014/main" id="{84E35662-58A4-4022-A6F4-1651C02C84C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41"/>
            <a:ext cx="8880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133677" imgH="215957" progId="Equation.DSMT4">
                    <p:embed/>
                  </p:oleObj>
                </mc:Choice>
                <mc:Fallback>
                  <p:oleObj r:id="rId8" imgW="2133677" imgH="215957" progId="Equation.DSMT4">
                    <p:embed/>
                    <p:pic>
                      <p:nvPicPr>
                        <p:cNvPr id="130054" name="Object 6">
                          <a:extLst>
                            <a:ext uri="{FF2B5EF4-FFF2-40B4-BE49-F238E27FC236}">
                              <a16:creationId xmlns:a16="http://schemas.microsoft.com/office/drawing/2014/main" id="{84E35662-58A4-4022-A6F4-1651C02C84C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1"/>
                          <a:ext cx="8880" cy="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55" name="Text Box 7">
              <a:extLst>
                <a:ext uri="{FF2B5EF4-FFF2-40B4-BE49-F238E27FC236}">
                  <a16:creationId xmlns:a16="http://schemas.microsoft.com/office/drawing/2014/main" id="{64E2E84D-4DA1-4BAC-BD02-9C1B141C5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15" y="0"/>
              <a:ext cx="238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/>
                <a:t>#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4" name="Object 2">
            <a:extLst>
              <a:ext uri="{FF2B5EF4-FFF2-40B4-BE49-F238E27FC236}">
                <a16:creationId xmlns:a16="http://schemas.microsoft.com/office/drawing/2014/main" id="{93A6E811-D033-4512-8AA7-5CFEBC71E9BB}"/>
              </a:ext>
            </a:extLst>
          </p:cNvPr>
          <p:cNvGraphicFramePr>
            <a:graphicFrameLocks/>
          </p:cNvGraphicFramePr>
          <p:nvPr/>
        </p:nvGraphicFramePr>
        <p:xfrm>
          <a:off x="534988" y="1828800"/>
          <a:ext cx="784701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32357" imgH="914717" progId="Equation.DSMT4">
                  <p:embed/>
                </p:oleObj>
              </mc:Choice>
              <mc:Fallback>
                <p:oleObj r:id="rId2" imgW="3632357" imgH="914717" progId="Equation.DSMT4">
                  <p:embed/>
                  <p:pic>
                    <p:nvPicPr>
                      <p:cNvPr id="131074" name="Object 2">
                        <a:extLst>
                          <a:ext uri="{FF2B5EF4-FFF2-40B4-BE49-F238E27FC236}">
                            <a16:creationId xmlns:a16="http://schemas.microsoft.com/office/drawing/2014/main" id="{93A6E811-D033-4512-8AA7-5CFEBC71E9B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828800"/>
                        <a:ext cx="7847012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5" name="Object 3">
            <a:extLst>
              <a:ext uri="{FF2B5EF4-FFF2-40B4-BE49-F238E27FC236}">
                <a16:creationId xmlns:a16="http://schemas.microsoft.com/office/drawing/2014/main" id="{F5FE0DE9-B3F1-490A-BEBE-FC13C914305F}"/>
              </a:ext>
            </a:extLst>
          </p:cNvPr>
          <p:cNvGraphicFramePr>
            <a:graphicFrameLocks/>
          </p:cNvGraphicFramePr>
          <p:nvPr/>
        </p:nvGraphicFramePr>
        <p:xfrm>
          <a:off x="685800" y="4495800"/>
          <a:ext cx="769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708677" imgH="431957" progId="Equation.DSMT4">
                  <p:embed/>
                </p:oleObj>
              </mc:Choice>
              <mc:Fallback>
                <p:oleObj r:id="rId4" imgW="3708677" imgH="431957" progId="Equation.DSMT4">
                  <p:embed/>
                  <p:pic>
                    <p:nvPicPr>
                      <p:cNvPr id="131075" name="Object 3">
                        <a:extLst>
                          <a:ext uri="{FF2B5EF4-FFF2-40B4-BE49-F238E27FC236}">
                            <a16:creationId xmlns:a16="http://schemas.microsoft.com/office/drawing/2014/main" id="{F5FE0DE9-B3F1-490A-BEBE-FC13C914305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7696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43CF7185-A6B1-4FA8-8170-76EF72754698}"/>
              </a:ext>
            </a:extLst>
          </p:cNvPr>
          <p:cNvSpPr>
            <a:spLocks noGrp="1" noRot="1" noChangeArrowheads="1"/>
          </p:cNvSpPr>
          <p:nvPr/>
        </p:nvSpPr>
        <p:spPr bwMode="auto">
          <a:xfrm>
            <a:off x="1979613" y="609600"/>
            <a:ext cx="57927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1117600" indent="-1117600"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117600" indent="-1117600"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17600" indent="-1117600"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117600" indent="-1117600"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117600" indent="-1117600"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574800" indent="-1117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032000" indent="-1117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489200" indent="-1117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46400" indent="-1117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zh-CN" altLang="en-US" sz="4400">
                <a:solidFill>
                  <a:srgbClr val="FF0000"/>
                </a:solidFill>
                <a:latin typeface="黑体" panose="02010609060101010101" pitchFamily="49" charset="-122"/>
                <a:sym typeface="Arial" panose="020B0604020202020204" pitchFamily="34" charset="0"/>
              </a:rPr>
              <a:t>§1</a:t>
            </a:r>
            <a:r>
              <a:rPr lang="zh-CN" altLang="en-US" sz="4400">
                <a:solidFill>
                  <a:srgbClr val="FF0000"/>
                </a:solidFill>
                <a:latin typeface="黑体" panose="02010609060101010101" pitchFamily="49" charset="-122"/>
              </a:rPr>
              <a:t>	群中元素的阶</a:t>
            </a:r>
          </a:p>
        </p:txBody>
      </p:sp>
      <p:graphicFrame>
        <p:nvGraphicFramePr>
          <p:cNvPr id="132099" name="Object 3">
            <a:extLst>
              <a:ext uri="{FF2B5EF4-FFF2-40B4-BE49-F238E27FC236}">
                <a16:creationId xmlns:a16="http://schemas.microsoft.com/office/drawing/2014/main" id="{7FF82AD3-B57C-4EFF-A551-9EFC561B3550}"/>
              </a:ext>
            </a:extLst>
          </p:cNvPr>
          <p:cNvGraphicFramePr>
            <a:graphicFrameLocks/>
          </p:cNvGraphicFramePr>
          <p:nvPr/>
        </p:nvGraphicFramePr>
        <p:xfrm>
          <a:off x="609600" y="1676400"/>
          <a:ext cx="7696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54517" imgH="457517" progId="Equation.DSMT4">
                  <p:embed/>
                </p:oleObj>
              </mc:Choice>
              <mc:Fallback>
                <p:oleObj r:id="rId2" imgW="3454517" imgH="457517" progId="Equation.DSMT4">
                  <p:embed/>
                  <p:pic>
                    <p:nvPicPr>
                      <p:cNvPr id="132099" name="Object 3">
                        <a:extLst>
                          <a:ext uri="{FF2B5EF4-FFF2-40B4-BE49-F238E27FC236}">
                            <a16:creationId xmlns:a16="http://schemas.microsoft.com/office/drawing/2014/main" id="{7FF82AD3-B57C-4EFF-A551-9EFC561B355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7696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4">
            <a:extLst>
              <a:ext uri="{FF2B5EF4-FFF2-40B4-BE49-F238E27FC236}">
                <a16:creationId xmlns:a16="http://schemas.microsoft.com/office/drawing/2014/main" id="{505DAF6A-67C2-40EF-B15D-B1F5CBA9C076}"/>
              </a:ext>
            </a:extLst>
          </p:cNvPr>
          <p:cNvGraphicFramePr>
            <a:graphicFrameLocks/>
          </p:cNvGraphicFramePr>
          <p:nvPr/>
        </p:nvGraphicFramePr>
        <p:xfrm>
          <a:off x="1219200" y="2819400"/>
          <a:ext cx="5334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24117" imgH="990677" progId="Equation.DSMT4">
                  <p:embed/>
                </p:oleObj>
              </mc:Choice>
              <mc:Fallback>
                <p:oleObj r:id="rId4" imgW="2324117" imgH="990677" progId="Equation.DSMT4">
                  <p:embed/>
                  <p:pic>
                    <p:nvPicPr>
                      <p:cNvPr id="132100" name="Object 4">
                        <a:extLst>
                          <a:ext uri="{FF2B5EF4-FFF2-40B4-BE49-F238E27FC236}">
                            <a16:creationId xmlns:a16="http://schemas.microsoft.com/office/drawing/2014/main" id="{505DAF6A-67C2-40EF-B15D-B1F5CBA9C07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53340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>
            <a:extLst>
              <a:ext uri="{FF2B5EF4-FFF2-40B4-BE49-F238E27FC236}">
                <a16:creationId xmlns:a16="http://schemas.microsoft.com/office/drawing/2014/main" id="{A35C1E59-5A2B-40EE-805C-E06149587B4E}"/>
              </a:ext>
            </a:extLst>
          </p:cNvPr>
          <p:cNvGraphicFramePr>
            <a:graphicFrameLocks/>
          </p:cNvGraphicFramePr>
          <p:nvPr/>
        </p:nvGraphicFramePr>
        <p:xfrm>
          <a:off x="1295400" y="5181600"/>
          <a:ext cx="609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603477" imgH="470117" progId="Equation.DSMT4">
                  <p:embed/>
                </p:oleObj>
              </mc:Choice>
              <mc:Fallback>
                <p:oleObj r:id="rId6" imgW="2603477" imgH="470117" progId="Equation.DSMT4">
                  <p:embed/>
                  <p:pic>
                    <p:nvPicPr>
                      <p:cNvPr id="132101" name="Object 5">
                        <a:extLst>
                          <a:ext uri="{FF2B5EF4-FFF2-40B4-BE49-F238E27FC236}">
                            <a16:creationId xmlns:a16="http://schemas.microsoft.com/office/drawing/2014/main" id="{A35C1E59-5A2B-40EE-805C-E06149587B4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81600"/>
                        <a:ext cx="6096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428625"/>
            <a:ext cx="5759450" cy="774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经典特宋简" pitchFamily="49" charset="-122"/>
              </a:rPr>
              <a:t>目   录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546383" y="2498723"/>
            <a:ext cx="4891087" cy="501650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00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/>
          <a:srcRect l="38753" r="35728" b="62553"/>
          <a:stretch>
            <a:fillRect/>
          </a:stretch>
        </p:blipFill>
        <p:spPr bwMode="auto">
          <a:xfrm>
            <a:off x="2047908" y="2120898"/>
            <a:ext cx="938212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2339752" y="2541586"/>
            <a:ext cx="70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itchFamily="34" charset="0"/>
                <a:ea typeface="ClassizismAntiqua" pitchFamily="2" charset="-122"/>
              </a:rPr>
              <a:t>2</a:t>
            </a:r>
            <a:endParaRPr lang="zh-CN" altLang="en-US" sz="2800" b="1" dirty="0">
              <a:solidFill>
                <a:srgbClr val="0070C0"/>
              </a:solidFill>
              <a:latin typeface="Arial Black" pitchFamily="34" charset="0"/>
              <a:ea typeface="ClassizismAntiqua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95591" y="3428987"/>
            <a:ext cx="5132793" cy="571517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03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/>
          <a:srcRect l="38753" r="35728" b="62553"/>
          <a:stretch>
            <a:fillRect/>
          </a:stretch>
        </p:blipFill>
        <p:spPr bwMode="auto">
          <a:xfrm>
            <a:off x="2325677" y="3121030"/>
            <a:ext cx="9382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Box 10"/>
          <p:cNvSpPr txBox="1">
            <a:spLocks noChangeArrowheads="1"/>
          </p:cNvSpPr>
          <p:nvPr/>
        </p:nvSpPr>
        <p:spPr bwMode="auto">
          <a:xfrm>
            <a:off x="2566216" y="3532348"/>
            <a:ext cx="70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itchFamily="34" charset="0"/>
                <a:ea typeface="ClassizismAntiqua" pitchFamily="2" charset="-122"/>
              </a:rPr>
              <a:t>3</a:t>
            </a:r>
            <a:endParaRPr lang="zh-CN" altLang="en-US" sz="2800" b="1" dirty="0">
              <a:solidFill>
                <a:srgbClr val="0070C0"/>
              </a:solidFill>
              <a:latin typeface="Arial Black" pitchFamily="34" charset="0"/>
              <a:ea typeface="ClassizismAntiqua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597170" y="4405304"/>
            <a:ext cx="4711134" cy="574698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32" name="内容占位符 2"/>
          <p:cNvSpPr>
            <a:spLocks noGrp="1"/>
          </p:cNvSpPr>
          <p:nvPr>
            <p:ph idx="1"/>
          </p:nvPr>
        </p:nvSpPr>
        <p:spPr>
          <a:xfrm>
            <a:off x="2962308" y="2508247"/>
            <a:ext cx="4475162" cy="552453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基本概念</a:t>
            </a:r>
          </a:p>
        </p:txBody>
      </p:sp>
      <p:sp>
        <p:nvSpPr>
          <p:cNvPr id="4107" name="内容占位符 2"/>
          <p:cNvSpPr txBox="1">
            <a:spLocks/>
          </p:cNvSpPr>
          <p:nvPr/>
        </p:nvSpPr>
        <p:spPr bwMode="auto">
          <a:xfrm>
            <a:off x="3214678" y="3427989"/>
            <a:ext cx="4618028" cy="55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zh-CN" altLang="en-US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群</a:t>
            </a:r>
            <a:r>
              <a:rPr lang="en-US" altLang="zh-CN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-Group</a:t>
            </a:r>
            <a:endParaRPr lang="zh-CN" altLang="en-US" sz="3200" b="1" kern="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108" name="内容占位符 2"/>
          <p:cNvSpPr txBox="1">
            <a:spLocks/>
          </p:cNvSpPr>
          <p:nvPr/>
        </p:nvSpPr>
        <p:spPr bwMode="auto">
          <a:xfrm>
            <a:off x="2976016" y="4423073"/>
            <a:ext cx="433228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环</a:t>
            </a:r>
            <a:r>
              <a:rPr lang="en-US" altLang="zh-CN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-Ring</a:t>
            </a:r>
            <a:endParaRPr lang="zh-CN" altLang="en-US" sz="3200" b="1" kern="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109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/>
          <a:srcRect l="38753" r="35728" b="62553"/>
          <a:stretch>
            <a:fillRect/>
          </a:stretch>
        </p:blipFill>
        <p:spPr bwMode="auto">
          <a:xfrm>
            <a:off x="2039925" y="4049724"/>
            <a:ext cx="9382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0" name="TextBox 10"/>
          <p:cNvSpPr txBox="1">
            <a:spLocks noChangeArrowheads="1"/>
          </p:cNvSpPr>
          <p:nvPr/>
        </p:nvSpPr>
        <p:spPr bwMode="auto">
          <a:xfrm>
            <a:off x="2336294" y="4441952"/>
            <a:ext cx="70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itchFamily="34" charset="0"/>
                <a:ea typeface="ClassizismAntiqua" pitchFamily="2" charset="-122"/>
              </a:rPr>
              <a:t>4</a:t>
            </a:r>
            <a:endParaRPr lang="zh-CN" altLang="en-US" sz="2800" b="1" dirty="0">
              <a:solidFill>
                <a:srgbClr val="0070C0"/>
              </a:solidFill>
              <a:latin typeface="Arial Black" pitchFamily="34" charset="0"/>
              <a:ea typeface="ClassizismAntiqua" pitchFamily="2" charset="-122"/>
            </a:endParaRPr>
          </a:p>
        </p:txBody>
      </p:sp>
      <p:sp>
        <p:nvSpPr>
          <p:cNvPr id="3" name="圆角矩形 4"/>
          <p:cNvSpPr/>
          <p:nvPr/>
        </p:nvSpPr>
        <p:spPr>
          <a:xfrm>
            <a:off x="1123957" y="5348288"/>
            <a:ext cx="5480052" cy="630261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12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/>
          <a:srcRect l="38753" r="35728" b="62553"/>
          <a:stretch>
            <a:fillRect/>
          </a:stretch>
        </p:blipFill>
        <p:spPr bwMode="auto">
          <a:xfrm>
            <a:off x="625481" y="4970464"/>
            <a:ext cx="9382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TextBox 5"/>
          <p:cNvSpPr txBox="1">
            <a:spLocks noChangeArrowheads="1"/>
          </p:cNvSpPr>
          <p:nvPr/>
        </p:nvSpPr>
        <p:spPr bwMode="auto">
          <a:xfrm>
            <a:off x="917997" y="5391152"/>
            <a:ext cx="70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itchFamily="34" charset="0"/>
                <a:ea typeface="ClassizismAntiqua" pitchFamily="2" charset="-122"/>
              </a:rPr>
              <a:t>5</a:t>
            </a:r>
            <a:endParaRPr lang="zh-CN" altLang="en-US" sz="2800" b="1" dirty="0">
              <a:solidFill>
                <a:srgbClr val="0070C0"/>
              </a:solidFill>
              <a:latin typeface="Arial Black" pitchFamily="34" charset="0"/>
              <a:ea typeface="ClassizismAntiqua" pitchFamily="2" charset="-122"/>
            </a:endParaRPr>
          </a:p>
        </p:txBody>
      </p:sp>
      <p:sp>
        <p:nvSpPr>
          <p:cNvPr id="4114" name="内容占位符 2"/>
          <p:cNvSpPr>
            <a:spLocks/>
          </p:cNvSpPr>
          <p:nvPr/>
        </p:nvSpPr>
        <p:spPr bwMode="auto">
          <a:xfrm>
            <a:off x="1539881" y="5342245"/>
            <a:ext cx="5305432" cy="46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域</a:t>
            </a:r>
            <a:r>
              <a:rPr lang="en-US" altLang="zh-CN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-Domain</a:t>
            </a:r>
            <a:endParaRPr lang="zh-CN" altLang="en-US" sz="3200" b="1" kern="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1131" y="2428868"/>
            <a:ext cx="2327275" cy="2652722"/>
            <a:chOff x="140" y="1419"/>
            <a:chExt cx="1684" cy="1683"/>
          </a:xfrm>
        </p:grpSpPr>
        <p:sp>
          <p:nvSpPr>
            <p:cNvPr id="21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7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8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pic>
          <p:nvPicPr>
            <p:cNvPr id="29" name="Picture 19" descr="mar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2" y="1773"/>
              <a:ext cx="1011" cy="1003"/>
            </a:xfrm>
            <a:prstGeom prst="rect">
              <a:avLst/>
            </a:prstGeom>
            <a:noFill/>
          </p:spPr>
        </p:pic>
      </p:grpSp>
      <p:sp>
        <p:nvSpPr>
          <p:cNvPr id="30" name="圆角矩形 29"/>
          <p:cNvSpPr/>
          <p:nvPr/>
        </p:nvSpPr>
        <p:spPr>
          <a:xfrm>
            <a:off x="1824021" y="1524464"/>
            <a:ext cx="4130780" cy="640871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31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/>
          <a:srcRect l="38753" r="35728" b="62553"/>
          <a:stretch>
            <a:fillRect/>
          </a:stretch>
        </p:blipFill>
        <p:spPr bwMode="auto">
          <a:xfrm>
            <a:off x="1325545" y="1285860"/>
            <a:ext cx="938212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1638077" y="1706548"/>
            <a:ext cx="70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itchFamily="34" charset="0"/>
                <a:ea typeface="ClassizismAntiqua" pitchFamily="2" charset="-122"/>
              </a:rPr>
              <a:t>1</a:t>
            </a:r>
            <a:endParaRPr lang="zh-CN" altLang="en-US" sz="2800" b="1" dirty="0">
              <a:solidFill>
                <a:srgbClr val="0070C0"/>
              </a:solidFill>
              <a:latin typeface="Arial Black" pitchFamily="34" charset="0"/>
              <a:ea typeface="ClassizismAntiqua" pitchFamily="2" charset="-122"/>
            </a:endParaRPr>
          </a:p>
        </p:txBody>
      </p:sp>
      <p:sp>
        <p:nvSpPr>
          <p:cNvPr id="33" name="内容占位符 2"/>
          <p:cNvSpPr txBox="1">
            <a:spLocks/>
          </p:cNvSpPr>
          <p:nvPr/>
        </p:nvSpPr>
        <p:spPr bwMode="auto">
          <a:xfrm>
            <a:off x="2239945" y="1549409"/>
            <a:ext cx="3613382" cy="56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绪论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22" name="Group 2">
            <a:extLst>
              <a:ext uri="{FF2B5EF4-FFF2-40B4-BE49-F238E27FC236}">
                <a16:creationId xmlns:a16="http://schemas.microsoft.com/office/drawing/2014/main" id="{46BD65C0-9CA1-4685-AE38-5200465B967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465263"/>
            <a:ext cx="8229600" cy="592137"/>
            <a:chOff x="0" y="0"/>
            <a:chExt cx="12960" cy="932"/>
          </a:xfrm>
        </p:grpSpPr>
        <p:sp>
          <p:nvSpPr>
            <p:cNvPr id="133123" name="Text Box 3">
              <a:extLst>
                <a:ext uri="{FF2B5EF4-FFF2-40B4-BE49-F238E27FC236}">
                  <a16:creationId xmlns:a16="http://schemas.microsoft.com/office/drawing/2014/main" id="{BD4C060C-3FD4-4938-A922-FF89DA848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2960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>
                  <a:solidFill>
                    <a:schemeClr val="accent2"/>
                  </a:solidFill>
                </a:rPr>
                <a:t>定义1</a:t>
              </a:r>
              <a:r>
                <a:rPr lang="zh-CN" altLang="en-US" sz="3200"/>
                <a:t>：</a:t>
              </a:r>
              <a:r>
                <a:rPr lang="zh-CN" altLang="en-US" sz="3200" b="0"/>
                <a:t>  群    的一个元素     ,使得</a:t>
              </a:r>
            </a:p>
          </p:txBody>
        </p:sp>
        <p:graphicFrame>
          <p:nvGraphicFramePr>
            <p:cNvPr id="133124" name="Object 4">
              <a:extLst>
                <a:ext uri="{FF2B5EF4-FFF2-40B4-BE49-F238E27FC236}">
                  <a16:creationId xmlns:a16="http://schemas.microsoft.com/office/drawing/2014/main" id="{19A7A2A9-D33D-47C0-BCD4-3DD9678E84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120"/>
            <a:ext cx="720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68038" imgH="180939" progId="Equation.DSMT4">
                    <p:embed/>
                  </p:oleObj>
                </mc:Choice>
                <mc:Fallback>
                  <p:oleObj r:id="rId2" imgW="168038" imgH="180939" progId="Equation.DSMT4">
                    <p:embed/>
                    <p:pic>
                      <p:nvPicPr>
                        <p:cNvPr id="133124" name="Object 4">
                          <a:extLst>
                            <a:ext uri="{FF2B5EF4-FFF2-40B4-BE49-F238E27FC236}">
                              <a16:creationId xmlns:a16="http://schemas.microsoft.com/office/drawing/2014/main" id="{19A7A2A9-D33D-47C0-BCD4-3DD9678E84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20"/>
                          <a:ext cx="720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25" name="Object 5">
              <a:extLst>
                <a:ext uri="{FF2B5EF4-FFF2-40B4-BE49-F238E27FC236}">
                  <a16:creationId xmlns:a16="http://schemas.microsoft.com/office/drawing/2014/main" id="{D416B2A0-D511-4133-95AB-E16E4F1AA5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41" y="241"/>
            <a:ext cx="517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29962" imgH="142926" progId="Equation.DSMT4">
                    <p:embed/>
                  </p:oleObj>
                </mc:Choice>
                <mc:Fallback>
                  <p:oleObj r:id="rId4" imgW="129962" imgH="142926" progId="Equation.DSMT4">
                    <p:embed/>
                    <p:pic>
                      <p:nvPicPr>
                        <p:cNvPr id="133125" name="Object 5">
                          <a:extLst>
                            <a:ext uri="{FF2B5EF4-FFF2-40B4-BE49-F238E27FC236}">
                              <a16:creationId xmlns:a16="http://schemas.microsoft.com/office/drawing/2014/main" id="{D416B2A0-D511-4133-95AB-E16E4F1AA5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1" y="241"/>
                          <a:ext cx="517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26" name="Object 6">
            <a:extLst>
              <a:ext uri="{FF2B5EF4-FFF2-40B4-BE49-F238E27FC236}">
                <a16:creationId xmlns:a16="http://schemas.microsoft.com/office/drawing/2014/main" id="{74A9DF77-5E69-4A19-9575-D5229B3783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179638"/>
          <a:ext cx="15240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35707" imgH="205207" progId="Equation.DSMT4">
                  <p:embed/>
                </p:oleObj>
              </mc:Choice>
              <mc:Fallback>
                <p:oleObj r:id="rId6" imgW="435707" imgH="205207" progId="Equation.DSMT4">
                  <p:embed/>
                  <p:pic>
                    <p:nvPicPr>
                      <p:cNvPr id="133126" name="Object 6">
                        <a:extLst>
                          <a:ext uri="{FF2B5EF4-FFF2-40B4-BE49-F238E27FC236}">
                            <a16:creationId xmlns:a16="http://schemas.microsoft.com/office/drawing/2014/main" id="{74A9DF77-5E69-4A19-9575-D5229B3783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79638"/>
                        <a:ext cx="15240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27" name="Group 7">
            <a:extLst>
              <a:ext uri="{FF2B5EF4-FFF2-40B4-BE49-F238E27FC236}">
                <a16:creationId xmlns:a16="http://schemas.microsoft.com/office/drawing/2014/main" id="{F8BC1640-71A7-405D-9CED-62C579DC220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124200"/>
            <a:ext cx="8305800" cy="1749425"/>
            <a:chOff x="0" y="0"/>
            <a:chExt cx="13080" cy="2754"/>
          </a:xfrm>
        </p:grpSpPr>
        <p:sp>
          <p:nvSpPr>
            <p:cNvPr id="133128" name="Text Box 8">
              <a:extLst>
                <a:ext uri="{FF2B5EF4-FFF2-40B4-BE49-F238E27FC236}">
                  <a16:creationId xmlns:a16="http://schemas.microsoft.com/office/drawing/2014/main" id="{6063526E-69D4-4DE7-A188-09FEC1984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080" cy="2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45000"/>
                </a:lnSpc>
                <a:spcBef>
                  <a:spcPct val="50000"/>
                </a:spcBef>
              </a:pPr>
              <a:r>
                <a:rPr lang="zh-CN" altLang="zh-CN" sz="3200" b="0"/>
                <a:t>的最小的正整数      叫做    </a:t>
              </a:r>
              <a:r>
                <a:rPr lang="zh-CN" altLang="zh-CN" sz="3200" b="0">
                  <a:solidFill>
                    <a:schemeClr val="accent2"/>
                  </a:solidFill>
                </a:rPr>
                <a:t>的</a:t>
              </a:r>
              <a:r>
                <a:rPr lang="zh-CN" altLang="zh-CN" sz="3200">
                  <a:solidFill>
                    <a:schemeClr val="accent2"/>
                  </a:solidFill>
                </a:rPr>
                <a:t>阶</a:t>
              </a:r>
              <a:r>
                <a:rPr lang="zh-CN" altLang="zh-CN" sz="3200" b="0"/>
                <a:t>．若是这样</a:t>
              </a:r>
            </a:p>
            <a:p>
              <a:pPr>
                <a:lnSpc>
                  <a:spcPct val="145000"/>
                </a:lnSpc>
                <a:spcBef>
                  <a:spcPct val="50000"/>
                </a:spcBef>
              </a:pPr>
              <a:r>
                <a:rPr lang="zh-CN" altLang="zh-CN" sz="3200" b="0"/>
                <a:t>的一个     不存在，我们说，   是无限阶的．</a:t>
              </a:r>
            </a:p>
          </p:txBody>
        </p:sp>
        <p:graphicFrame>
          <p:nvGraphicFramePr>
            <p:cNvPr id="133129" name="Object 9">
              <a:extLst>
                <a:ext uri="{FF2B5EF4-FFF2-40B4-BE49-F238E27FC236}">
                  <a16:creationId xmlns:a16="http://schemas.microsoft.com/office/drawing/2014/main" id="{6D1F5F71-56EF-44AF-81DB-9A5D7D52C8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0" y="573"/>
            <a:ext cx="720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68186" imgH="142360" progId="Equation.DSMT4">
                    <p:embed/>
                  </p:oleObj>
                </mc:Choice>
                <mc:Fallback>
                  <p:oleObj r:id="rId8" imgW="168186" imgH="142360" progId="Equation.DSMT4">
                    <p:embed/>
                    <p:pic>
                      <p:nvPicPr>
                        <p:cNvPr id="133129" name="Object 9">
                          <a:extLst>
                            <a:ext uri="{FF2B5EF4-FFF2-40B4-BE49-F238E27FC236}">
                              <a16:creationId xmlns:a16="http://schemas.microsoft.com/office/drawing/2014/main" id="{6D1F5F71-56EF-44AF-81DB-9A5D7D52C8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0" y="573"/>
                          <a:ext cx="720" cy="6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30" name="Object 10">
              <a:extLst>
                <a:ext uri="{FF2B5EF4-FFF2-40B4-BE49-F238E27FC236}">
                  <a16:creationId xmlns:a16="http://schemas.microsoft.com/office/drawing/2014/main" id="{09462175-CC27-4C36-B7E1-1D6B3B8183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83" y="480"/>
            <a:ext cx="517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29790" imgH="143031" progId="Equation.DSMT4">
                    <p:embed/>
                  </p:oleObj>
                </mc:Choice>
                <mc:Fallback>
                  <p:oleObj r:id="rId10" imgW="129790" imgH="143031" progId="Equation.DSMT4">
                    <p:embed/>
                    <p:pic>
                      <p:nvPicPr>
                        <p:cNvPr id="133130" name="Object 10">
                          <a:extLst>
                            <a:ext uri="{FF2B5EF4-FFF2-40B4-BE49-F238E27FC236}">
                              <a16:creationId xmlns:a16="http://schemas.microsoft.com/office/drawing/2014/main" id="{09462175-CC27-4C36-B7E1-1D6B3B8183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3" y="480"/>
                          <a:ext cx="517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31" name="Object 11">
              <a:extLst>
                <a:ext uri="{FF2B5EF4-FFF2-40B4-BE49-F238E27FC236}">
                  <a16:creationId xmlns:a16="http://schemas.microsoft.com/office/drawing/2014/main" id="{64E86152-C9D4-4CCB-9CB6-A48D4DF0CF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9" y="2008"/>
            <a:ext cx="720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68186" imgH="142360" progId="Equation.DSMT4">
                    <p:embed/>
                  </p:oleObj>
                </mc:Choice>
                <mc:Fallback>
                  <p:oleObj r:id="rId12" imgW="168186" imgH="142360" progId="Equation.DSMT4">
                    <p:embed/>
                    <p:pic>
                      <p:nvPicPr>
                        <p:cNvPr id="133131" name="Object 11">
                          <a:extLst>
                            <a:ext uri="{FF2B5EF4-FFF2-40B4-BE49-F238E27FC236}">
                              <a16:creationId xmlns:a16="http://schemas.microsoft.com/office/drawing/2014/main" id="{64E86152-C9D4-4CCB-9CB6-A48D4DF0CF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9" y="2008"/>
                          <a:ext cx="720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32" name="Object 12">
              <a:extLst>
                <a:ext uri="{FF2B5EF4-FFF2-40B4-BE49-F238E27FC236}">
                  <a16:creationId xmlns:a16="http://schemas.microsoft.com/office/drawing/2014/main" id="{DDABCF2B-2A59-4211-A174-355E389400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20" y="2040"/>
            <a:ext cx="519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29962" imgH="142926" progId="Equation.DSMT4">
                    <p:embed/>
                  </p:oleObj>
                </mc:Choice>
                <mc:Fallback>
                  <p:oleObj r:id="rId14" imgW="129962" imgH="142926" progId="Equation.DSMT4">
                    <p:embed/>
                    <p:pic>
                      <p:nvPicPr>
                        <p:cNvPr id="133132" name="Object 12">
                          <a:extLst>
                            <a:ext uri="{FF2B5EF4-FFF2-40B4-BE49-F238E27FC236}">
                              <a16:creationId xmlns:a16="http://schemas.microsoft.com/office/drawing/2014/main" id="{DDABCF2B-2A59-4211-A174-355E389400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0" y="2040"/>
                          <a:ext cx="519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33" name="Group 13">
            <a:extLst>
              <a:ext uri="{FF2B5EF4-FFF2-40B4-BE49-F238E27FC236}">
                <a16:creationId xmlns:a16="http://schemas.microsoft.com/office/drawing/2014/main" id="{17A9B307-A913-4442-B092-A3516B9D71B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173663"/>
            <a:ext cx="4464050" cy="693737"/>
            <a:chOff x="0" y="0"/>
            <a:chExt cx="7031" cy="1092"/>
          </a:xfrm>
        </p:grpSpPr>
        <p:grpSp>
          <p:nvGrpSpPr>
            <p:cNvPr id="133134" name="Group 14">
              <a:extLst>
                <a:ext uri="{FF2B5EF4-FFF2-40B4-BE49-F238E27FC236}">
                  <a16:creationId xmlns:a16="http://schemas.microsoft.com/office/drawing/2014/main" id="{20409BF0-2C2B-4E24-B93C-8D1D08BE8B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040" cy="1092"/>
              <a:chOff x="0" y="0"/>
              <a:chExt cx="5040" cy="1092"/>
            </a:xfrm>
          </p:grpSpPr>
          <p:graphicFrame>
            <p:nvGraphicFramePr>
              <p:cNvPr id="133135" name="Object 15">
                <a:extLst>
                  <a:ext uri="{FF2B5EF4-FFF2-40B4-BE49-F238E27FC236}">
                    <a16:creationId xmlns:a16="http://schemas.microsoft.com/office/drawing/2014/main" id="{7130C3CB-A957-4FEC-AAB2-602653A6E8A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0" y="252"/>
              <a:ext cx="622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129962" imgH="142926" progId="Equation.DSMT4">
                      <p:embed/>
                    </p:oleObj>
                  </mc:Choice>
                  <mc:Fallback>
                    <p:oleObj r:id="rId16" imgW="129962" imgH="142926" progId="Equation.DSMT4">
                      <p:embed/>
                      <p:pic>
                        <p:nvPicPr>
                          <p:cNvPr id="133135" name="Object 15">
                            <a:extLst>
                              <a:ext uri="{FF2B5EF4-FFF2-40B4-BE49-F238E27FC236}">
                                <a16:creationId xmlns:a16="http://schemas.microsoft.com/office/drawing/2014/main" id="{7130C3CB-A957-4FEC-AAB2-602653A6E8A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252"/>
                            <a:ext cx="622" cy="7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136" name="Object 16">
                <a:extLst>
                  <a:ext uri="{FF2B5EF4-FFF2-40B4-BE49-F238E27FC236}">
                    <a16:creationId xmlns:a16="http://schemas.microsoft.com/office/drawing/2014/main" id="{849F560C-828A-48B6-984D-8E82CDB0298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80" y="0"/>
              <a:ext cx="960" cy="10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8" imgW="180225" imgH="257329" progId="Equation.DSMT4">
                      <p:embed/>
                    </p:oleObj>
                  </mc:Choice>
                  <mc:Fallback>
                    <p:oleObj r:id="rId18" imgW="180225" imgH="257329" progId="Equation.DSMT4">
                      <p:embed/>
                      <p:pic>
                        <p:nvPicPr>
                          <p:cNvPr id="133136" name="Object 16">
                            <a:extLst>
                              <a:ext uri="{FF2B5EF4-FFF2-40B4-BE49-F238E27FC236}">
                                <a16:creationId xmlns:a16="http://schemas.microsoft.com/office/drawing/2014/main" id="{849F560C-828A-48B6-984D-8E82CDB0298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0"/>
                            <a:ext cx="960" cy="10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137" name="Rectangle 17">
                <a:extLst>
                  <a:ext uri="{FF2B5EF4-FFF2-40B4-BE49-F238E27FC236}">
                    <a16:creationId xmlns:a16="http://schemas.microsoft.com/office/drawing/2014/main" id="{D5755C4A-0492-4412-9D2E-462DBF62C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" y="36"/>
                <a:ext cx="3962" cy="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zh-CN" sz="3200" b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的阶用符号  </a:t>
                </a:r>
              </a:p>
            </p:txBody>
          </p:sp>
        </p:grpSp>
        <p:sp>
          <p:nvSpPr>
            <p:cNvPr id="133138" name="Text Box 18">
              <a:extLst>
                <a:ext uri="{FF2B5EF4-FFF2-40B4-BE49-F238E27FC236}">
                  <a16:creationId xmlns:a16="http://schemas.microsoft.com/office/drawing/2014/main" id="{56B3E2E1-AC83-4EA5-963A-BD7B624A5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12"/>
              <a:ext cx="2110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0"/>
                <a:t>表示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6" name="Group 2">
            <a:extLst>
              <a:ext uri="{FF2B5EF4-FFF2-40B4-BE49-F238E27FC236}">
                <a16:creationId xmlns:a16="http://schemas.microsoft.com/office/drawing/2014/main" id="{471C39EF-218A-41C5-9469-C9147B06991C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1524000"/>
            <a:ext cx="10160000" cy="1570038"/>
            <a:chOff x="0" y="0"/>
            <a:chExt cx="16001" cy="2472"/>
          </a:xfrm>
        </p:grpSpPr>
        <p:grpSp>
          <p:nvGrpSpPr>
            <p:cNvPr id="134147" name="Group 3">
              <a:extLst>
                <a:ext uri="{FF2B5EF4-FFF2-40B4-BE49-F238E27FC236}">
                  <a16:creationId xmlns:a16="http://schemas.microsoft.com/office/drawing/2014/main" id="{8A09CB0D-C2B1-40C2-BFF6-963A0286D5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8000" cy="959"/>
              <a:chOff x="0" y="0"/>
              <a:chExt cx="8000" cy="959"/>
            </a:xfrm>
          </p:grpSpPr>
          <p:sp>
            <p:nvSpPr>
              <p:cNvPr id="134148" name="Text Box 4">
                <a:extLst>
                  <a:ext uri="{FF2B5EF4-FFF2-40B4-BE49-F238E27FC236}">
                    <a16:creationId xmlns:a16="http://schemas.microsoft.com/office/drawing/2014/main" id="{5B4C9400-7834-425A-AA15-2BA44BD173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8000" cy="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indent="2984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3200">
                    <a:solidFill>
                      <a:schemeClr val="accent2"/>
                    </a:solidFill>
                    <a:latin typeface="宋体" panose="02010600030101010101" pitchFamily="2" charset="-122"/>
                    <a:sym typeface="宋体" panose="02010600030101010101" pitchFamily="2" charset="-122"/>
                  </a:rPr>
                  <a:t>注</a:t>
                </a:r>
                <a:r>
                  <a:rPr lang="zh-CN" altLang="zh-CN" sz="3200">
                    <a:latin typeface="宋体" panose="02010600030101010101" pitchFamily="2" charset="-122"/>
                    <a:sym typeface="宋体" panose="02010600030101010101" pitchFamily="2" charset="-122"/>
                  </a:rPr>
                  <a:t> (1)  当</a:t>
                </a:r>
                <a:endParaRPr lang="zh-CN" altLang="zh-CN" sz="3200"/>
              </a:p>
            </p:txBody>
          </p:sp>
          <p:pic>
            <p:nvPicPr>
              <p:cNvPr id="134149" name="Picture 5">
                <a:extLst>
                  <a:ext uri="{FF2B5EF4-FFF2-40B4-BE49-F238E27FC236}">
                    <a16:creationId xmlns:a16="http://schemas.microsoft.com/office/drawing/2014/main" id="{DFFD38B4-019A-4384-9D96-6985458B617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1" y="239"/>
                <a:ext cx="72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4150" name="Group 6">
              <a:extLst>
                <a:ext uri="{FF2B5EF4-FFF2-40B4-BE49-F238E27FC236}">
                  <a16:creationId xmlns:a16="http://schemas.microsoft.com/office/drawing/2014/main" id="{72723520-F838-4B09-A786-19CE89350D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1" y="0"/>
              <a:ext cx="14480" cy="2472"/>
              <a:chOff x="0" y="0"/>
              <a:chExt cx="14480" cy="2472"/>
            </a:xfrm>
          </p:grpSpPr>
          <p:sp>
            <p:nvSpPr>
              <p:cNvPr id="134151" name="Text Box 7">
                <a:extLst>
                  <a:ext uri="{FF2B5EF4-FFF2-40B4-BE49-F238E27FC236}">
                    <a16:creationId xmlns:a16="http://schemas.microsoft.com/office/drawing/2014/main" id="{EB2AC743-7F60-42E1-AB4F-35D3B9BE55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1279" cy="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indent="2984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3200">
                    <a:latin typeface="宋体" panose="02010600030101010101" pitchFamily="2" charset="-122"/>
                    <a:sym typeface="宋体" panose="02010600030101010101" pitchFamily="2" charset="-122"/>
                  </a:rPr>
                  <a:t>        为加群时,其运算记为加法,</a:t>
                </a:r>
              </a:p>
              <a:p>
                <a:r>
                  <a:rPr lang="zh-CN" altLang="en-US" sz="3200">
                    <a:latin typeface="宋体" panose="02010600030101010101" pitchFamily="2" charset="-122"/>
                    <a:sym typeface="宋体" panose="02010600030101010101" pitchFamily="2" charset="-122"/>
                  </a:rPr>
                  <a:t>单位元为0,则</a:t>
                </a:r>
              </a:p>
            </p:txBody>
          </p:sp>
          <p:pic>
            <p:nvPicPr>
              <p:cNvPr id="134152" name="Picture 8">
                <a:extLst>
                  <a:ext uri="{FF2B5EF4-FFF2-40B4-BE49-F238E27FC236}">
                    <a16:creationId xmlns:a16="http://schemas.microsoft.com/office/drawing/2014/main" id="{C00CA89E-DCDC-4EA3-A7F6-4182101AEE6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0" y="840"/>
                <a:ext cx="2520" cy="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153" name="Text Box 9">
                <a:extLst>
                  <a:ext uri="{FF2B5EF4-FFF2-40B4-BE49-F238E27FC236}">
                    <a16:creationId xmlns:a16="http://schemas.microsoft.com/office/drawing/2014/main" id="{911C6D58-C4BE-48E6-8F25-51ACB8C36C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0" y="721"/>
                <a:ext cx="8000" cy="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indent="2984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3200">
                    <a:latin typeface="宋体" panose="02010600030101010101" pitchFamily="2" charset="-122"/>
                    <a:sym typeface="宋体" panose="02010600030101010101" pitchFamily="2" charset="-122"/>
                  </a:rPr>
                  <a:t>的最小正整数</a:t>
                </a:r>
              </a:p>
            </p:txBody>
          </p:sp>
          <p:pic>
            <p:nvPicPr>
              <p:cNvPr id="134154" name="Picture 10">
                <a:extLst>
                  <a:ext uri="{FF2B5EF4-FFF2-40B4-BE49-F238E27FC236}">
                    <a16:creationId xmlns:a16="http://schemas.microsoft.com/office/drawing/2014/main" id="{27E3607E-10C9-4E93-9162-D5CC93C80BF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" y="1800"/>
                <a:ext cx="720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155" name="Text Box 11">
                <a:extLst>
                  <a:ext uri="{FF2B5EF4-FFF2-40B4-BE49-F238E27FC236}">
                    <a16:creationId xmlns:a16="http://schemas.microsoft.com/office/drawing/2014/main" id="{D373C55C-41E4-43ED-A80E-156367F377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" y="1560"/>
                <a:ext cx="8000" cy="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indent="2984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3200">
                    <a:latin typeface="宋体" panose="02010600030101010101" pitchFamily="2" charset="-122"/>
                    <a:sym typeface="宋体" panose="02010600030101010101" pitchFamily="2" charset="-122"/>
                  </a:rPr>
                  <a:t>为元素a的阶。</a:t>
                </a:r>
              </a:p>
            </p:txBody>
          </p:sp>
        </p:grpSp>
      </p:grpSp>
      <p:sp>
        <p:nvSpPr>
          <p:cNvPr id="134156" name="Text Box 12">
            <a:extLst>
              <a:ext uri="{FF2B5EF4-FFF2-40B4-BE49-F238E27FC236}">
                <a16:creationId xmlns:a16="http://schemas.microsoft.com/office/drawing/2014/main" id="{4DB9AF3B-D842-40E7-B052-9E3CF3F83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9530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宋体" panose="02010600030101010101" pitchFamily="2" charset="-122"/>
                <a:sym typeface="宋体" panose="02010600030101010101" pitchFamily="2" charset="-122"/>
              </a:rPr>
              <a:t>(3)  群的阶和元素的阶不是一回事.</a:t>
            </a:r>
          </a:p>
        </p:txBody>
      </p:sp>
      <p:grpSp>
        <p:nvGrpSpPr>
          <p:cNvPr id="134157" name="Group 13">
            <a:extLst>
              <a:ext uri="{FF2B5EF4-FFF2-40B4-BE49-F238E27FC236}">
                <a16:creationId xmlns:a16="http://schemas.microsoft.com/office/drawing/2014/main" id="{A95FB463-F46D-4509-BF87-AB1487C96053}"/>
              </a:ext>
            </a:extLst>
          </p:cNvPr>
          <p:cNvGrpSpPr>
            <a:grpSpLocks/>
          </p:cNvGrpSpPr>
          <p:nvPr/>
        </p:nvGrpSpPr>
        <p:grpSpPr bwMode="auto">
          <a:xfrm>
            <a:off x="1473200" y="3451225"/>
            <a:ext cx="5080000" cy="815975"/>
            <a:chOff x="0" y="0"/>
            <a:chExt cx="8000" cy="1284"/>
          </a:xfrm>
        </p:grpSpPr>
        <p:sp>
          <p:nvSpPr>
            <p:cNvPr id="134158" name="Text Box 14">
              <a:extLst>
                <a:ext uri="{FF2B5EF4-FFF2-40B4-BE49-F238E27FC236}">
                  <a16:creationId xmlns:a16="http://schemas.microsoft.com/office/drawing/2014/main" id="{8BDFA35A-9F17-40A7-B66D-C7868AD36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8000" cy="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984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000">
                  <a:latin typeface="宋体" panose="02010600030101010101" pitchFamily="2" charset="-122"/>
                  <a:sym typeface="宋体" panose="02010600030101010101" pitchFamily="2" charset="-122"/>
                </a:rPr>
                <a:t>.</a:t>
              </a:r>
            </a:p>
            <a:p>
              <a:r>
                <a:rPr lang="zh-CN" altLang="zh-CN" sz="3200">
                  <a:latin typeface="宋体" panose="02010600030101010101" pitchFamily="2" charset="-122"/>
                  <a:sym typeface="宋体" panose="02010600030101010101" pitchFamily="2" charset="-122"/>
                </a:rPr>
                <a:t>(2)  </a:t>
              </a:r>
            </a:p>
          </p:txBody>
        </p:sp>
        <p:graphicFrame>
          <p:nvGraphicFramePr>
            <p:cNvPr id="134159" name="Object 15">
              <a:extLst>
                <a:ext uri="{FF2B5EF4-FFF2-40B4-BE49-F238E27FC236}">
                  <a16:creationId xmlns:a16="http://schemas.microsoft.com/office/drawing/2014/main" id="{BC2A2205-44C4-41FB-B9C5-B4962F36A40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281" y="204"/>
            <a:ext cx="1800" cy="1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371225" imgH="255928" progId="Equation.DSMT4">
                    <p:embed/>
                  </p:oleObj>
                </mc:Choice>
                <mc:Fallback>
                  <p:oleObj r:id="rId5" imgW="371225" imgH="255928" progId="Equation.DSMT4">
                    <p:embed/>
                    <p:pic>
                      <p:nvPicPr>
                        <p:cNvPr id="134159" name="Object 15">
                          <a:extLst>
                            <a:ext uri="{FF2B5EF4-FFF2-40B4-BE49-F238E27FC236}">
                              <a16:creationId xmlns:a16="http://schemas.microsoft.com/office/drawing/2014/main" id="{BC2A2205-44C4-41FB-B9C5-B4962F36A40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1" y="204"/>
                          <a:ext cx="1800" cy="1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6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70" name="Group 2">
            <a:extLst>
              <a:ext uri="{FF2B5EF4-FFF2-40B4-BE49-F238E27FC236}">
                <a16:creationId xmlns:a16="http://schemas.microsoft.com/office/drawing/2014/main" id="{E9257EE2-CC27-4330-884C-F58FDD933F2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057400"/>
            <a:ext cx="6477000" cy="517525"/>
            <a:chOff x="0" y="0"/>
            <a:chExt cx="10199" cy="816"/>
          </a:xfrm>
        </p:grpSpPr>
        <p:sp>
          <p:nvSpPr>
            <p:cNvPr id="135171" name="Text Box 3">
              <a:extLst>
                <a:ext uri="{FF2B5EF4-FFF2-40B4-BE49-F238E27FC236}">
                  <a16:creationId xmlns:a16="http://schemas.microsoft.com/office/drawing/2014/main" id="{54477809-0652-430A-AE81-87BCBAE28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55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chemeClr val="accent2"/>
                  </a:solidFill>
                </a:rPr>
                <a:t>例1</a:t>
              </a:r>
              <a:r>
                <a:rPr lang="zh-CN" altLang="en-US" sz="2800"/>
                <a:t>：</a:t>
              </a:r>
            </a:p>
          </p:txBody>
        </p:sp>
        <p:pic>
          <p:nvPicPr>
            <p:cNvPr id="135172" name="Picture 4">
              <a:extLst>
                <a:ext uri="{FF2B5EF4-FFF2-40B4-BE49-F238E27FC236}">
                  <a16:creationId xmlns:a16="http://schemas.microsoft.com/office/drawing/2014/main" id="{BB6DE6AF-7633-4B49-890E-F34D5B26B1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" y="97"/>
              <a:ext cx="8674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135173" name="Picture 5">
            <a:extLst>
              <a:ext uri="{FF2B5EF4-FFF2-40B4-BE49-F238E27FC236}">
                <a16:creationId xmlns:a16="http://schemas.microsoft.com/office/drawing/2014/main" id="{ACF5419D-69EC-4795-8B2C-1F1FC0CCE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82661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5174" name="Text Box 6">
            <a:extLst>
              <a:ext uri="{FF2B5EF4-FFF2-40B4-BE49-F238E27FC236}">
                <a16:creationId xmlns:a16="http://schemas.microsoft.com/office/drawing/2014/main" id="{DF783D63-6CB8-4933-AE43-820F24CD9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05200"/>
            <a:ext cx="109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</a:rPr>
              <a:t>例2</a:t>
            </a:r>
            <a:r>
              <a:rPr lang="zh-CN" altLang="en-US" sz="2800"/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4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>
            <a:extLst>
              <a:ext uri="{FF2B5EF4-FFF2-40B4-BE49-F238E27FC236}">
                <a16:creationId xmlns:a16="http://schemas.microsoft.com/office/drawing/2014/main" id="{0530FA11-EF96-4ABD-85CC-AA086C4E58ED}"/>
              </a:ext>
            </a:extLst>
          </p:cNvPr>
          <p:cNvGraphicFramePr>
            <a:graphicFrameLocks/>
          </p:cNvGraphicFramePr>
          <p:nvPr/>
        </p:nvGraphicFramePr>
        <p:xfrm>
          <a:off x="762000" y="1447800"/>
          <a:ext cx="6934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16437" imgH="203357" progId="Equation.DSMT4">
                  <p:embed/>
                </p:oleObj>
              </mc:Choice>
              <mc:Fallback>
                <p:oleObj r:id="rId2" imgW="2616437" imgH="203357" progId="Equation.DSMT4">
                  <p:embed/>
                  <p:pic>
                    <p:nvPicPr>
                      <p:cNvPr id="136194" name="Object 2">
                        <a:extLst>
                          <a:ext uri="{FF2B5EF4-FFF2-40B4-BE49-F238E27FC236}">
                            <a16:creationId xmlns:a16="http://schemas.microsoft.com/office/drawing/2014/main" id="{0530FA11-EF96-4ABD-85CC-AA086C4E58E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6934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3">
            <a:extLst>
              <a:ext uri="{FF2B5EF4-FFF2-40B4-BE49-F238E27FC236}">
                <a16:creationId xmlns:a16="http://schemas.microsoft.com/office/drawing/2014/main" id="{DD281B19-7784-4B8B-B344-11C1517D5181}"/>
              </a:ext>
            </a:extLst>
          </p:cNvPr>
          <p:cNvGraphicFramePr>
            <a:graphicFrameLocks/>
          </p:cNvGraphicFramePr>
          <p:nvPr/>
        </p:nvGraphicFramePr>
        <p:xfrm>
          <a:off x="1447800" y="2438400"/>
          <a:ext cx="342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03965" imgH="216724" progId="Equation.DSMT4">
                  <p:embed/>
                </p:oleObj>
              </mc:Choice>
              <mc:Fallback>
                <p:oleObj r:id="rId4" imgW="1503965" imgH="216724" progId="Equation.DSMT4">
                  <p:embed/>
                  <p:pic>
                    <p:nvPicPr>
                      <p:cNvPr id="136195" name="Object 3">
                        <a:extLst>
                          <a:ext uri="{FF2B5EF4-FFF2-40B4-BE49-F238E27FC236}">
                            <a16:creationId xmlns:a16="http://schemas.microsoft.com/office/drawing/2014/main" id="{DD281B19-7784-4B8B-B344-11C1517D518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38400"/>
                        <a:ext cx="342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>
            <a:extLst>
              <a:ext uri="{FF2B5EF4-FFF2-40B4-BE49-F238E27FC236}">
                <a16:creationId xmlns:a16="http://schemas.microsoft.com/office/drawing/2014/main" id="{76E4FDFB-868E-4CFE-A41A-FAAF3F7C19E8}"/>
              </a:ext>
            </a:extLst>
          </p:cNvPr>
          <p:cNvGraphicFramePr>
            <a:graphicFrameLocks/>
          </p:cNvGraphicFramePr>
          <p:nvPr/>
        </p:nvGraphicFramePr>
        <p:xfrm>
          <a:off x="2286000" y="3276600"/>
          <a:ext cx="449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374877" imgH="228917" progId="Equation.DSMT4">
                  <p:embed/>
                </p:oleObj>
              </mc:Choice>
              <mc:Fallback>
                <p:oleObj r:id="rId6" imgW="2374877" imgH="228917" progId="Equation.DSMT4">
                  <p:embed/>
                  <p:pic>
                    <p:nvPicPr>
                      <p:cNvPr id="136196" name="Object 4">
                        <a:extLst>
                          <a:ext uri="{FF2B5EF4-FFF2-40B4-BE49-F238E27FC236}">
                            <a16:creationId xmlns:a16="http://schemas.microsoft.com/office/drawing/2014/main" id="{76E4FDFB-868E-4CFE-A41A-FAAF3F7C19E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76600"/>
                        <a:ext cx="449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>
            <a:extLst>
              <a:ext uri="{FF2B5EF4-FFF2-40B4-BE49-F238E27FC236}">
                <a16:creationId xmlns:a16="http://schemas.microsoft.com/office/drawing/2014/main" id="{02396095-3C31-4D9E-9CA1-E9B18B50C152}"/>
              </a:ext>
            </a:extLst>
          </p:cNvPr>
          <p:cNvGraphicFramePr>
            <a:graphicFrameLocks/>
          </p:cNvGraphicFramePr>
          <p:nvPr/>
        </p:nvGraphicFramePr>
        <p:xfrm>
          <a:off x="2286000" y="4114800"/>
          <a:ext cx="457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197397" imgH="228917" progId="Equation.DSMT4">
                  <p:embed/>
                </p:oleObj>
              </mc:Choice>
              <mc:Fallback>
                <p:oleObj r:id="rId8" imgW="2197397" imgH="228917" progId="Equation.DSMT4">
                  <p:embed/>
                  <p:pic>
                    <p:nvPicPr>
                      <p:cNvPr id="136197" name="Object 5">
                        <a:extLst>
                          <a:ext uri="{FF2B5EF4-FFF2-40B4-BE49-F238E27FC236}">
                            <a16:creationId xmlns:a16="http://schemas.microsoft.com/office/drawing/2014/main" id="{02396095-3C31-4D9E-9CA1-E9B18B50C15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14800"/>
                        <a:ext cx="457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>
            <a:extLst>
              <a:ext uri="{FF2B5EF4-FFF2-40B4-BE49-F238E27FC236}">
                <a16:creationId xmlns:a16="http://schemas.microsoft.com/office/drawing/2014/main" id="{81D8B1BE-D0A4-42ED-A839-725A977159E2}"/>
              </a:ext>
            </a:extLst>
          </p:cNvPr>
          <p:cNvGraphicFramePr>
            <a:graphicFrameLocks/>
          </p:cNvGraphicFramePr>
          <p:nvPr/>
        </p:nvGraphicFramePr>
        <p:xfrm>
          <a:off x="914400" y="4953000"/>
          <a:ext cx="7315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781317" imgH="482717" progId="Equation.DSMT4">
                  <p:embed/>
                </p:oleObj>
              </mc:Choice>
              <mc:Fallback>
                <p:oleObj r:id="rId10" imgW="2781317" imgH="482717" progId="Equation.DSMT4">
                  <p:embed/>
                  <p:pic>
                    <p:nvPicPr>
                      <p:cNvPr id="136198" name="Object 6">
                        <a:extLst>
                          <a:ext uri="{FF2B5EF4-FFF2-40B4-BE49-F238E27FC236}">
                            <a16:creationId xmlns:a16="http://schemas.microsoft.com/office/drawing/2014/main" id="{81D8B1BE-D0A4-42ED-A839-725A977159E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7315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2">
            <a:extLst>
              <a:ext uri="{FF2B5EF4-FFF2-40B4-BE49-F238E27FC236}">
                <a16:creationId xmlns:a16="http://schemas.microsoft.com/office/drawing/2014/main" id="{61675E65-71D6-4498-8070-2EE2EDE507F7}"/>
              </a:ext>
            </a:extLst>
          </p:cNvPr>
          <p:cNvGraphicFramePr>
            <a:graphicFrameLocks/>
          </p:cNvGraphicFramePr>
          <p:nvPr/>
        </p:nvGraphicFramePr>
        <p:xfrm>
          <a:off x="457200" y="1905000"/>
          <a:ext cx="8304213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19757" imgH="1308197" progId="Equation.DSMT4">
                  <p:embed/>
                </p:oleObj>
              </mc:Choice>
              <mc:Fallback>
                <p:oleObj r:id="rId2" imgW="3619757" imgH="1308197" progId="Equation.DSMT4">
                  <p:embed/>
                  <p:pic>
                    <p:nvPicPr>
                      <p:cNvPr id="137218" name="Object 2">
                        <a:extLst>
                          <a:ext uri="{FF2B5EF4-FFF2-40B4-BE49-F238E27FC236}">
                            <a16:creationId xmlns:a16="http://schemas.microsoft.com/office/drawing/2014/main" id="{61675E65-71D6-4498-8070-2EE2EDE507F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8304213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2" name="Object 2">
            <a:extLst>
              <a:ext uri="{FF2B5EF4-FFF2-40B4-BE49-F238E27FC236}">
                <a16:creationId xmlns:a16="http://schemas.microsoft.com/office/drawing/2014/main" id="{0DAD4705-1F18-427D-B4D0-1AA22A570B8B}"/>
              </a:ext>
            </a:extLst>
          </p:cNvPr>
          <p:cNvGraphicFramePr>
            <a:graphicFrameLocks/>
          </p:cNvGraphicFramePr>
          <p:nvPr/>
        </p:nvGraphicFramePr>
        <p:xfrm>
          <a:off x="609600" y="1600200"/>
          <a:ext cx="77724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51477" imgH="939917" progId="Equation.DSMT4">
                  <p:embed/>
                </p:oleObj>
              </mc:Choice>
              <mc:Fallback>
                <p:oleObj r:id="rId2" imgW="3251477" imgH="939917" progId="Equation.DSMT4">
                  <p:embed/>
                  <p:pic>
                    <p:nvPicPr>
                      <p:cNvPr id="138242" name="Object 2">
                        <a:extLst>
                          <a:ext uri="{FF2B5EF4-FFF2-40B4-BE49-F238E27FC236}">
                            <a16:creationId xmlns:a16="http://schemas.microsoft.com/office/drawing/2014/main" id="{0DAD4705-1F18-427D-B4D0-1AA22A570B8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77724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3" name="Object 3">
            <a:extLst>
              <a:ext uri="{FF2B5EF4-FFF2-40B4-BE49-F238E27FC236}">
                <a16:creationId xmlns:a16="http://schemas.microsoft.com/office/drawing/2014/main" id="{3B505A5C-FC1A-45A4-9A3D-36042243F47D}"/>
              </a:ext>
            </a:extLst>
          </p:cNvPr>
          <p:cNvGraphicFramePr>
            <a:graphicFrameLocks/>
          </p:cNvGraphicFramePr>
          <p:nvPr/>
        </p:nvGraphicFramePr>
        <p:xfrm>
          <a:off x="609600" y="4572000"/>
          <a:ext cx="6400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37077" imgH="470117" progId="Equation.DSMT4">
                  <p:embed/>
                </p:oleObj>
              </mc:Choice>
              <mc:Fallback>
                <p:oleObj r:id="rId4" imgW="2337077" imgH="470117" progId="Equation.DSMT4">
                  <p:embed/>
                  <p:pic>
                    <p:nvPicPr>
                      <p:cNvPr id="138243" name="Object 3">
                        <a:extLst>
                          <a:ext uri="{FF2B5EF4-FFF2-40B4-BE49-F238E27FC236}">
                            <a16:creationId xmlns:a16="http://schemas.microsoft.com/office/drawing/2014/main" id="{3B505A5C-FC1A-45A4-9A3D-36042243F4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0"/>
                        <a:ext cx="6400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6" name="Object 2">
            <a:extLst>
              <a:ext uri="{FF2B5EF4-FFF2-40B4-BE49-F238E27FC236}">
                <a16:creationId xmlns:a16="http://schemas.microsoft.com/office/drawing/2014/main" id="{8C68AEAD-56B7-49D2-85A7-37B1EDE1E577}"/>
              </a:ext>
            </a:extLst>
          </p:cNvPr>
          <p:cNvGraphicFramePr>
            <a:graphicFrameLocks/>
          </p:cNvGraphicFramePr>
          <p:nvPr/>
        </p:nvGraphicFramePr>
        <p:xfrm>
          <a:off x="1371600" y="1066800"/>
          <a:ext cx="6019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48157" imgH="457517" progId="Equation.DSMT4">
                  <p:embed/>
                </p:oleObj>
              </mc:Choice>
              <mc:Fallback>
                <p:oleObj r:id="rId2" imgW="2248157" imgH="457517" progId="Equation.DSMT4">
                  <p:embed/>
                  <p:pic>
                    <p:nvPicPr>
                      <p:cNvPr id="139266" name="Object 2">
                        <a:extLst>
                          <a:ext uri="{FF2B5EF4-FFF2-40B4-BE49-F238E27FC236}">
                            <a16:creationId xmlns:a16="http://schemas.microsoft.com/office/drawing/2014/main" id="{8C68AEAD-56B7-49D2-85A7-37B1EDE1E57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66800"/>
                        <a:ext cx="6019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7" name="Object 3">
            <a:extLst>
              <a:ext uri="{FF2B5EF4-FFF2-40B4-BE49-F238E27FC236}">
                <a16:creationId xmlns:a16="http://schemas.microsoft.com/office/drawing/2014/main" id="{A7D74930-B570-4BA3-9B9E-FBB2F6D57E35}"/>
              </a:ext>
            </a:extLst>
          </p:cNvPr>
          <p:cNvGraphicFramePr>
            <a:graphicFrameLocks/>
          </p:cNvGraphicFramePr>
          <p:nvPr/>
        </p:nvGraphicFramePr>
        <p:xfrm>
          <a:off x="2286000" y="2438400"/>
          <a:ext cx="5257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90957" imgH="228917" progId="Equation.DSMT4">
                  <p:embed/>
                </p:oleObj>
              </mc:Choice>
              <mc:Fallback>
                <p:oleObj r:id="rId4" imgW="1790957" imgH="228917" progId="Equation.DSMT4">
                  <p:embed/>
                  <p:pic>
                    <p:nvPicPr>
                      <p:cNvPr id="139267" name="Object 3">
                        <a:extLst>
                          <a:ext uri="{FF2B5EF4-FFF2-40B4-BE49-F238E27FC236}">
                            <a16:creationId xmlns:a16="http://schemas.microsoft.com/office/drawing/2014/main" id="{A7D74930-B570-4BA3-9B9E-FBB2F6D57E3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438400"/>
                        <a:ext cx="5257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4">
            <a:extLst>
              <a:ext uri="{FF2B5EF4-FFF2-40B4-BE49-F238E27FC236}">
                <a16:creationId xmlns:a16="http://schemas.microsoft.com/office/drawing/2014/main" id="{52DA8954-AB6B-45ED-BA5E-0653610F0540}"/>
              </a:ext>
            </a:extLst>
          </p:cNvPr>
          <p:cNvGraphicFramePr>
            <a:graphicFrameLocks/>
          </p:cNvGraphicFramePr>
          <p:nvPr/>
        </p:nvGraphicFramePr>
        <p:xfrm>
          <a:off x="2209800" y="3200400"/>
          <a:ext cx="60182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89357" imgH="254117" progId="Equation.DSMT4">
                  <p:embed/>
                </p:oleObj>
              </mc:Choice>
              <mc:Fallback>
                <p:oleObj r:id="rId6" imgW="2489357" imgH="254117" progId="Equation.DSMT4">
                  <p:embed/>
                  <p:pic>
                    <p:nvPicPr>
                      <p:cNvPr id="139268" name="Object 4">
                        <a:extLst>
                          <a:ext uri="{FF2B5EF4-FFF2-40B4-BE49-F238E27FC236}">
                            <a16:creationId xmlns:a16="http://schemas.microsoft.com/office/drawing/2014/main" id="{52DA8954-AB6B-45ED-BA5E-0653610F054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00400"/>
                        <a:ext cx="60182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>
            <a:extLst>
              <a:ext uri="{FF2B5EF4-FFF2-40B4-BE49-F238E27FC236}">
                <a16:creationId xmlns:a16="http://schemas.microsoft.com/office/drawing/2014/main" id="{BC920353-1EB1-4303-9B5E-E07F8EA8D83B}"/>
              </a:ext>
            </a:extLst>
          </p:cNvPr>
          <p:cNvGraphicFramePr>
            <a:graphicFrameLocks/>
          </p:cNvGraphicFramePr>
          <p:nvPr/>
        </p:nvGraphicFramePr>
        <p:xfrm>
          <a:off x="2209800" y="4038600"/>
          <a:ext cx="3276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09086" imgH="433492" progId="Equation.DSMT4">
                  <p:embed/>
                </p:oleObj>
              </mc:Choice>
              <mc:Fallback>
                <p:oleObj r:id="rId8" imgW="1109086" imgH="433492" progId="Equation.DSMT4">
                  <p:embed/>
                  <p:pic>
                    <p:nvPicPr>
                      <p:cNvPr id="139269" name="Object 5">
                        <a:extLst>
                          <a:ext uri="{FF2B5EF4-FFF2-40B4-BE49-F238E27FC236}">
                            <a16:creationId xmlns:a16="http://schemas.microsoft.com/office/drawing/2014/main" id="{BC920353-1EB1-4303-9B5E-E07F8EA8D83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3276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>
            <a:extLst>
              <a:ext uri="{FF2B5EF4-FFF2-40B4-BE49-F238E27FC236}">
                <a16:creationId xmlns:a16="http://schemas.microsoft.com/office/drawing/2014/main" id="{60CF9F5E-D570-411B-9978-8220D5A2F366}"/>
              </a:ext>
            </a:extLst>
          </p:cNvPr>
          <p:cNvGraphicFramePr>
            <a:graphicFrameLocks/>
          </p:cNvGraphicFramePr>
          <p:nvPr/>
        </p:nvGraphicFramePr>
        <p:xfrm>
          <a:off x="2286000" y="5486400"/>
          <a:ext cx="274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30613" imgH="229730" progId="Equation.DSMT4">
                  <p:embed/>
                </p:oleObj>
              </mc:Choice>
              <mc:Fallback>
                <p:oleObj r:id="rId10" imgW="930613" imgH="229730" progId="Equation.DSMT4">
                  <p:embed/>
                  <p:pic>
                    <p:nvPicPr>
                      <p:cNvPr id="139270" name="Object 6">
                        <a:extLst>
                          <a:ext uri="{FF2B5EF4-FFF2-40B4-BE49-F238E27FC236}">
                            <a16:creationId xmlns:a16="http://schemas.microsoft.com/office/drawing/2014/main" id="{60CF9F5E-D570-411B-9978-8220D5A2F36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86400"/>
                        <a:ext cx="2743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0" name="Object 2">
            <a:extLst>
              <a:ext uri="{FF2B5EF4-FFF2-40B4-BE49-F238E27FC236}">
                <a16:creationId xmlns:a16="http://schemas.microsoft.com/office/drawing/2014/main" id="{9BA4474B-0D37-45A7-94E8-3FF90554F7BC}"/>
              </a:ext>
            </a:extLst>
          </p:cNvPr>
          <p:cNvGraphicFramePr>
            <a:graphicFrameLocks/>
          </p:cNvGraphicFramePr>
          <p:nvPr/>
        </p:nvGraphicFramePr>
        <p:xfrm>
          <a:off x="533400" y="762000"/>
          <a:ext cx="7772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73637" imgH="660557" progId="Equation.DSMT4">
                  <p:embed/>
                </p:oleObj>
              </mc:Choice>
              <mc:Fallback>
                <p:oleObj r:id="rId2" imgW="3073637" imgH="660557" progId="Equation.DSMT4">
                  <p:embed/>
                  <p:pic>
                    <p:nvPicPr>
                      <p:cNvPr id="140290" name="Object 2">
                        <a:extLst>
                          <a:ext uri="{FF2B5EF4-FFF2-40B4-BE49-F238E27FC236}">
                            <a16:creationId xmlns:a16="http://schemas.microsoft.com/office/drawing/2014/main" id="{9BA4474B-0D37-45A7-94E8-3FF90554F7B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7772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1" name="Object 3">
            <a:extLst>
              <a:ext uri="{FF2B5EF4-FFF2-40B4-BE49-F238E27FC236}">
                <a16:creationId xmlns:a16="http://schemas.microsoft.com/office/drawing/2014/main" id="{6323CDA0-8865-403D-A951-EDBDE3538224}"/>
              </a:ext>
            </a:extLst>
          </p:cNvPr>
          <p:cNvGraphicFramePr>
            <a:graphicFrameLocks/>
          </p:cNvGraphicFramePr>
          <p:nvPr/>
        </p:nvGraphicFramePr>
        <p:xfrm>
          <a:off x="1143000" y="2667000"/>
          <a:ext cx="6172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70237" imgH="228917" progId="Equation.DSMT4">
                  <p:embed/>
                </p:oleObj>
              </mc:Choice>
              <mc:Fallback>
                <p:oleObj r:id="rId4" imgW="2870237" imgH="228917" progId="Equation.DSMT4">
                  <p:embed/>
                  <p:pic>
                    <p:nvPicPr>
                      <p:cNvPr id="140291" name="Object 3">
                        <a:extLst>
                          <a:ext uri="{FF2B5EF4-FFF2-40B4-BE49-F238E27FC236}">
                            <a16:creationId xmlns:a16="http://schemas.microsoft.com/office/drawing/2014/main" id="{6323CDA0-8865-403D-A951-EDBDE353822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67000"/>
                        <a:ext cx="6172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>
            <a:extLst>
              <a:ext uri="{FF2B5EF4-FFF2-40B4-BE49-F238E27FC236}">
                <a16:creationId xmlns:a16="http://schemas.microsoft.com/office/drawing/2014/main" id="{0A9328F4-54AD-44D4-8C46-E6FA29986264}"/>
              </a:ext>
            </a:extLst>
          </p:cNvPr>
          <p:cNvGraphicFramePr>
            <a:graphicFrameLocks/>
          </p:cNvGraphicFramePr>
          <p:nvPr/>
        </p:nvGraphicFramePr>
        <p:xfrm>
          <a:off x="1828800" y="3352800"/>
          <a:ext cx="60213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743517" imgH="254117" progId="Equation.DSMT4">
                  <p:embed/>
                </p:oleObj>
              </mc:Choice>
              <mc:Fallback>
                <p:oleObj r:id="rId6" imgW="2743517" imgH="254117" progId="Equation.DSMT4">
                  <p:embed/>
                  <p:pic>
                    <p:nvPicPr>
                      <p:cNvPr id="140292" name="Object 4">
                        <a:extLst>
                          <a:ext uri="{FF2B5EF4-FFF2-40B4-BE49-F238E27FC236}">
                            <a16:creationId xmlns:a16="http://schemas.microsoft.com/office/drawing/2014/main" id="{0A9328F4-54AD-44D4-8C46-E6FA2998626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60213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Object 5">
            <a:extLst>
              <a:ext uri="{FF2B5EF4-FFF2-40B4-BE49-F238E27FC236}">
                <a16:creationId xmlns:a16="http://schemas.microsoft.com/office/drawing/2014/main" id="{1B3BC288-74C7-44D0-BB29-D36767954982}"/>
              </a:ext>
            </a:extLst>
          </p:cNvPr>
          <p:cNvGraphicFramePr>
            <a:graphicFrameLocks/>
          </p:cNvGraphicFramePr>
          <p:nvPr/>
        </p:nvGraphicFramePr>
        <p:xfrm>
          <a:off x="1754188" y="4116388"/>
          <a:ext cx="61722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756117" imgH="241517" progId="Equation.DSMT4">
                  <p:embed/>
                </p:oleObj>
              </mc:Choice>
              <mc:Fallback>
                <p:oleObj r:id="rId8" imgW="2756117" imgH="241517" progId="Equation.DSMT4">
                  <p:embed/>
                  <p:pic>
                    <p:nvPicPr>
                      <p:cNvPr id="140293" name="Object 5">
                        <a:extLst>
                          <a:ext uri="{FF2B5EF4-FFF2-40B4-BE49-F238E27FC236}">
                            <a16:creationId xmlns:a16="http://schemas.microsoft.com/office/drawing/2014/main" id="{1B3BC288-74C7-44D0-BB29-D3676795498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4116388"/>
                        <a:ext cx="61722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6">
            <a:extLst>
              <a:ext uri="{FF2B5EF4-FFF2-40B4-BE49-F238E27FC236}">
                <a16:creationId xmlns:a16="http://schemas.microsoft.com/office/drawing/2014/main" id="{476F875F-D690-4E88-991D-E243AED5CB4E}"/>
              </a:ext>
            </a:extLst>
          </p:cNvPr>
          <p:cNvGraphicFramePr>
            <a:graphicFrameLocks/>
          </p:cNvGraphicFramePr>
          <p:nvPr/>
        </p:nvGraphicFramePr>
        <p:xfrm>
          <a:off x="1828800" y="4876800"/>
          <a:ext cx="3048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312848" imgH="229730" progId="Equation.DSMT4">
                  <p:embed/>
                </p:oleObj>
              </mc:Choice>
              <mc:Fallback>
                <p:oleObj r:id="rId10" imgW="1312848" imgH="229730" progId="Equation.DSMT4">
                  <p:embed/>
                  <p:pic>
                    <p:nvPicPr>
                      <p:cNvPr id="140294" name="Object 6">
                        <a:extLst>
                          <a:ext uri="{FF2B5EF4-FFF2-40B4-BE49-F238E27FC236}">
                            <a16:creationId xmlns:a16="http://schemas.microsoft.com/office/drawing/2014/main" id="{476F875F-D690-4E88-991D-E243AED5CB4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76800"/>
                        <a:ext cx="3048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" name="Object 7">
            <a:extLst>
              <a:ext uri="{FF2B5EF4-FFF2-40B4-BE49-F238E27FC236}">
                <a16:creationId xmlns:a16="http://schemas.microsoft.com/office/drawing/2014/main" id="{445EBE0F-C192-43E4-99E9-1BFC056B357D}"/>
              </a:ext>
            </a:extLst>
          </p:cNvPr>
          <p:cNvGraphicFramePr>
            <a:graphicFrameLocks/>
          </p:cNvGraphicFramePr>
          <p:nvPr/>
        </p:nvGraphicFramePr>
        <p:xfrm>
          <a:off x="1828800" y="5486400"/>
          <a:ext cx="2590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134375" imgH="420847" progId="Equation.DSMT4">
                  <p:embed/>
                </p:oleObj>
              </mc:Choice>
              <mc:Fallback>
                <p:oleObj r:id="rId12" imgW="1134375" imgH="420847" progId="Equation.DSMT4">
                  <p:embed/>
                  <p:pic>
                    <p:nvPicPr>
                      <p:cNvPr id="140295" name="Object 7">
                        <a:extLst>
                          <a:ext uri="{FF2B5EF4-FFF2-40B4-BE49-F238E27FC236}">
                            <a16:creationId xmlns:a16="http://schemas.microsoft.com/office/drawing/2014/main" id="{445EBE0F-C192-43E4-99E9-1BFC056B35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86400"/>
                        <a:ext cx="2590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4" name="Object 2">
            <a:extLst>
              <a:ext uri="{FF2B5EF4-FFF2-40B4-BE49-F238E27FC236}">
                <a16:creationId xmlns:a16="http://schemas.microsoft.com/office/drawing/2014/main" id="{28ECB750-DD1F-42EA-8AB6-3D097CCA9497}"/>
              </a:ext>
            </a:extLst>
          </p:cNvPr>
          <p:cNvGraphicFramePr>
            <a:graphicFrameLocks/>
          </p:cNvGraphicFramePr>
          <p:nvPr/>
        </p:nvGraphicFramePr>
        <p:xfrm>
          <a:off x="838200" y="2209800"/>
          <a:ext cx="8077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52997" imgH="279677" progId="Equation.DSMT4">
                  <p:embed/>
                </p:oleObj>
              </mc:Choice>
              <mc:Fallback>
                <p:oleObj r:id="rId2" imgW="3352997" imgH="279677" progId="Equation.DSMT4">
                  <p:embed/>
                  <p:pic>
                    <p:nvPicPr>
                      <p:cNvPr id="141314" name="Object 2">
                        <a:extLst>
                          <a:ext uri="{FF2B5EF4-FFF2-40B4-BE49-F238E27FC236}">
                            <a16:creationId xmlns:a16="http://schemas.microsoft.com/office/drawing/2014/main" id="{28ECB750-DD1F-42EA-8AB6-3D097CCA949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8077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5" name="Object 3">
            <a:extLst>
              <a:ext uri="{FF2B5EF4-FFF2-40B4-BE49-F238E27FC236}">
                <a16:creationId xmlns:a16="http://schemas.microsoft.com/office/drawing/2014/main" id="{0D66077C-92C7-4AD2-8239-32FF16D97CD0}"/>
              </a:ext>
            </a:extLst>
          </p:cNvPr>
          <p:cNvGraphicFramePr>
            <a:graphicFrameLocks/>
          </p:cNvGraphicFramePr>
          <p:nvPr/>
        </p:nvGraphicFramePr>
        <p:xfrm>
          <a:off x="838200" y="3657600"/>
          <a:ext cx="53355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71837" imgH="533477" progId="Equation.DSMT4">
                  <p:embed/>
                </p:oleObj>
              </mc:Choice>
              <mc:Fallback>
                <p:oleObj r:id="rId4" imgW="2171837" imgH="533477" progId="Equation.DSMT4">
                  <p:embed/>
                  <p:pic>
                    <p:nvPicPr>
                      <p:cNvPr id="141315" name="Object 3">
                        <a:extLst>
                          <a:ext uri="{FF2B5EF4-FFF2-40B4-BE49-F238E27FC236}">
                            <a16:creationId xmlns:a16="http://schemas.microsoft.com/office/drawing/2014/main" id="{0D66077C-92C7-4AD2-8239-32FF16D97CD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7600"/>
                        <a:ext cx="533558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38" name="Object 2">
            <a:extLst>
              <a:ext uri="{FF2B5EF4-FFF2-40B4-BE49-F238E27FC236}">
                <a16:creationId xmlns:a16="http://schemas.microsoft.com/office/drawing/2014/main" id="{EE1025B9-08A4-4893-A949-6ACD42043EC3}"/>
              </a:ext>
            </a:extLst>
          </p:cNvPr>
          <p:cNvGraphicFramePr>
            <a:graphicFrameLocks/>
          </p:cNvGraphicFramePr>
          <p:nvPr/>
        </p:nvGraphicFramePr>
        <p:xfrm>
          <a:off x="685800" y="914400"/>
          <a:ext cx="7924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62557" imgH="508277" progId="Equation.DSMT4">
                  <p:embed/>
                </p:oleObj>
              </mc:Choice>
              <mc:Fallback>
                <p:oleObj r:id="rId2" imgW="3162557" imgH="508277" progId="Equation.DSMT4">
                  <p:embed/>
                  <p:pic>
                    <p:nvPicPr>
                      <p:cNvPr id="142338" name="Object 2">
                        <a:extLst>
                          <a:ext uri="{FF2B5EF4-FFF2-40B4-BE49-F238E27FC236}">
                            <a16:creationId xmlns:a16="http://schemas.microsoft.com/office/drawing/2014/main" id="{EE1025B9-08A4-4893-A949-6ACD42043EC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7924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39" name="Object 3">
            <a:extLst>
              <a:ext uri="{FF2B5EF4-FFF2-40B4-BE49-F238E27FC236}">
                <a16:creationId xmlns:a16="http://schemas.microsoft.com/office/drawing/2014/main" id="{37EC5257-CD31-4D5D-B6E5-1C94EC39A7E1}"/>
              </a:ext>
            </a:extLst>
          </p:cNvPr>
          <p:cNvGraphicFramePr>
            <a:graphicFrameLocks/>
          </p:cNvGraphicFramePr>
          <p:nvPr/>
        </p:nvGraphicFramePr>
        <p:xfrm>
          <a:off x="1371600" y="2514600"/>
          <a:ext cx="541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62277" imgH="228917" progId="Equation.DSMT4">
                  <p:embed/>
                </p:oleObj>
              </mc:Choice>
              <mc:Fallback>
                <p:oleObj r:id="rId4" imgW="2362277" imgH="228917" progId="Equation.DSMT4">
                  <p:embed/>
                  <p:pic>
                    <p:nvPicPr>
                      <p:cNvPr id="142339" name="Object 3">
                        <a:extLst>
                          <a:ext uri="{FF2B5EF4-FFF2-40B4-BE49-F238E27FC236}">
                            <a16:creationId xmlns:a16="http://schemas.microsoft.com/office/drawing/2014/main" id="{37EC5257-CD31-4D5D-B6E5-1C94EC39A7E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14600"/>
                        <a:ext cx="5410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0" name="Object 4">
            <a:extLst>
              <a:ext uri="{FF2B5EF4-FFF2-40B4-BE49-F238E27FC236}">
                <a16:creationId xmlns:a16="http://schemas.microsoft.com/office/drawing/2014/main" id="{A80FDC5B-B48E-45A0-BF9F-EB8AD6F74468}"/>
              </a:ext>
            </a:extLst>
          </p:cNvPr>
          <p:cNvGraphicFramePr>
            <a:graphicFrameLocks/>
          </p:cNvGraphicFramePr>
          <p:nvPr/>
        </p:nvGraphicFramePr>
        <p:xfrm>
          <a:off x="2133600" y="3276600"/>
          <a:ext cx="342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16971" imgH="229730" progId="Equation.DSMT4">
                  <p:embed/>
                </p:oleObj>
              </mc:Choice>
              <mc:Fallback>
                <p:oleObj r:id="rId6" imgW="1516971" imgH="229730" progId="Equation.DSMT4">
                  <p:embed/>
                  <p:pic>
                    <p:nvPicPr>
                      <p:cNvPr id="142340" name="Object 4">
                        <a:extLst>
                          <a:ext uri="{FF2B5EF4-FFF2-40B4-BE49-F238E27FC236}">
                            <a16:creationId xmlns:a16="http://schemas.microsoft.com/office/drawing/2014/main" id="{A80FDC5B-B48E-45A0-BF9F-EB8AD6F7446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76600"/>
                        <a:ext cx="3429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5">
            <a:extLst>
              <a:ext uri="{FF2B5EF4-FFF2-40B4-BE49-F238E27FC236}">
                <a16:creationId xmlns:a16="http://schemas.microsoft.com/office/drawing/2014/main" id="{6C629CF3-DA64-4B0A-9169-9C461577324B}"/>
              </a:ext>
            </a:extLst>
          </p:cNvPr>
          <p:cNvGraphicFramePr>
            <a:graphicFrameLocks/>
          </p:cNvGraphicFramePr>
          <p:nvPr/>
        </p:nvGraphicFramePr>
        <p:xfrm>
          <a:off x="2133600" y="3962400"/>
          <a:ext cx="4114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841717" imgH="228917" progId="Equation.DSMT4">
                  <p:embed/>
                </p:oleObj>
              </mc:Choice>
              <mc:Fallback>
                <p:oleObj r:id="rId8" imgW="1841717" imgH="228917" progId="Equation.DSMT4">
                  <p:embed/>
                  <p:pic>
                    <p:nvPicPr>
                      <p:cNvPr id="142341" name="Object 5">
                        <a:extLst>
                          <a:ext uri="{FF2B5EF4-FFF2-40B4-BE49-F238E27FC236}">
                            <a16:creationId xmlns:a16="http://schemas.microsoft.com/office/drawing/2014/main" id="{6C629CF3-DA64-4B0A-9169-9C461577324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62400"/>
                        <a:ext cx="4114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6">
            <a:extLst>
              <a:ext uri="{FF2B5EF4-FFF2-40B4-BE49-F238E27FC236}">
                <a16:creationId xmlns:a16="http://schemas.microsoft.com/office/drawing/2014/main" id="{DE64CA03-1F31-4C14-9D31-94661589243C}"/>
              </a:ext>
            </a:extLst>
          </p:cNvPr>
          <p:cNvGraphicFramePr>
            <a:graphicFrameLocks/>
          </p:cNvGraphicFramePr>
          <p:nvPr/>
        </p:nvGraphicFramePr>
        <p:xfrm>
          <a:off x="2133600" y="4648200"/>
          <a:ext cx="426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625717" imgH="254117" progId="Equation.DSMT4">
                  <p:embed/>
                </p:oleObj>
              </mc:Choice>
              <mc:Fallback>
                <p:oleObj r:id="rId10" imgW="1625717" imgH="254117" progId="Equation.DSMT4">
                  <p:embed/>
                  <p:pic>
                    <p:nvPicPr>
                      <p:cNvPr id="142342" name="Object 6">
                        <a:extLst>
                          <a:ext uri="{FF2B5EF4-FFF2-40B4-BE49-F238E27FC236}">
                            <a16:creationId xmlns:a16="http://schemas.microsoft.com/office/drawing/2014/main" id="{DE64CA03-1F31-4C14-9D31-94661589243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648200"/>
                        <a:ext cx="426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3" name="Object 7">
            <a:extLst>
              <a:ext uri="{FF2B5EF4-FFF2-40B4-BE49-F238E27FC236}">
                <a16:creationId xmlns:a16="http://schemas.microsoft.com/office/drawing/2014/main" id="{971B82C1-EAAD-4E5C-9857-9B17E0823811}"/>
              </a:ext>
            </a:extLst>
          </p:cNvPr>
          <p:cNvGraphicFramePr>
            <a:graphicFrameLocks/>
          </p:cNvGraphicFramePr>
          <p:nvPr/>
        </p:nvGraphicFramePr>
        <p:xfrm>
          <a:off x="2133600" y="5410200"/>
          <a:ext cx="434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854317" imgH="228917" progId="Equation.DSMT4">
                  <p:embed/>
                </p:oleObj>
              </mc:Choice>
              <mc:Fallback>
                <p:oleObj r:id="rId12" imgW="1854317" imgH="228917" progId="Equation.DSMT4">
                  <p:embed/>
                  <p:pic>
                    <p:nvPicPr>
                      <p:cNvPr id="142343" name="Object 7">
                        <a:extLst>
                          <a:ext uri="{FF2B5EF4-FFF2-40B4-BE49-F238E27FC236}">
                            <a16:creationId xmlns:a16="http://schemas.microsoft.com/office/drawing/2014/main" id="{971B82C1-EAAD-4E5C-9857-9B17E082381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410200"/>
                        <a:ext cx="434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4" name="Text Box 8">
            <a:extLst>
              <a:ext uri="{FF2B5EF4-FFF2-40B4-BE49-F238E27FC236}">
                <a16:creationId xmlns:a16="http://schemas.microsoft.com/office/drawing/2014/main" id="{388AF3FD-65A9-4DA8-93F8-07B0164A2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268788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（反例P43）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4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>
            <a:extLst>
              <a:ext uri="{FF2B5EF4-FFF2-40B4-BE49-F238E27FC236}">
                <a16:creationId xmlns:a16="http://schemas.microsoft.com/office/drawing/2014/main" id="{4C35B32F-F798-4E29-A72C-A0FEB8F12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762000"/>
            <a:ext cx="66278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400" dirty="0">
                <a:solidFill>
                  <a:srgbClr val="FF0000"/>
                </a:solidFill>
              </a:rPr>
              <a:t>第三章  群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7EE6DF19-8550-4A8B-BD79-2E18FA9C735B}"/>
              </a:ext>
            </a:extLst>
          </p:cNvPr>
          <p:cNvSpPr>
            <a:spLocks noGrp="1" noRot="1" noChangeArrowheads="1"/>
          </p:cNvSpPr>
          <p:nvPr/>
        </p:nvSpPr>
        <p:spPr bwMode="auto">
          <a:xfrm>
            <a:off x="1295400" y="1600200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1117600" indent="-1117600"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117600" indent="-1117600"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17600" indent="-1117600"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117600" indent="-1117600"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117600" indent="-1117600"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574800" indent="-1117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032000" indent="-1117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489200" indent="-1117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46400" indent="-1117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zh-CN" altLang="en-US">
                <a:solidFill>
                  <a:schemeClr val="accent2"/>
                </a:solidFill>
                <a:latin typeface="黑体" panose="02010609060101010101" pitchFamily="49" charset="-122"/>
                <a:sym typeface="Arial" panose="020B0604020202020204" pitchFamily="34" charset="0"/>
              </a:rPr>
              <a:t>§1</a:t>
            </a:r>
            <a:r>
              <a:rPr lang="zh-CN" altLang="en-US">
                <a:solidFill>
                  <a:schemeClr val="accent2"/>
                </a:solidFill>
                <a:latin typeface="黑体" panose="02010609060101010101" pitchFamily="49" charset="-122"/>
              </a:rPr>
              <a:t>	</a:t>
            </a:r>
            <a:r>
              <a:rPr lang="en-US" altLang="zh-CN">
                <a:solidFill>
                  <a:schemeClr val="accent2"/>
                </a:solidFill>
                <a:latin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accent2"/>
                </a:solidFill>
                <a:latin typeface="黑体" panose="02010609060101010101" pitchFamily="49" charset="-122"/>
              </a:rPr>
              <a:t>群的定义和初步性质</a:t>
            </a:r>
          </a:p>
        </p:txBody>
      </p:sp>
      <p:sp>
        <p:nvSpPr>
          <p:cNvPr id="116740" name="Rectangle 4">
            <a:extLst>
              <a:ext uri="{FF2B5EF4-FFF2-40B4-BE49-F238E27FC236}">
                <a16:creationId xmlns:a16="http://schemas.microsoft.com/office/drawing/2014/main" id="{CFB3886E-EF06-4126-BDB0-9955D7B62707}"/>
              </a:ext>
            </a:extLst>
          </p:cNvPr>
          <p:cNvSpPr>
            <a:spLocks noGrp="1" noRot="1" noChangeArrowheads="1"/>
          </p:cNvSpPr>
          <p:nvPr/>
        </p:nvSpPr>
        <p:spPr bwMode="auto">
          <a:xfrm>
            <a:off x="1295400" y="2209800"/>
            <a:ext cx="5761038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zh-CN" altLang="en-US">
                <a:solidFill>
                  <a:schemeClr val="accent2"/>
                </a:solidFill>
                <a:latin typeface="黑体" panose="02010609060101010101" pitchFamily="49" charset="-122"/>
                <a:sym typeface="Arial" panose="020B0604020202020204" pitchFamily="34" charset="0"/>
              </a:rPr>
              <a:t>§2   群中元素的阶</a:t>
            </a:r>
          </a:p>
        </p:txBody>
      </p:sp>
      <p:sp>
        <p:nvSpPr>
          <p:cNvPr id="116741" name="Text Box 5">
            <a:extLst>
              <a:ext uri="{FF2B5EF4-FFF2-40B4-BE49-F238E27FC236}">
                <a16:creationId xmlns:a16="http://schemas.microsoft.com/office/drawing/2014/main" id="{D986F622-C196-459B-894A-FC045DC84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971800"/>
            <a:ext cx="5334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§3   子群</a:t>
            </a:r>
            <a:endParaRPr lang="zh-CN" altLang="en-US" sz="36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42" name="Text Box 6">
            <a:extLst>
              <a:ext uri="{FF2B5EF4-FFF2-40B4-BE49-F238E27FC236}">
                <a16:creationId xmlns:a16="http://schemas.microsoft.com/office/drawing/2014/main" id="{30909C69-AFA6-4610-8321-90D04FF32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57600"/>
            <a:ext cx="502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§4   循环群</a:t>
            </a:r>
            <a:endParaRPr lang="zh-CN" altLang="en-US" sz="36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43" name="Text Box 7">
            <a:extLst>
              <a:ext uri="{FF2B5EF4-FFF2-40B4-BE49-F238E27FC236}">
                <a16:creationId xmlns:a16="http://schemas.microsoft.com/office/drawing/2014/main" id="{F18FA99E-7FC4-4EC7-B83E-783E02FFB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313238"/>
            <a:ext cx="48768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§5   变换群</a:t>
            </a:r>
            <a:endParaRPr lang="zh-CN" altLang="en-US" sz="36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44" name="Text Box 8">
            <a:extLst>
              <a:ext uri="{FF2B5EF4-FFF2-40B4-BE49-F238E27FC236}">
                <a16:creationId xmlns:a16="http://schemas.microsoft.com/office/drawing/2014/main" id="{7F600C42-D825-4175-925A-773340D29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922838"/>
            <a:ext cx="71628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§6   置换群</a:t>
            </a:r>
            <a:endParaRPr lang="zh-CN" altLang="en-US" sz="3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45" name="Rectangle 9">
            <a:extLst>
              <a:ext uri="{FF2B5EF4-FFF2-40B4-BE49-F238E27FC236}">
                <a16:creationId xmlns:a16="http://schemas.microsoft.com/office/drawing/2014/main" id="{1548CC5C-48CF-42B6-B9A4-9735EFCC762E}"/>
              </a:ext>
            </a:extLst>
          </p:cNvPr>
          <p:cNvSpPr>
            <a:spLocks noGrp="1" noRot="1" noChangeArrowheads="1"/>
          </p:cNvSpPr>
          <p:nvPr/>
        </p:nvSpPr>
        <p:spPr bwMode="auto">
          <a:xfrm>
            <a:off x="1295400" y="5486400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1117600" indent="-1117600"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117600" indent="-1117600"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17600" indent="-1117600"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117600" indent="-1117600"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117600" indent="-1117600"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574800" indent="-1117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032000" indent="-1117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489200" indent="-1117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46400" indent="-1117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zh-CN" altLang="en-US">
                <a:solidFill>
                  <a:schemeClr val="accent2"/>
                </a:solidFill>
                <a:latin typeface="黑体" panose="02010609060101010101" pitchFamily="49" charset="-122"/>
                <a:sym typeface="Arial" panose="020B0604020202020204" pitchFamily="34" charset="0"/>
              </a:rPr>
              <a:t>§7</a:t>
            </a:r>
            <a:r>
              <a:rPr lang="zh-CN" altLang="en-US">
                <a:solidFill>
                  <a:schemeClr val="accent2"/>
                </a:solidFill>
                <a:latin typeface="黑体" panose="02010609060101010101" pitchFamily="49" charset="-122"/>
              </a:rPr>
              <a:t>	</a:t>
            </a:r>
            <a:r>
              <a:rPr lang="en-US" altLang="zh-CN">
                <a:solidFill>
                  <a:schemeClr val="accent2"/>
                </a:solidFill>
                <a:latin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accent2"/>
                </a:solidFill>
                <a:latin typeface="黑体" panose="02010609060101010101" pitchFamily="49" charset="-122"/>
              </a:rPr>
              <a:t>陪集、指数和Lagrange定理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ldLvl="0" autoUpdateAnimBg="0"/>
      <p:bldP spid="116740" grpId="0" bldLvl="0" autoUpdateAnimBg="0"/>
      <p:bldP spid="116741" grpId="0" bldLvl="0" autoUpdateAnimBg="0"/>
      <p:bldP spid="116742" grpId="0" bldLvl="0" autoUpdateAnimBg="0"/>
      <p:bldP spid="116743" grpId="0" bldLvl="0" autoUpdateAnimBg="0"/>
      <p:bldP spid="116744" grpId="0" bldLvl="0" autoUpdateAnimBg="0"/>
      <p:bldP spid="116745" grpId="0" bldLvl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2" name="Object 2">
            <a:extLst>
              <a:ext uri="{FF2B5EF4-FFF2-40B4-BE49-F238E27FC236}">
                <a16:creationId xmlns:a16="http://schemas.microsoft.com/office/drawing/2014/main" id="{EB2F94E9-7EC5-4DF5-90C6-0BAAAEADCC61}"/>
              </a:ext>
            </a:extLst>
          </p:cNvPr>
          <p:cNvGraphicFramePr>
            <a:graphicFrameLocks/>
          </p:cNvGraphicFramePr>
          <p:nvPr/>
        </p:nvGraphicFramePr>
        <p:xfrm>
          <a:off x="382588" y="760413"/>
          <a:ext cx="8075612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772037" imgH="711317" progId="Equation.DSMT4">
                  <p:embed/>
                </p:oleObj>
              </mc:Choice>
              <mc:Fallback>
                <p:oleObj r:id="rId2" imgW="3772037" imgH="711317" progId="Equation.DSMT4">
                  <p:embed/>
                  <p:pic>
                    <p:nvPicPr>
                      <p:cNvPr id="143362" name="Object 2">
                        <a:extLst>
                          <a:ext uri="{FF2B5EF4-FFF2-40B4-BE49-F238E27FC236}">
                            <a16:creationId xmlns:a16="http://schemas.microsoft.com/office/drawing/2014/main" id="{EB2F94E9-7EC5-4DF5-90C6-0BAAAEADCC6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760413"/>
                        <a:ext cx="8075612" cy="160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3" name="Object 3">
            <a:extLst>
              <a:ext uri="{FF2B5EF4-FFF2-40B4-BE49-F238E27FC236}">
                <a16:creationId xmlns:a16="http://schemas.microsoft.com/office/drawing/2014/main" id="{3F281877-C157-46F1-B52E-81B71BBFC963}"/>
              </a:ext>
            </a:extLst>
          </p:cNvPr>
          <p:cNvGraphicFramePr>
            <a:graphicFrameLocks/>
          </p:cNvGraphicFramePr>
          <p:nvPr/>
        </p:nvGraphicFramePr>
        <p:xfrm>
          <a:off x="609600" y="2438400"/>
          <a:ext cx="7923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797597" imgH="203357" progId="Equation.DSMT4">
                  <p:embed/>
                </p:oleObj>
              </mc:Choice>
              <mc:Fallback>
                <p:oleObj r:id="rId4" imgW="3797597" imgH="203357" progId="Equation.DSMT4">
                  <p:embed/>
                  <p:pic>
                    <p:nvPicPr>
                      <p:cNvPr id="143363" name="Object 3">
                        <a:extLst>
                          <a:ext uri="{FF2B5EF4-FFF2-40B4-BE49-F238E27FC236}">
                            <a16:creationId xmlns:a16="http://schemas.microsoft.com/office/drawing/2014/main" id="{3F281877-C157-46F1-B52E-81B71BBFC96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7923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4">
            <a:extLst>
              <a:ext uri="{FF2B5EF4-FFF2-40B4-BE49-F238E27FC236}">
                <a16:creationId xmlns:a16="http://schemas.microsoft.com/office/drawing/2014/main" id="{951CFA4D-B375-40A1-A185-3256082A46C8}"/>
              </a:ext>
            </a:extLst>
          </p:cNvPr>
          <p:cNvGraphicFramePr>
            <a:graphicFrameLocks/>
          </p:cNvGraphicFramePr>
          <p:nvPr/>
        </p:nvGraphicFramePr>
        <p:xfrm>
          <a:off x="1295400" y="2971800"/>
          <a:ext cx="4572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95517" imgH="723917" progId="Equation.DSMT4">
                  <p:embed/>
                </p:oleObj>
              </mc:Choice>
              <mc:Fallback>
                <p:oleObj r:id="rId6" imgW="2095517" imgH="723917" progId="Equation.DSMT4">
                  <p:embed/>
                  <p:pic>
                    <p:nvPicPr>
                      <p:cNvPr id="143364" name="Object 4">
                        <a:extLst>
                          <a:ext uri="{FF2B5EF4-FFF2-40B4-BE49-F238E27FC236}">
                            <a16:creationId xmlns:a16="http://schemas.microsoft.com/office/drawing/2014/main" id="{951CFA4D-B375-40A1-A185-3256082A46C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45720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5">
            <a:extLst>
              <a:ext uri="{FF2B5EF4-FFF2-40B4-BE49-F238E27FC236}">
                <a16:creationId xmlns:a16="http://schemas.microsoft.com/office/drawing/2014/main" id="{CAFAE750-1B91-4F52-9EED-676E4D3A1991}"/>
              </a:ext>
            </a:extLst>
          </p:cNvPr>
          <p:cNvGraphicFramePr>
            <a:graphicFrameLocks/>
          </p:cNvGraphicFramePr>
          <p:nvPr/>
        </p:nvGraphicFramePr>
        <p:xfrm>
          <a:off x="1371600" y="4495800"/>
          <a:ext cx="6477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111797" imgH="330437" progId="Equation.DSMT4">
                  <p:embed/>
                </p:oleObj>
              </mc:Choice>
              <mc:Fallback>
                <p:oleObj r:id="rId8" imgW="3111797" imgH="330437" progId="Equation.DSMT4">
                  <p:embed/>
                  <p:pic>
                    <p:nvPicPr>
                      <p:cNvPr id="143365" name="Object 5">
                        <a:extLst>
                          <a:ext uri="{FF2B5EF4-FFF2-40B4-BE49-F238E27FC236}">
                            <a16:creationId xmlns:a16="http://schemas.microsoft.com/office/drawing/2014/main" id="{CAFAE750-1B91-4F52-9EED-676E4D3A199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6477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6">
            <a:extLst>
              <a:ext uri="{FF2B5EF4-FFF2-40B4-BE49-F238E27FC236}">
                <a16:creationId xmlns:a16="http://schemas.microsoft.com/office/drawing/2014/main" id="{34D2FFC9-6131-47FC-AD6E-C8E3BB6FE9EF}"/>
              </a:ext>
            </a:extLst>
          </p:cNvPr>
          <p:cNvGraphicFramePr>
            <a:graphicFrameLocks/>
          </p:cNvGraphicFramePr>
          <p:nvPr/>
        </p:nvGraphicFramePr>
        <p:xfrm>
          <a:off x="1371600" y="5105400"/>
          <a:ext cx="4419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070317" imgH="584237" progId="Equation.DSMT4">
                  <p:embed/>
                </p:oleObj>
              </mc:Choice>
              <mc:Fallback>
                <p:oleObj r:id="rId10" imgW="2070317" imgH="584237" progId="Equation.DSMT4">
                  <p:embed/>
                  <p:pic>
                    <p:nvPicPr>
                      <p:cNvPr id="143366" name="Object 6">
                        <a:extLst>
                          <a:ext uri="{FF2B5EF4-FFF2-40B4-BE49-F238E27FC236}">
                            <a16:creationId xmlns:a16="http://schemas.microsoft.com/office/drawing/2014/main" id="{34D2FFC9-6131-47FC-AD6E-C8E3BB6FE9E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05400"/>
                        <a:ext cx="4419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86" name="Object 2">
            <a:extLst>
              <a:ext uri="{FF2B5EF4-FFF2-40B4-BE49-F238E27FC236}">
                <a16:creationId xmlns:a16="http://schemas.microsoft.com/office/drawing/2014/main" id="{B3EE9E6E-DEBE-4652-892B-720B32B3CE16}"/>
              </a:ext>
            </a:extLst>
          </p:cNvPr>
          <p:cNvGraphicFramePr>
            <a:graphicFrameLocks/>
          </p:cNvGraphicFramePr>
          <p:nvPr/>
        </p:nvGraphicFramePr>
        <p:xfrm>
          <a:off x="914400" y="4800600"/>
          <a:ext cx="7467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14837" imgH="470117" progId="Equation.DSMT4">
                  <p:embed/>
                </p:oleObj>
              </mc:Choice>
              <mc:Fallback>
                <p:oleObj r:id="rId2" imgW="3314837" imgH="470117" progId="Equation.DSMT4">
                  <p:embed/>
                  <p:pic>
                    <p:nvPicPr>
                      <p:cNvPr id="144386" name="Object 2">
                        <a:extLst>
                          <a:ext uri="{FF2B5EF4-FFF2-40B4-BE49-F238E27FC236}">
                            <a16:creationId xmlns:a16="http://schemas.microsoft.com/office/drawing/2014/main" id="{B3EE9E6E-DEBE-4652-892B-720B32B3CE1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7467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7" name="Object 3">
            <a:extLst>
              <a:ext uri="{FF2B5EF4-FFF2-40B4-BE49-F238E27FC236}">
                <a16:creationId xmlns:a16="http://schemas.microsoft.com/office/drawing/2014/main" id="{6A48F2E2-40EC-406E-99A9-5668651F2B80}"/>
              </a:ext>
            </a:extLst>
          </p:cNvPr>
          <p:cNvGraphicFramePr>
            <a:graphicFrameLocks/>
          </p:cNvGraphicFramePr>
          <p:nvPr/>
        </p:nvGraphicFramePr>
        <p:xfrm>
          <a:off x="914400" y="3124200"/>
          <a:ext cx="7467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289277" imgH="457517" progId="Equation.DSMT4">
                  <p:embed/>
                </p:oleObj>
              </mc:Choice>
              <mc:Fallback>
                <p:oleObj r:id="rId4" imgW="3289277" imgH="457517" progId="Equation.DSMT4">
                  <p:embed/>
                  <p:pic>
                    <p:nvPicPr>
                      <p:cNvPr id="144387" name="Object 3">
                        <a:extLst>
                          <a:ext uri="{FF2B5EF4-FFF2-40B4-BE49-F238E27FC236}">
                            <a16:creationId xmlns:a16="http://schemas.microsoft.com/office/drawing/2014/main" id="{6A48F2E2-40EC-406E-99A9-5668651F2B8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7467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8" name="Object 4">
            <a:extLst>
              <a:ext uri="{FF2B5EF4-FFF2-40B4-BE49-F238E27FC236}">
                <a16:creationId xmlns:a16="http://schemas.microsoft.com/office/drawing/2014/main" id="{01978AB0-57D6-44CF-87A3-0DA382DB4FCC}"/>
              </a:ext>
            </a:extLst>
          </p:cNvPr>
          <p:cNvGraphicFramePr>
            <a:graphicFrameLocks/>
          </p:cNvGraphicFramePr>
          <p:nvPr/>
        </p:nvGraphicFramePr>
        <p:xfrm>
          <a:off x="914400" y="1295400"/>
          <a:ext cx="7315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251477" imgH="457517" progId="Equation.DSMT4">
                  <p:embed/>
                </p:oleObj>
              </mc:Choice>
              <mc:Fallback>
                <p:oleObj r:id="rId6" imgW="3251477" imgH="457517" progId="Equation.DSMT4">
                  <p:embed/>
                  <p:pic>
                    <p:nvPicPr>
                      <p:cNvPr id="144388" name="Object 4">
                        <a:extLst>
                          <a:ext uri="{FF2B5EF4-FFF2-40B4-BE49-F238E27FC236}">
                            <a16:creationId xmlns:a16="http://schemas.microsoft.com/office/drawing/2014/main" id="{01978AB0-57D6-44CF-87A3-0DA382DB4FC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7315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AFC4205-144A-49DA-9429-C45F4E1AD2C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04800" y="533400"/>
            <a:ext cx="7543800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4400" b="0">
                <a:solidFill>
                  <a:srgbClr val="FF0000"/>
                </a:solidFill>
                <a:latin typeface="黑体" panose="02010609060101010101" pitchFamily="49" charset="-122"/>
              </a:rPr>
              <a:t>§3．子 群</a:t>
            </a:r>
            <a:r>
              <a:rPr lang="zh-CN" altLang="en-US" sz="440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</a:p>
        </p:txBody>
      </p:sp>
      <p:grpSp>
        <p:nvGrpSpPr>
          <p:cNvPr id="145411" name="Group 3">
            <a:extLst>
              <a:ext uri="{FF2B5EF4-FFF2-40B4-BE49-F238E27FC236}">
                <a16:creationId xmlns:a16="http://schemas.microsoft.com/office/drawing/2014/main" id="{333C2F72-7488-468E-816C-792C5AD3A19A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412875"/>
            <a:ext cx="7921625" cy="1800225"/>
            <a:chOff x="0" y="0"/>
            <a:chExt cx="4990" cy="1134"/>
          </a:xfrm>
        </p:grpSpPr>
        <p:sp>
          <p:nvSpPr>
            <p:cNvPr id="145412" name="Text Box 4">
              <a:extLst>
                <a:ext uri="{FF2B5EF4-FFF2-40B4-BE49-F238E27FC236}">
                  <a16:creationId xmlns:a16="http://schemas.microsoft.com/office/drawing/2014/main" id="{5439E4F3-BE54-4F31-8B55-D00D1D7EA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990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b="0"/>
                <a:t>   讨论子对象是一个常用的代数方法.我们看一个群   ．假如由   里取出一个非空子集   来，那么利用   的乘法可以把   的两个元相乘．对于这个乘法来说，   很可能也作成一个群．</a:t>
              </a:r>
            </a:p>
          </p:txBody>
        </p:sp>
        <p:graphicFrame>
          <p:nvGraphicFramePr>
            <p:cNvPr id="145413" name="Object 5">
              <a:extLst>
                <a:ext uri="{FF2B5EF4-FFF2-40B4-BE49-F238E27FC236}">
                  <a16:creationId xmlns:a16="http://schemas.microsoft.com/office/drawing/2014/main" id="{E2FDE822-195D-4402-91E8-0DE0102BB5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" y="317"/>
            <a:ext cx="21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67155" imgH="179989" progId="Equation.DSMT4">
                    <p:embed/>
                  </p:oleObj>
                </mc:Choice>
                <mc:Fallback>
                  <p:oleObj r:id="rId2" imgW="167155" imgH="179989" progId="Equation.DSMT4">
                    <p:embed/>
                    <p:pic>
                      <p:nvPicPr>
                        <p:cNvPr id="145413" name="Object 5">
                          <a:extLst>
                            <a:ext uri="{FF2B5EF4-FFF2-40B4-BE49-F238E27FC236}">
                              <a16:creationId xmlns:a16="http://schemas.microsoft.com/office/drawing/2014/main" id="{E2FDE822-195D-4402-91E8-0DE0102BB5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317"/>
                          <a:ext cx="21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14" name="Object 6">
              <a:extLst>
                <a:ext uri="{FF2B5EF4-FFF2-40B4-BE49-F238E27FC236}">
                  <a16:creationId xmlns:a16="http://schemas.microsoft.com/office/drawing/2014/main" id="{0862EC76-8997-45EE-BCC2-0D59C6B9FE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1" y="317"/>
            <a:ext cx="21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67155" imgH="179989" progId="Equation.DSMT4">
                    <p:embed/>
                  </p:oleObj>
                </mc:Choice>
                <mc:Fallback>
                  <p:oleObj r:id="rId4" imgW="167155" imgH="179989" progId="Equation.DSMT4">
                    <p:embed/>
                    <p:pic>
                      <p:nvPicPr>
                        <p:cNvPr id="145414" name="Object 6">
                          <a:extLst>
                            <a:ext uri="{FF2B5EF4-FFF2-40B4-BE49-F238E27FC236}">
                              <a16:creationId xmlns:a16="http://schemas.microsoft.com/office/drawing/2014/main" id="{0862EC76-8997-45EE-BCC2-0D59C6B9FE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" y="317"/>
                          <a:ext cx="21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15" name="Object 7">
              <a:extLst>
                <a:ext uri="{FF2B5EF4-FFF2-40B4-BE49-F238E27FC236}">
                  <a16:creationId xmlns:a16="http://schemas.microsoft.com/office/drawing/2014/main" id="{58238555-4C19-4B65-BF2B-7ACDFBEC31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8" y="317"/>
            <a:ext cx="27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79989" imgH="167155" progId="Equation.DSMT4">
                    <p:embed/>
                  </p:oleObj>
                </mc:Choice>
                <mc:Fallback>
                  <p:oleObj r:id="rId6" imgW="179989" imgH="167155" progId="Equation.DSMT4">
                    <p:embed/>
                    <p:pic>
                      <p:nvPicPr>
                        <p:cNvPr id="145415" name="Object 7">
                          <a:extLst>
                            <a:ext uri="{FF2B5EF4-FFF2-40B4-BE49-F238E27FC236}">
                              <a16:creationId xmlns:a16="http://schemas.microsoft.com/office/drawing/2014/main" id="{58238555-4C19-4B65-BF2B-7ACDFBEC31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" y="317"/>
                          <a:ext cx="272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16" name="Object 8">
              <a:extLst>
                <a:ext uri="{FF2B5EF4-FFF2-40B4-BE49-F238E27FC236}">
                  <a16:creationId xmlns:a16="http://schemas.microsoft.com/office/drawing/2014/main" id="{40B91FEF-373E-4C8C-821D-904C8DC50F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" y="590"/>
            <a:ext cx="20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67155" imgH="179989" progId="Equation.DSMT4">
                    <p:embed/>
                  </p:oleObj>
                </mc:Choice>
                <mc:Fallback>
                  <p:oleObj r:id="rId8" imgW="167155" imgH="179989" progId="Equation.DSMT4">
                    <p:embed/>
                    <p:pic>
                      <p:nvPicPr>
                        <p:cNvPr id="145416" name="Object 8">
                          <a:extLst>
                            <a:ext uri="{FF2B5EF4-FFF2-40B4-BE49-F238E27FC236}">
                              <a16:creationId xmlns:a16="http://schemas.microsoft.com/office/drawing/2014/main" id="{40B91FEF-373E-4C8C-821D-904C8DC50F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590"/>
                          <a:ext cx="202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17" name="Object 9">
              <a:extLst>
                <a:ext uri="{FF2B5EF4-FFF2-40B4-BE49-F238E27FC236}">
                  <a16:creationId xmlns:a16="http://schemas.microsoft.com/office/drawing/2014/main" id="{7F466596-6573-4419-AA0E-5206C3ACD1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5" y="590"/>
            <a:ext cx="27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79989" imgH="167155" progId="Equation.DSMT4">
                    <p:embed/>
                  </p:oleObj>
                </mc:Choice>
                <mc:Fallback>
                  <p:oleObj r:id="rId10" imgW="179989" imgH="167155" progId="Equation.DSMT4">
                    <p:embed/>
                    <p:pic>
                      <p:nvPicPr>
                        <p:cNvPr id="145417" name="Object 9">
                          <a:extLst>
                            <a:ext uri="{FF2B5EF4-FFF2-40B4-BE49-F238E27FC236}">
                              <a16:creationId xmlns:a16="http://schemas.microsoft.com/office/drawing/2014/main" id="{7F466596-6573-4419-AA0E-5206C3ACD1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590"/>
                          <a:ext cx="27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18" name="Object 10">
              <a:extLst>
                <a:ext uri="{FF2B5EF4-FFF2-40B4-BE49-F238E27FC236}">
                  <a16:creationId xmlns:a16="http://schemas.microsoft.com/office/drawing/2014/main" id="{FFD371A0-42FB-42D0-B11B-42F91A7582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1" y="862"/>
            <a:ext cx="27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79989" imgH="167155" progId="Equation.DSMT4">
                    <p:embed/>
                  </p:oleObj>
                </mc:Choice>
                <mc:Fallback>
                  <p:oleObj r:id="rId11" imgW="179989" imgH="167155" progId="Equation.DSMT4">
                    <p:embed/>
                    <p:pic>
                      <p:nvPicPr>
                        <p:cNvPr id="145418" name="Object 10">
                          <a:extLst>
                            <a:ext uri="{FF2B5EF4-FFF2-40B4-BE49-F238E27FC236}">
                              <a16:creationId xmlns:a16="http://schemas.microsoft.com/office/drawing/2014/main" id="{FFD371A0-42FB-42D0-B11B-42F91A7582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" y="862"/>
                          <a:ext cx="27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5419" name="Group 11">
            <a:extLst>
              <a:ext uri="{FF2B5EF4-FFF2-40B4-BE49-F238E27FC236}">
                <a16:creationId xmlns:a16="http://schemas.microsoft.com/office/drawing/2014/main" id="{37B556A6-68A3-477A-9F34-39DB5994B3A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357563"/>
            <a:ext cx="7993063" cy="1371600"/>
            <a:chOff x="0" y="0"/>
            <a:chExt cx="12588" cy="2160"/>
          </a:xfrm>
        </p:grpSpPr>
        <p:sp>
          <p:nvSpPr>
            <p:cNvPr id="145420" name="Text Box 12">
              <a:extLst>
                <a:ext uri="{FF2B5EF4-FFF2-40B4-BE49-F238E27FC236}">
                  <a16:creationId xmlns:a16="http://schemas.microsoft.com/office/drawing/2014/main" id="{2B13A602-9AEB-492F-9017-507293AEF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2588" cy="216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>
                  <a:solidFill>
                    <a:schemeClr val="accent2"/>
                  </a:solidFill>
                </a:rPr>
                <a:t>定义1</a:t>
              </a:r>
              <a:r>
                <a:rPr lang="zh-CN" altLang="en-US" sz="2800" b="0"/>
                <a:t>　一个群   的一个非空子集    叫做   的一个</a:t>
              </a:r>
              <a:r>
                <a:rPr lang="zh-CN" altLang="en-US" sz="2800">
                  <a:solidFill>
                    <a:schemeClr val="accent2"/>
                  </a:solidFill>
                </a:rPr>
                <a:t>子群</a:t>
              </a:r>
              <a:r>
                <a:rPr lang="zh-CN" altLang="en-US" sz="2800" b="0"/>
                <a:t>，假如    对于   的乘法来说作成一个群, 用符号            表示．</a:t>
              </a:r>
            </a:p>
          </p:txBody>
        </p:sp>
        <p:graphicFrame>
          <p:nvGraphicFramePr>
            <p:cNvPr id="145421" name="Object 13">
              <a:extLst>
                <a:ext uri="{FF2B5EF4-FFF2-40B4-BE49-F238E27FC236}">
                  <a16:creationId xmlns:a16="http://schemas.microsoft.com/office/drawing/2014/main" id="{68F445F5-BE10-4F5A-BCB5-E1CDFDEF50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0" y="113"/>
            <a:ext cx="525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67155" imgH="179989" progId="Equation.DSMT4">
                    <p:embed/>
                  </p:oleObj>
                </mc:Choice>
                <mc:Fallback>
                  <p:oleObj r:id="rId12" imgW="167155" imgH="179989" progId="Equation.DSMT4">
                    <p:embed/>
                    <p:pic>
                      <p:nvPicPr>
                        <p:cNvPr id="145421" name="Object 13">
                          <a:extLst>
                            <a:ext uri="{FF2B5EF4-FFF2-40B4-BE49-F238E27FC236}">
                              <a16:creationId xmlns:a16="http://schemas.microsoft.com/office/drawing/2014/main" id="{68F445F5-BE10-4F5A-BCB5-E1CDFDEF50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113"/>
                          <a:ext cx="525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22" name="Object 14">
              <a:extLst>
                <a:ext uri="{FF2B5EF4-FFF2-40B4-BE49-F238E27FC236}">
                  <a16:creationId xmlns:a16="http://schemas.microsoft.com/office/drawing/2014/main" id="{FBC5C229-F554-448E-A0AB-518F3BC057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90" y="112"/>
            <a:ext cx="680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179989" imgH="167155" progId="Equation.DSMT4">
                    <p:embed/>
                  </p:oleObj>
                </mc:Choice>
                <mc:Fallback>
                  <p:oleObj r:id="rId13" imgW="179989" imgH="167155" progId="Equation.DSMT4">
                    <p:embed/>
                    <p:pic>
                      <p:nvPicPr>
                        <p:cNvPr id="145422" name="Object 14">
                          <a:extLst>
                            <a:ext uri="{FF2B5EF4-FFF2-40B4-BE49-F238E27FC236}">
                              <a16:creationId xmlns:a16="http://schemas.microsoft.com/office/drawing/2014/main" id="{FBC5C229-F554-448E-A0AB-518F3BC057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0" y="112"/>
                          <a:ext cx="680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23" name="Object 15">
              <a:extLst>
                <a:ext uri="{FF2B5EF4-FFF2-40B4-BE49-F238E27FC236}">
                  <a16:creationId xmlns:a16="http://schemas.microsoft.com/office/drawing/2014/main" id="{760AB6CA-D844-497B-AA03-864716D4DD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22" y="112"/>
            <a:ext cx="628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67155" imgH="179989" progId="Equation.DSMT4">
                    <p:embed/>
                  </p:oleObj>
                </mc:Choice>
                <mc:Fallback>
                  <p:oleObj r:id="rId14" imgW="167155" imgH="179989" progId="Equation.DSMT4">
                    <p:embed/>
                    <p:pic>
                      <p:nvPicPr>
                        <p:cNvPr id="145423" name="Object 15">
                          <a:extLst>
                            <a:ext uri="{FF2B5EF4-FFF2-40B4-BE49-F238E27FC236}">
                              <a16:creationId xmlns:a16="http://schemas.microsoft.com/office/drawing/2014/main" id="{760AB6CA-D844-497B-AA03-864716D4DD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2" y="112"/>
                          <a:ext cx="628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24" name="Object 16">
              <a:extLst>
                <a:ext uri="{FF2B5EF4-FFF2-40B4-BE49-F238E27FC236}">
                  <a16:creationId xmlns:a16="http://schemas.microsoft.com/office/drawing/2014/main" id="{8C58BDBB-18DA-45A4-A584-22D5E930BC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7" y="794"/>
            <a:ext cx="682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179989" imgH="167155" progId="Equation.DSMT4">
                    <p:embed/>
                  </p:oleObj>
                </mc:Choice>
                <mc:Fallback>
                  <p:oleObj r:id="rId15" imgW="179989" imgH="167155" progId="Equation.DSMT4">
                    <p:embed/>
                    <p:pic>
                      <p:nvPicPr>
                        <p:cNvPr id="145424" name="Object 16">
                          <a:extLst>
                            <a:ext uri="{FF2B5EF4-FFF2-40B4-BE49-F238E27FC236}">
                              <a16:creationId xmlns:a16="http://schemas.microsoft.com/office/drawing/2014/main" id="{8C58BDBB-18DA-45A4-A584-22D5E930BC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794"/>
                          <a:ext cx="682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25" name="Object 17">
              <a:extLst>
                <a:ext uri="{FF2B5EF4-FFF2-40B4-BE49-F238E27FC236}">
                  <a16:creationId xmlns:a16="http://schemas.microsoft.com/office/drawing/2014/main" id="{DDA3077D-C356-4A1D-898E-AEDF1B579A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4" y="794"/>
            <a:ext cx="525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67155" imgH="179989" progId="Equation.DSMT4">
                    <p:embed/>
                  </p:oleObj>
                </mc:Choice>
                <mc:Fallback>
                  <p:oleObj r:id="rId16" imgW="167155" imgH="179989" progId="Equation.DSMT4">
                    <p:embed/>
                    <p:pic>
                      <p:nvPicPr>
                        <p:cNvPr id="145425" name="Object 17">
                          <a:extLst>
                            <a:ext uri="{FF2B5EF4-FFF2-40B4-BE49-F238E27FC236}">
                              <a16:creationId xmlns:a16="http://schemas.microsoft.com/office/drawing/2014/main" id="{DDA3077D-C356-4A1D-898E-AEDF1B579A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794"/>
                          <a:ext cx="525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26" name="Object 18">
              <a:extLst>
                <a:ext uri="{FF2B5EF4-FFF2-40B4-BE49-F238E27FC236}">
                  <a16:creationId xmlns:a16="http://schemas.microsoft.com/office/drawing/2014/main" id="{D8D76FF2-DEAD-4DDD-B64A-0E747C4F30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9" y="1497"/>
            <a:ext cx="1700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447144" imgH="179048" progId="Equation.DSMT4">
                    <p:embed/>
                  </p:oleObj>
                </mc:Choice>
                <mc:Fallback>
                  <p:oleObj r:id="rId17" imgW="447144" imgH="179048" progId="Equation.DSMT4">
                    <p:embed/>
                    <p:pic>
                      <p:nvPicPr>
                        <p:cNvPr id="145426" name="Object 18">
                          <a:extLst>
                            <a:ext uri="{FF2B5EF4-FFF2-40B4-BE49-F238E27FC236}">
                              <a16:creationId xmlns:a16="http://schemas.microsoft.com/office/drawing/2014/main" id="{D8D76FF2-DEAD-4DDD-B64A-0E747C4F30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" y="1497"/>
                          <a:ext cx="1700" cy="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5427" name="Group 19">
            <a:extLst>
              <a:ext uri="{FF2B5EF4-FFF2-40B4-BE49-F238E27FC236}">
                <a16:creationId xmlns:a16="http://schemas.microsoft.com/office/drawing/2014/main" id="{D9D7E6F7-D669-49F4-A040-418FC6B34229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941888"/>
            <a:ext cx="7921625" cy="1371600"/>
            <a:chOff x="0" y="0"/>
            <a:chExt cx="12474" cy="2160"/>
          </a:xfrm>
        </p:grpSpPr>
        <p:sp>
          <p:nvSpPr>
            <p:cNvPr id="145428" name="Text Box 20">
              <a:extLst>
                <a:ext uri="{FF2B5EF4-FFF2-40B4-BE49-F238E27FC236}">
                  <a16:creationId xmlns:a16="http://schemas.microsoft.com/office/drawing/2014/main" id="{ACB6114B-6F9E-4953-9F84-63B3A085C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2475" cy="2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chemeClr val="accent2"/>
                  </a:solidFill>
                </a:rPr>
                <a:t>           </a:t>
              </a:r>
              <a:r>
                <a:rPr lang="zh-CN" altLang="en-US" sz="2800" b="0"/>
                <a:t>群                ，则    至少有两个子群：</a:t>
              </a:r>
            </a:p>
            <a:p>
              <a:r>
                <a:rPr lang="zh-CN" altLang="en-US" sz="2800" b="0"/>
                <a:t>          １．    ；</a:t>
              </a:r>
            </a:p>
            <a:p>
              <a:r>
                <a:rPr lang="zh-CN" altLang="en-US" sz="2800" b="0"/>
                <a:t>          ２．只包含单位元    的子集．</a:t>
              </a:r>
              <a:r>
                <a:rPr lang="zh-CN" altLang="en-US" sz="2800" b="0">
                  <a:solidFill>
                    <a:srgbClr val="FF0000"/>
                  </a:solidFill>
                </a:rPr>
                <a:t>（平凡子群）</a:t>
              </a:r>
            </a:p>
          </p:txBody>
        </p:sp>
        <p:graphicFrame>
          <p:nvGraphicFramePr>
            <p:cNvPr id="145429" name="Object 21">
              <a:extLst>
                <a:ext uri="{FF2B5EF4-FFF2-40B4-BE49-F238E27FC236}">
                  <a16:creationId xmlns:a16="http://schemas.microsoft.com/office/drawing/2014/main" id="{FBE4DBEE-BA54-4E05-B617-3E01960B6A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90" y="112"/>
            <a:ext cx="2400" cy="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675016" imgH="254818" progId="Equation.DSMT4">
                    <p:embed/>
                  </p:oleObj>
                </mc:Choice>
                <mc:Fallback>
                  <p:oleObj r:id="rId19" imgW="675016" imgH="254818" progId="Equation.DSMT4">
                    <p:embed/>
                    <p:pic>
                      <p:nvPicPr>
                        <p:cNvPr id="145429" name="Object 21">
                          <a:extLst>
                            <a:ext uri="{FF2B5EF4-FFF2-40B4-BE49-F238E27FC236}">
                              <a16:creationId xmlns:a16="http://schemas.microsoft.com/office/drawing/2014/main" id="{FBE4DBEE-BA54-4E05-B617-3E01960B6A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" y="112"/>
                          <a:ext cx="2400" cy="8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30" name="Object 22">
              <a:extLst>
                <a:ext uri="{FF2B5EF4-FFF2-40B4-BE49-F238E27FC236}">
                  <a16:creationId xmlns:a16="http://schemas.microsoft.com/office/drawing/2014/main" id="{0C0E3895-1DE6-4B15-96FD-2E63A939C9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90" y="177"/>
            <a:ext cx="608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167155" imgH="179989" progId="Equation.DSMT4">
                    <p:embed/>
                  </p:oleObj>
                </mc:Choice>
                <mc:Fallback>
                  <p:oleObj r:id="rId21" imgW="167155" imgH="179989" progId="Equation.DSMT4">
                    <p:embed/>
                    <p:pic>
                      <p:nvPicPr>
                        <p:cNvPr id="145430" name="Object 22">
                          <a:extLst>
                            <a:ext uri="{FF2B5EF4-FFF2-40B4-BE49-F238E27FC236}">
                              <a16:creationId xmlns:a16="http://schemas.microsoft.com/office/drawing/2014/main" id="{0C0E3895-1DE6-4B15-96FD-2E63A939C9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0" y="177"/>
                          <a:ext cx="608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31" name="Object 23">
              <a:extLst>
                <a:ext uri="{FF2B5EF4-FFF2-40B4-BE49-F238E27FC236}">
                  <a16:creationId xmlns:a16="http://schemas.microsoft.com/office/drawing/2014/main" id="{90B115AD-BC8C-470C-B23D-5217D42F92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9" y="792"/>
            <a:ext cx="610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167155" imgH="179989" progId="Equation.DSMT4">
                    <p:embed/>
                  </p:oleObj>
                </mc:Choice>
                <mc:Fallback>
                  <p:oleObj r:id="rId23" imgW="167155" imgH="179989" progId="Equation.DSMT4">
                    <p:embed/>
                    <p:pic>
                      <p:nvPicPr>
                        <p:cNvPr id="145431" name="Object 23">
                          <a:extLst>
                            <a:ext uri="{FF2B5EF4-FFF2-40B4-BE49-F238E27FC236}">
                              <a16:creationId xmlns:a16="http://schemas.microsoft.com/office/drawing/2014/main" id="{90B115AD-BC8C-470C-B23D-5217D42F92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9" y="792"/>
                          <a:ext cx="610" cy="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32" name="Object 24">
              <a:extLst>
                <a:ext uri="{FF2B5EF4-FFF2-40B4-BE49-F238E27FC236}">
                  <a16:creationId xmlns:a16="http://schemas.microsoft.com/office/drawing/2014/main" id="{391BEEEC-60C5-4A92-BA3C-911A3759A8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58" y="1492"/>
            <a:ext cx="452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116278" imgH="142047" progId="Equation.DSMT4">
                    <p:embed/>
                  </p:oleObj>
                </mc:Choice>
                <mc:Fallback>
                  <p:oleObj r:id="rId24" imgW="116278" imgH="142047" progId="Equation.DSMT4">
                    <p:embed/>
                    <p:pic>
                      <p:nvPicPr>
                        <p:cNvPr id="145432" name="Object 24">
                          <a:extLst>
                            <a:ext uri="{FF2B5EF4-FFF2-40B4-BE49-F238E27FC236}">
                              <a16:creationId xmlns:a16="http://schemas.microsoft.com/office/drawing/2014/main" id="{391BEEEC-60C5-4A92-BA3C-911A3759A8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8" y="1492"/>
                          <a:ext cx="452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4" name="Object 2">
            <a:extLst>
              <a:ext uri="{FF2B5EF4-FFF2-40B4-BE49-F238E27FC236}">
                <a16:creationId xmlns:a16="http://schemas.microsoft.com/office/drawing/2014/main" id="{E52BA231-2F03-4FD1-AA61-C5831E86E5C7}"/>
              </a:ext>
            </a:extLst>
          </p:cNvPr>
          <p:cNvGraphicFramePr>
            <a:graphicFrameLocks/>
          </p:cNvGraphicFramePr>
          <p:nvPr/>
        </p:nvGraphicFramePr>
        <p:xfrm>
          <a:off x="611188" y="1828800"/>
          <a:ext cx="777081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56037" imgH="698717" progId="Equation.DSMT4">
                  <p:embed/>
                </p:oleObj>
              </mc:Choice>
              <mc:Fallback>
                <p:oleObj r:id="rId2" imgW="3556037" imgH="698717" progId="Equation.DSMT4">
                  <p:embed/>
                  <p:pic>
                    <p:nvPicPr>
                      <p:cNvPr id="146434" name="Object 2">
                        <a:extLst>
                          <a:ext uri="{FF2B5EF4-FFF2-40B4-BE49-F238E27FC236}">
                            <a16:creationId xmlns:a16="http://schemas.microsoft.com/office/drawing/2014/main" id="{E52BA231-2F03-4FD1-AA61-C5831E86E5C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28800"/>
                        <a:ext cx="7770812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35" name="Group 3">
            <a:extLst>
              <a:ext uri="{FF2B5EF4-FFF2-40B4-BE49-F238E27FC236}">
                <a16:creationId xmlns:a16="http://schemas.microsoft.com/office/drawing/2014/main" id="{94DE4C46-7C21-47CA-9698-843DF165693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981450"/>
            <a:ext cx="8064500" cy="1885950"/>
            <a:chOff x="0" y="0"/>
            <a:chExt cx="5080" cy="1188"/>
          </a:xfrm>
        </p:grpSpPr>
        <p:sp>
          <p:nvSpPr>
            <p:cNvPr id="146436" name="Text Box 4">
              <a:extLst>
                <a:ext uri="{FF2B5EF4-FFF2-40B4-BE49-F238E27FC236}">
                  <a16:creationId xmlns:a16="http://schemas.microsoft.com/office/drawing/2014/main" id="{55F1FEC6-7200-4662-BEC3-8112B596F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080" cy="1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chemeClr val="accent2"/>
                  </a:solidFill>
                </a:rPr>
                <a:t>定理2：  </a:t>
              </a:r>
              <a:r>
                <a:rPr lang="zh-CN" altLang="en-US" sz="2800" b="0"/>
                <a:t>一个群   的一个非空子集   作成   的一个子群的充分而且必要条件是：</a:t>
              </a:r>
            </a:p>
            <a:p>
              <a:r>
                <a:rPr lang="zh-CN" altLang="en-US" sz="2800" b="0"/>
                <a:t>（ⅰ）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800" b="0"/>
                <a:t>（ⅱ）</a:t>
              </a:r>
            </a:p>
          </p:txBody>
        </p:sp>
        <p:graphicFrame>
          <p:nvGraphicFramePr>
            <p:cNvPr id="146437" name="Object 5">
              <a:extLst>
                <a:ext uri="{FF2B5EF4-FFF2-40B4-BE49-F238E27FC236}">
                  <a16:creationId xmlns:a16="http://schemas.microsoft.com/office/drawing/2014/main" id="{E1860ACB-9A58-4DB0-953D-2EC62C4F06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3" y="46"/>
            <a:ext cx="25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67234" imgH="179990" progId="Equation.DSMT4">
                    <p:embed/>
                  </p:oleObj>
                </mc:Choice>
                <mc:Fallback>
                  <p:oleObj r:id="rId4" imgW="167234" imgH="179990" progId="Equation.DSMT4">
                    <p:embed/>
                    <p:pic>
                      <p:nvPicPr>
                        <p:cNvPr id="146437" name="Object 5">
                          <a:extLst>
                            <a:ext uri="{FF2B5EF4-FFF2-40B4-BE49-F238E27FC236}">
                              <a16:creationId xmlns:a16="http://schemas.microsoft.com/office/drawing/2014/main" id="{E1860ACB-9A58-4DB0-953D-2EC62C4F06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46"/>
                          <a:ext cx="25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38" name="Object 6">
              <a:extLst>
                <a:ext uri="{FF2B5EF4-FFF2-40B4-BE49-F238E27FC236}">
                  <a16:creationId xmlns:a16="http://schemas.microsoft.com/office/drawing/2014/main" id="{4F1D6D83-628D-48BD-B6F1-82FA09DE26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2" y="46"/>
            <a:ext cx="2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79989" imgH="167155" progId="Equation.DSMT4">
                    <p:embed/>
                  </p:oleObj>
                </mc:Choice>
                <mc:Fallback>
                  <p:oleObj r:id="rId6" imgW="179989" imgH="167155" progId="Equation.DSMT4">
                    <p:embed/>
                    <p:pic>
                      <p:nvPicPr>
                        <p:cNvPr id="146438" name="Object 6">
                          <a:extLst>
                            <a:ext uri="{FF2B5EF4-FFF2-40B4-BE49-F238E27FC236}">
                              <a16:creationId xmlns:a16="http://schemas.microsoft.com/office/drawing/2014/main" id="{4F1D6D83-628D-48BD-B6F1-82FA09DE26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2" y="46"/>
                          <a:ext cx="2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39" name="Object 7">
              <a:extLst>
                <a:ext uri="{FF2B5EF4-FFF2-40B4-BE49-F238E27FC236}">
                  <a16:creationId xmlns:a16="http://schemas.microsoft.com/office/drawing/2014/main" id="{F1C51812-8858-4E4E-AA66-F1D2A246DE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2" y="46"/>
            <a:ext cx="24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67155" imgH="179989" progId="Equation.DSMT4">
                    <p:embed/>
                  </p:oleObj>
                </mc:Choice>
                <mc:Fallback>
                  <p:oleObj r:id="rId8" imgW="167155" imgH="179989" progId="Equation.DSMT4">
                    <p:embed/>
                    <p:pic>
                      <p:nvPicPr>
                        <p:cNvPr id="146439" name="Object 7">
                          <a:extLst>
                            <a:ext uri="{FF2B5EF4-FFF2-40B4-BE49-F238E27FC236}">
                              <a16:creationId xmlns:a16="http://schemas.microsoft.com/office/drawing/2014/main" id="{F1C51812-8858-4E4E-AA66-F1D2A246DE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" y="46"/>
                          <a:ext cx="24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40" name="Object 8">
              <a:extLst>
                <a:ext uri="{FF2B5EF4-FFF2-40B4-BE49-F238E27FC236}">
                  <a16:creationId xmlns:a16="http://schemas.microsoft.com/office/drawing/2014/main" id="{0FAE07DB-997B-4BA5-90E6-D4F6BF3AA4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5" y="590"/>
            <a:ext cx="172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197755" imgH="204136" progId="Equation.DSMT4">
                    <p:embed/>
                  </p:oleObj>
                </mc:Choice>
                <mc:Fallback>
                  <p:oleObj r:id="rId10" imgW="1197755" imgH="204136" progId="Equation.DSMT4">
                    <p:embed/>
                    <p:pic>
                      <p:nvPicPr>
                        <p:cNvPr id="146440" name="Object 8">
                          <a:extLst>
                            <a:ext uri="{FF2B5EF4-FFF2-40B4-BE49-F238E27FC236}">
                              <a16:creationId xmlns:a16="http://schemas.microsoft.com/office/drawing/2014/main" id="{0FAE07DB-997B-4BA5-90E6-D4F6BF3AA4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590"/>
                          <a:ext cx="172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41" name="Object 9">
              <a:extLst>
                <a:ext uri="{FF2B5EF4-FFF2-40B4-BE49-F238E27FC236}">
                  <a16:creationId xmlns:a16="http://schemas.microsoft.com/office/drawing/2014/main" id="{943E43FF-EAB8-408D-A525-EC06F56955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0" y="862"/>
            <a:ext cx="158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095369" imgH="204048" progId="Equation.DSMT4">
                    <p:embed/>
                  </p:oleObj>
                </mc:Choice>
                <mc:Fallback>
                  <p:oleObj r:id="rId12" imgW="1095369" imgH="204048" progId="Equation.DSMT4">
                    <p:embed/>
                    <p:pic>
                      <p:nvPicPr>
                        <p:cNvPr id="146441" name="Object 9">
                          <a:extLst>
                            <a:ext uri="{FF2B5EF4-FFF2-40B4-BE49-F238E27FC236}">
                              <a16:creationId xmlns:a16="http://schemas.microsoft.com/office/drawing/2014/main" id="{943E43FF-EAB8-408D-A525-EC06F56955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862"/>
                          <a:ext cx="158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458" name="Group 2">
            <a:extLst>
              <a:ext uri="{FF2B5EF4-FFF2-40B4-BE49-F238E27FC236}">
                <a16:creationId xmlns:a16="http://schemas.microsoft.com/office/drawing/2014/main" id="{F3180932-6E6F-49E1-B01E-491A290670C6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1325563"/>
            <a:ext cx="8064500" cy="3932237"/>
            <a:chOff x="0" y="0"/>
            <a:chExt cx="12700" cy="6192"/>
          </a:xfrm>
        </p:grpSpPr>
        <p:sp>
          <p:nvSpPr>
            <p:cNvPr id="147459" name="Text Box 3">
              <a:extLst>
                <a:ext uri="{FF2B5EF4-FFF2-40B4-BE49-F238E27FC236}">
                  <a16:creationId xmlns:a16="http://schemas.microsoft.com/office/drawing/2014/main" id="{F56DD174-CF74-4C78-B83D-F8D111E3A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2700" cy="6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/>
                <a:t>证明</a:t>
              </a:r>
              <a:r>
                <a:rPr lang="zh-CN" altLang="en-US" sz="2800" b="0"/>
                <a:t>　充分性：</a:t>
              </a:r>
            </a:p>
            <a:p>
              <a:r>
                <a:rPr lang="zh-CN" altLang="en-US" sz="2800" b="0"/>
                <a:t>1）．由于（ⅰ），   是闭的；</a:t>
              </a:r>
            </a:p>
            <a:p>
              <a:r>
                <a:rPr lang="zh-CN" altLang="en-US" sz="2800" b="0"/>
                <a:t>2）．结合律在   中成立，   在中自然成立；</a:t>
              </a:r>
            </a:p>
            <a:p>
              <a:r>
                <a:rPr lang="zh-CN" altLang="en-US" sz="2800" b="0"/>
                <a:t>3）．因为   至少有一个元   ，由（ⅱ），   也有</a:t>
              </a:r>
            </a:p>
            <a:p>
              <a:r>
                <a:rPr lang="zh-CN" altLang="en-US" sz="2800" b="0"/>
                <a:t>       元     ，所以由（ⅰ），</a:t>
              </a:r>
            </a:p>
            <a:p>
              <a:endParaRPr lang="zh-CN" altLang="en-US" sz="2800" b="0"/>
            </a:p>
            <a:p>
              <a:r>
                <a:rPr lang="zh-CN" altLang="en-US" sz="2800" b="0"/>
                <a:t>4）．由（ⅱ），对于    的任意元    来说，    有  </a:t>
              </a:r>
            </a:p>
            <a:p>
              <a:r>
                <a:rPr lang="zh-CN" altLang="en-US" sz="2800" b="0"/>
                <a:t>       元       ，使得</a:t>
              </a:r>
            </a:p>
            <a:p>
              <a:endParaRPr lang="zh-CN" altLang="en-US" sz="2800" b="0"/>
            </a:p>
          </p:txBody>
        </p:sp>
        <p:graphicFrame>
          <p:nvGraphicFramePr>
            <p:cNvPr id="147460" name="Object 4">
              <a:extLst>
                <a:ext uri="{FF2B5EF4-FFF2-40B4-BE49-F238E27FC236}">
                  <a16:creationId xmlns:a16="http://schemas.microsoft.com/office/drawing/2014/main" id="{61BDE29E-F199-4D49-8FAD-674F2A273B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37" y="792"/>
            <a:ext cx="680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79989" imgH="167155" progId="Equation.DSMT4">
                    <p:embed/>
                  </p:oleObj>
                </mc:Choice>
                <mc:Fallback>
                  <p:oleObj r:id="rId2" imgW="179989" imgH="167155" progId="Equation.DSMT4">
                    <p:embed/>
                    <p:pic>
                      <p:nvPicPr>
                        <p:cNvPr id="147460" name="Object 4">
                          <a:extLst>
                            <a:ext uri="{FF2B5EF4-FFF2-40B4-BE49-F238E27FC236}">
                              <a16:creationId xmlns:a16="http://schemas.microsoft.com/office/drawing/2014/main" id="{61BDE29E-F199-4D49-8FAD-674F2A273B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7" y="792"/>
                          <a:ext cx="680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61" name="Object 5">
              <a:extLst>
                <a:ext uri="{FF2B5EF4-FFF2-40B4-BE49-F238E27FC236}">
                  <a16:creationId xmlns:a16="http://schemas.microsoft.com/office/drawing/2014/main" id="{91F3DAED-AFE7-4CC2-B222-8C2D425632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9" y="1472"/>
            <a:ext cx="627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67155" imgH="179989" progId="Equation.DSMT4">
                    <p:embed/>
                  </p:oleObj>
                </mc:Choice>
                <mc:Fallback>
                  <p:oleObj r:id="rId4" imgW="167155" imgH="179989" progId="Equation.DSMT4">
                    <p:embed/>
                    <p:pic>
                      <p:nvPicPr>
                        <p:cNvPr id="147461" name="Object 5">
                          <a:extLst>
                            <a:ext uri="{FF2B5EF4-FFF2-40B4-BE49-F238E27FC236}">
                              <a16:creationId xmlns:a16="http://schemas.microsoft.com/office/drawing/2014/main" id="{91F3DAED-AFE7-4CC2-B222-8C2D425632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9" y="1472"/>
                          <a:ext cx="627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62" name="Object 6">
              <a:extLst>
                <a:ext uri="{FF2B5EF4-FFF2-40B4-BE49-F238E27FC236}">
                  <a16:creationId xmlns:a16="http://schemas.microsoft.com/office/drawing/2014/main" id="{C5F359A5-A4EE-46A4-A68C-089A4590A4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5" y="1472"/>
            <a:ext cx="680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79989" imgH="167155" progId="Equation.DSMT4">
                    <p:embed/>
                  </p:oleObj>
                </mc:Choice>
                <mc:Fallback>
                  <p:oleObj r:id="rId6" imgW="179989" imgH="167155" progId="Equation.DSMT4">
                    <p:embed/>
                    <p:pic>
                      <p:nvPicPr>
                        <p:cNvPr id="147462" name="Object 6">
                          <a:extLst>
                            <a:ext uri="{FF2B5EF4-FFF2-40B4-BE49-F238E27FC236}">
                              <a16:creationId xmlns:a16="http://schemas.microsoft.com/office/drawing/2014/main" id="{C5F359A5-A4EE-46A4-A68C-089A4590A4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5" y="1472"/>
                          <a:ext cx="680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63" name="Object 7">
              <a:extLst>
                <a:ext uri="{FF2B5EF4-FFF2-40B4-BE49-F238E27FC236}">
                  <a16:creationId xmlns:a16="http://schemas.microsoft.com/office/drawing/2014/main" id="{DB0ABA50-EA4E-42D8-A0F2-671171E557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3" y="2152"/>
            <a:ext cx="683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79989" imgH="167155" progId="Equation.DSMT4">
                    <p:embed/>
                  </p:oleObj>
                </mc:Choice>
                <mc:Fallback>
                  <p:oleObj r:id="rId7" imgW="179989" imgH="167155" progId="Equation.DSMT4">
                    <p:embed/>
                    <p:pic>
                      <p:nvPicPr>
                        <p:cNvPr id="147463" name="Object 7">
                          <a:extLst>
                            <a:ext uri="{FF2B5EF4-FFF2-40B4-BE49-F238E27FC236}">
                              <a16:creationId xmlns:a16="http://schemas.microsoft.com/office/drawing/2014/main" id="{DB0ABA50-EA4E-42D8-A0F2-671171E557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3" y="2152"/>
                          <a:ext cx="683" cy="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64" name="Object 8">
              <a:extLst>
                <a:ext uri="{FF2B5EF4-FFF2-40B4-BE49-F238E27FC236}">
                  <a16:creationId xmlns:a16="http://schemas.microsoft.com/office/drawing/2014/main" id="{35162E9F-0B68-481F-BF75-0E24DD2738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64" y="2152"/>
            <a:ext cx="493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29106" imgH="141985" progId="Equation.DSMT4">
                    <p:embed/>
                  </p:oleObj>
                </mc:Choice>
                <mc:Fallback>
                  <p:oleObj r:id="rId8" imgW="129106" imgH="141985" progId="Equation.DSMT4">
                    <p:embed/>
                    <p:pic>
                      <p:nvPicPr>
                        <p:cNvPr id="147464" name="Object 8">
                          <a:extLst>
                            <a:ext uri="{FF2B5EF4-FFF2-40B4-BE49-F238E27FC236}">
                              <a16:creationId xmlns:a16="http://schemas.microsoft.com/office/drawing/2014/main" id="{35162E9F-0B68-481F-BF75-0E24DD2738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4" y="2152"/>
                          <a:ext cx="493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65" name="Object 9">
              <a:extLst>
                <a:ext uri="{FF2B5EF4-FFF2-40B4-BE49-F238E27FC236}">
                  <a16:creationId xmlns:a16="http://schemas.microsoft.com/office/drawing/2014/main" id="{AFA9050F-8863-45DA-8C2E-B271312892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49" y="2152"/>
            <a:ext cx="648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79989" imgH="167155" progId="Equation.DSMT4">
                    <p:embed/>
                  </p:oleObj>
                </mc:Choice>
                <mc:Fallback>
                  <p:oleObj r:id="rId10" imgW="179989" imgH="167155" progId="Equation.DSMT4">
                    <p:embed/>
                    <p:pic>
                      <p:nvPicPr>
                        <p:cNvPr id="147465" name="Object 9">
                          <a:extLst>
                            <a:ext uri="{FF2B5EF4-FFF2-40B4-BE49-F238E27FC236}">
                              <a16:creationId xmlns:a16="http://schemas.microsoft.com/office/drawing/2014/main" id="{AFA9050F-8863-45DA-8C2E-B271312892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9" y="2152"/>
                          <a:ext cx="648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66" name="Object 10">
              <a:extLst>
                <a:ext uri="{FF2B5EF4-FFF2-40B4-BE49-F238E27FC236}">
                  <a16:creationId xmlns:a16="http://schemas.microsoft.com/office/drawing/2014/main" id="{85890516-0E33-4C18-A6E9-892BAF49F9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5" y="2720"/>
            <a:ext cx="680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218012" imgH="205207" progId="Equation.DSMT4">
                    <p:embed/>
                  </p:oleObj>
                </mc:Choice>
                <mc:Fallback>
                  <p:oleObj r:id="rId11" imgW="218012" imgH="205207" progId="Equation.DSMT4">
                    <p:embed/>
                    <p:pic>
                      <p:nvPicPr>
                        <p:cNvPr id="147466" name="Object 10">
                          <a:extLst>
                            <a:ext uri="{FF2B5EF4-FFF2-40B4-BE49-F238E27FC236}">
                              <a16:creationId xmlns:a16="http://schemas.microsoft.com/office/drawing/2014/main" id="{85890516-0E33-4C18-A6E9-892BAF49F9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2720"/>
                          <a:ext cx="680" cy="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67" name="Object 11">
              <a:extLst>
                <a:ext uri="{FF2B5EF4-FFF2-40B4-BE49-F238E27FC236}">
                  <a16:creationId xmlns:a16="http://schemas.microsoft.com/office/drawing/2014/main" id="{215B03DB-86D3-4255-9993-C8358EACF3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0" y="3400"/>
            <a:ext cx="272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802506" imgH="204048" progId="Equation.DSMT4">
                    <p:embed/>
                  </p:oleObj>
                </mc:Choice>
                <mc:Fallback>
                  <p:oleObj r:id="rId13" imgW="802506" imgH="204048" progId="Equation.DSMT4">
                    <p:embed/>
                    <p:pic>
                      <p:nvPicPr>
                        <p:cNvPr id="147467" name="Object 11">
                          <a:extLst>
                            <a:ext uri="{FF2B5EF4-FFF2-40B4-BE49-F238E27FC236}">
                              <a16:creationId xmlns:a16="http://schemas.microsoft.com/office/drawing/2014/main" id="{215B03DB-86D3-4255-9993-C8358EACF3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0" y="3400"/>
                          <a:ext cx="2722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68" name="Object 12">
              <a:extLst>
                <a:ext uri="{FF2B5EF4-FFF2-40B4-BE49-F238E27FC236}">
                  <a16:creationId xmlns:a16="http://schemas.microsoft.com/office/drawing/2014/main" id="{F4B8AA24-FFFA-4A01-A72B-49F1DA05E0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17" y="4188"/>
            <a:ext cx="680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179989" imgH="167155" progId="Equation.DSMT4">
                    <p:embed/>
                  </p:oleObj>
                </mc:Choice>
                <mc:Fallback>
                  <p:oleObj r:id="rId15" imgW="179989" imgH="167155" progId="Equation.DSMT4">
                    <p:embed/>
                    <p:pic>
                      <p:nvPicPr>
                        <p:cNvPr id="147468" name="Object 12">
                          <a:extLst>
                            <a:ext uri="{FF2B5EF4-FFF2-40B4-BE49-F238E27FC236}">
                              <a16:creationId xmlns:a16="http://schemas.microsoft.com/office/drawing/2014/main" id="{F4B8AA24-FFFA-4A01-A72B-49F1DA05E0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7" y="4188"/>
                          <a:ext cx="680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69" name="Object 13">
              <a:extLst>
                <a:ext uri="{FF2B5EF4-FFF2-40B4-BE49-F238E27FC236}">
                  <a16:creationId xmlns:a16="http://schemas.microsoft.com/office/drawing/2014/main" id="{7746C2B8-477F-497A-A0BE-B70265B5D1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85" y="4195"/>
            <a:ext cx="492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29106" imgH="141985" progId="Equation.DSMT4">
                    <p:embed/>
                  </p:oleObj>
                </mc:Choice>
                <mc:Fallback>
                  <p:oleObj r:id="rId16" imgW="129106" imgH="141985" progId="Equation.DSMT4">
                    <p:embed/>
                    <p:pic>
                      <p:nvPicPr>
                        <p:cNvPr id="147469" name="Object 13">
                          <a:extLst>
                            <a:ext uri="{FF2B5EF4-FFF2-40B4-BE49-F238E27FC236}">
                              <a16:creationId xmlns:a16="http://schemas.microsoft.com/office/drawing/2014/main" id="{7746C2B8-477F-497A-A0BE-B70265B5D1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5" y="4195"/>
                          <a:ext cx="492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70" name="Object 14">
              <a:extLst>
                <a:ext uri="{FF2B5EF4-FFF2-40B4-BE49-F238E27FC236}">
                  <a16:creationId xmlns:a16="http://schemas.microsoft.com/office/drawing/2014/main" id="{74764245-7C09-4800-A75C-64ACF47925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17" y="4188"/>
            <a:ext cx="680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79989" imgH="167155" progId="Equation.DSMT4">
                    <p:embed/>
                  </p:oleObj>
                </mc:Choice>
                <mc:Fallback>
                  <p:oleObj r:id="rId18" imgW="179989" imgH="167155" progId="Equation.DSMT4">
                    <p:embed/>
                    <p:pic>
                      <p:nvPicPr>
                        <p:cNvPr id="147470" name="Object 14">
                          <a:extLst>
                            <a:ext uri="{FF2B5EF4-FFF2-40B4-BE49-F238E27FC236}">
                              <a16:creationId xmlns:a16="http://schemas.microsoft.com/office/drawing/2014/main" id="{74764245-7C09-4800-A75C-64ACF47925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7" y="4188"/>
                          <a:ext cx="680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71" name="Object 15">
              <a:extLst>
                <a:ext uri="{FF2B5EF4-FFF2-40B4-BE49-F238E27FC236}">
                  <a16:creationId xmlns:a16="http://schemas.microsoft.com/office/drawing/2014/main" id="{44961DBB-1516-40AE-B2ED-97B0D2CB97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2" y="4792"/>
            <a:ext cx="793" cy="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218012" imgH="205207" progId="Equation.DSMT4">
                    <p:embed/>
                  </p:oleObj>
                </mc:Choice>
                <mc:Fallback>
                  <p:oleObj r:id="rId19" imgW="218012" imgH="205207" progId="Equation.DSMT4">
                    <p:embed/>
                    <p:pic>
                      <p:nvPicPr>
                        <p:cNvPr id="147471" name="Object 15">
                          <a:extLst>
                            <a:ext uri="{FF2B5EF4-FFF2-40B4-BE49-F238E27FC236}">
                              <a16:creationId xmlns:a16="http://schemas.microsoft.com/office/drawing/2014/main" id="{44961DBB-1516-40AE-B2ED-97B0D2CB97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2" y="4792"/>
                          <a:ext cx="793" cy="7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72" name="Object 16">
              <a:extLst>
                <a:ext uri="{FF2B5EF4-FFF2-40B4-BE49-F238E27FC236}">
                  <a16:creationId xmlns:a16="http://schemas.microsoft.com/office/drawing/2014/main" id="{1BF822A6-C67C-44A3-9AFA-02EF15F3B4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2" y="5442"/>
            <a:ext cx="1928" cy="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522377" imgH="204048" progId="Equation.DSMT4">
                    <p:embed/>
                  </p:oleObj>
                </mc:Choice>
                <mc:Fallback>
                  <p:oleObj r:id="rId20" imgW="522377" imgH="204048" progId="Equation.DSMT4">
                    <p:embed/>
                    <p:pic>
                      <p:nvPicPr>
                        <p:cNvPr id="147472" name="Object 16">
                          <a:extLst>
                            <a:ext uri="{FF2B5EF4-FFF2-40B4-BE49-F238E27FC236}">
                              <a16:creationId xmlns:a16="http://schemas.microsoft.com/office/drawing/2014/main" id="{1BF822A6-C67C-44A3-9AFA-02EF15F3B4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2" y="5442"/>
                          <a:ext cx="1928" cy="7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7473" name="Text Box 17">
            <a:extLst>
              <a:ext uri="{FF2B5EF4-FFF2-40B4-BE49-F238E27FC236}">
                <a16:creationId xmlns:a16="http://schemas.microsoft.com/office/drawing/2014/main" id="{F7224827-D03E-4B5B-9960-77231B7AA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348288"/>
            <a:ext cx="5608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/>
              <a:t>必要性显然成立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3" grpId="0" bldLvl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82" name="Group 2">
            <a:extLst>
              <a:ext uri="{FF2B5EF4-FFF2-40B4-BE49-F238E27FC236}">
                <a16:creationId xmlns:a16="http://schemas.microsoft.com/office/drawing/2014/main" id="{45207EE5-870F-4468-976F-999800A2BFE6}"/>
              </a:ext>
            </a:extLst>
          </p:cNvPr>
          <p:cNvGrpSpPr>
            <a:grpSpLocks/>
          </p:cNvGrpSpPr>
          <p:nvPr/>
        </p:nvGrpSpPr>
        <p:grpSpPr bwMode="auto">
          <a:xfrm>
            <a:off x="612775" y="836613"/>
            <a:ext cx="7845425" cy="1392237"/>
            <a:chOff x="0" y="0"/>
            <a:chExt cx="12356" cy="2191"/>
          </a:xfrm>
        </p:grpSpPr>
        <p:sp>
          <p:nvSpPr>
            <p:cNvPr id="148483" name="Text Box 3">
              <a:extLst>
                <a:ext uri="{FF2B5EF4-FFF2-40B4-BE49-F238E27FC236}">
                  <a16:creationId xmlns:a16="http://schemas.microsoft.com/office/drawing/2014/main" id="{2BD28318-82CD-4FF0-B13A-963D4DC13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2357" cy="2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chemeClr val="accent2"/>
                  </a:solidFill>
                </a:rPr>
                <a:t>定理3</a:t>
              </a:r>
              <a:r>
                <a:rPr lang="zh-CN" altLang="en-US" sz="2800"/>
                <a:t>:</a:t>
              </a:r>
              <a:r>
                <a:rPr lang="zh-CN" altLang="en-US" sz="2800" b="0"/>
                <a:t>　一个群   的一个非空子集    作成    的一个子群的充要条件是：</a:t>
              </a:r>
            </a:p>
            <a:p>
              <a:r>
                <a:rPr lang="zh-CN" altLang="en-US" sz="2800" b="0"/>
                <a:t>（ⅲ）</a:t>
              </a:r>
            </a:p>
          </p:txBody>
        </p:sp>
        <p:graphicFrame>
          <p:nvGraphicFramePr>
            <p:cNvPr id="148484" name="Object 4">
              <a:extLst>
                <a:ext uri="{FF2B5EF4-FFF2-40B4-BE49-F238E27FC236}">
                  <a16:creationId xmlns:a16="http://schemas.microsoft.com/office/drawing/2014/main" id="{4C5E1091-A4BA-432E-A811-A6ED2308D9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3" y="112"/>
            <a:ext cx="503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66863" imgH="179674" progId="Equation.DSMT4">
                    <p:embed/>
                  </p:oleObj>
                </mc:Choice>
                <mc:Fallback>
                  <p:oleObj r:id="rId2" imgW="166863" imgH="179674" progId="Equation.DSMT4">
                    <p:embed/>
                    <p:pic>
                      <p:nvPicPr>
                        <p:cNvPr id="148484" name="Object 4">
                          <a:extLst>
                            <a:ext uri="{FF2B5EF4-FFF2-40B4-BE49-F238E27FC236}">
                              <a16:creationId xmlns:a16="http://schemas.microsoft.com/office/drawing/2014/main" id="{4C5E1091-A4BA-432E-A811-A6ED2308D9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" y="112"/>
                          <a:ext cx="503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485" name="Object 5">
              <a:extLst>
                <a:ext uri="{FF2B5EF4-FFF2-40B4-BE49-F238E27FC236}">
                  <a16:creationId xmlns:a16="http://schemas.microsoft.com/office/drawing/2014/main" id="{057E86F7-04C2-486A-A61A-BD0351AD14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24" y="112"/>
            <a:ext cx="67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79989" imgH="167155" progId="Equation.DSMT4">
                    <p:embed/>
                  </p:oleObj>
                </mc:Choice>
                <mc:Fallback>
                  <p:oleObj r:id="rId4" imgW="179989" imgH="167155" progId="Equation.DSMT4">
                    <p:embed/>
                    <p:pic>
                      <p:nvPicPr>
                        <p:cNvPr id="148485" name="Object 5">
                          <a:extLst>
                            <a:ext uri="{FF2B5EF4-FFF2-40B4-BE49-F238E27FC236}">
                              <a16:creationId xmlns:a16="http://schemas.microsoft.com/office/drawing/2014/main" id="{057E86F7-04C2-486A-A61A-BD0351AD14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4" y="112"/>
                          <a:ext cx="674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486" name="Object 6">
              <a:extLst>
                <a:ext uri="{FF2B5EF4-FFF2-40B4-BE49-F238E27FC236}">
                  <a16:creationId xmlns:a16="http://schemas.microsoft.com/office/drawing/2014/main" id="{D259B936-A690-41A0-96E3-BA92A6E17E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22" y="112"/>
            <a:ext cx="604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66863" imgH="179674" progId="Equation.DSMT4">
                    <p:embed/>
                  </p:oleObj>
                </mc:Choice>
                <mc:Fallback>
                  <p:oleObj r:id="rId6" imgW="166863" imgH="179674" progId="Equation.DSMT4">
                    <p:embed/>
                    <p:pic>
                      <p:nvPicPr>
                        <p:cNvPr id="148486" name="Object 6">
                          <a:extLst>
                            <a:ext uri="{FF2B5EF4-FFF2-40B4-BE49-F238E27FC236}">
                              <a16:creationId xmlns:a16="http://schemas.microsoft.com/office/drawing/2014/main" id="{D259B936-A690-41A0-96E3-BA92A6E17E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22" y="112"/>
                          <a:ext cx="604" cy="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487" name="Object 7">
              <a:extLst>
                <a:ext uri="{FF2B5EF4-FFF2-40B4-BE49-F238E27FC236}">
                  <a16:creationId xmlns:a16="http://schemas.microsoft.com/office/drawing/2014/main" id="{7FA61BE5-60C3-4CDF-94C5-C4F26D2A98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7" y="1477"/>
            <a:ext cx="6720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2070317" imgH="228917" progId="Equation.DSMT4">
                    <p:embed/>
                  </p:oleObj>
                </mc:Choice>
                <mc:Fallback>
                  <p:oleObj r:id="rId7" imgW="2070317" imgH="228917" progId="Equation.DSMT4">
                    <p:embed/>
                    <p:pic>
                      <p:nvPicPr>
                        <p:cNvPr id="148487" name="Object 7">
                          <a:extLst>
                            <a:ext uri="{FF2B5EF4-FFF2-40B4-BE49-F238E27FC236}">
                              <a16:creationId xmlns:a16="http://schemas.microsoft.com/office/drawing/2014/main" id="{7FA61BE5-60C3-4CDF-94C5-C4F26D2A98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7" y="1477"/>
                          <a:ext cx="6720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488" name="Group 8">
            <a:extLst>
              <a:ext uri="{FF2B5EF4-FFF2-40B4-BE49-F238E27FC236}">
                <a16:creationId xmlns:a16="http://schemas.microsoft.com/office/drawing/2014/main" id="{C684567F-E3C0-47E3-8F17-2F9AB305E6DE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133600"/>
            <a:ext cx="8353425" cy="4362450"/>
            <a:chOff x="0" y="0"/>
            <a:chExt cx="5262" cy="2748"/>
          </a:xfrm>
        </p:grpSpPr>
        <p:sp>
          <p:nvSpPr>
            <p:cNvPr id="148489" name="Text Box 9">
              <a:extLst>
                <a:ext uri="{FF2B5EF4-FFF2-40B4-BE49-F238E27FC236}">
                  <a16:creationId xmlns:a16="http://schemas.microsoft.com/office/drawing/2014/main" id="{84017490-01C0-4671-9DD0-FD3C6C173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262" cy="2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/>
                <a:t>     证明</a:t>
              </a:r>
              <a:endParaRPr lang="zh-CN" altLang="zh-CN" sz="2800" b="0"/>
            </a:p>
            <a:p>
              <a:r>
                <a:rPr lang="zh-CN" altLang="zh-CN" sz="2800" b="0"/>
                <a:t>     I.  我们先证明，（ⅰ）和（ⅱ）成立，（ⅲ）就也成立．</a:t>
              </a:r>
            </a:p>
            <a:p>
              <a:r>
                <a:rPr lang="zh-CN" altLang="zh-CN" sz="2800" b="0"/>
                <a:t>    假定   ，  属于   ，由（ⅱ），         ，由（ⅰ），</a:t>
              </a:r>
            </a:p>
            <a:p>
              <a:endParaRPr lang="zh-CN" altLang="zh-CN" sz="2800" b="0"/>
            </a:p>
            <a:p>
              <a:r>
                <a:rPr lang="zh-CN" altLang="zh-CN" sz="2800" b="0"/>
                <a:t>    II.现在我们反过来证明，由（ⅲ）可以得到（ⅰ）和（ⅱ）．</a:t>
              </a:r>
            </a:p>
            <a:p>
              <a:r>
                <a:rPr lang="zh-CN" altLang="zh-CN" sz="2800" b="0"/>
                <a:t>    假定           ．由（ⅲ），               ，于是</a:t>
              </a:r>
            </a:p>
            <a:p>
              <a:endParaRPr lang="zh-CN" altLang="zh-CN" sz="2800" b="0"/>
            </a:p>
            <a:p>
              <a:r>
                <a:rPr lang="zh-CN" altLang="zh-CN" sz="2800" b="0"/>
                <a:t>   （ⅱ）成立</a:t>
              </a:r>
            </a:p>
          </p:txBody>
        </p:sp>
        <p:graphicFrame>
          <p:nvGraphicFramePr>
            <p:cNvPr id="148490" name="Object 10">
              <a:extLst>
                <a:ext uri="{FF2B5EF4-FFF2-40B4-BE49-F238E27FC236}">
                  <a16:creationId xmlns:a16="http://schemas.microsoft.com/office/drawing/2014/main" id="{AB6276DC-2075-4A0C-9870-7261C5F36B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1" y="907"/>
            <a:ext cx="19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29106" imgH="141985" progId="Equation.DSMT4">
                    <p:embed/>
                  </p:oleObj>
                </mc:Choice>
                <mc:Fallback>
                  <p:oleObj r:id="rId9" imgW="129106" imgH="141985" progId="Equation.DSMT4">
                    <p:embed/>
                    <p:pic>
                      <p:nvPicPr>
                        <p:cNvPr id="148490" name="Object 10">
                          <a:extLst>
                            <a:ext uri="{FF2B5EF4-FFF2-40B4-BE49-F238E27FC236}">
                              <a16:creationId xmlns:a16="http://schemas.microsoft.com/office/drawing/2014/main" id="{AB6276DC-2075-4A0C-9870-7261C5F36B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" y="907"/>
                          <a:ext cx="19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491" name="Object 11">
              <a:extLst>
                <a:ext uri="{FF2B5EF4-FFF2-40B4-BE49-F238E27FC236}">
                  <a16:creationId xmlns:a16="http://schemas.microsoft.com/office/drawing/2014/main" id="{FA473AA4-8F36-4DEE-B7C7-1723A02CC8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4" y="861"/>
            <a:ext cx="18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28373" imgH="179595" progId="Equation.DSMT4">
                    <p:embed/>
                  </p:oleObj>
                </mc:Choice>
                <mc:Fallback>
                  <p:oleObj r:id="rId11" imgW="128373" imgH="179595" progId="Equation.DSMT4">
                    <p:embed/>
                    <p:pic>
                      <p:nvPicPr>
                        <p:cNvPr id="148491" name="Object 11">
                          <a:extLst>
                            <a:ext uri="{FF2B5EF4-FFF2-40B4-BE49-F238E27FC236}">
                              <a16:creationId xmlns:a16="http://schemas.microsoft.com/office/drawing/2014/main" id="{FA473AA4-8F36-4DEE-B7C7-1723A02CC8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861"/>
                          <a:ext cx="18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492" name="Object 12">
              <a:extLst>
                <a:ext uri="{FF2B5EF4-FFF2-40B4-BE49-F238E27FC236}">
                  <a16:creationId xmlns:a16="http://schemas.microsoft.com/office/drawing/2014/main" id="{B046D926-2B74-4A7D-8996-A1B18B2DDF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4" y="861"/>
            <a:ext cx="27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179989" imgH="167155" progId="Equation.DSMT4">
                    <p:embed/>
                  </p:oleObj>
                </mc:Choice>
                <mc:Fallback>
                  <p:oleObj r:id="rId13" imgW="179989" imgH="167155" progId="Equation.DSMT4">
                    <p:embed/>
                    <p:pic>
                      <p:nvPicPr>
                        <p:cNvPr id="148492" name="Object 12">
                          <a:extLst>
                            <a:ext uri="{FF2B5EF4-FFF2-40B4-BE49-F238E27FC236}">
                              <a16:creationId xmlns:a16="http://schemas.microsoft.com/office/drawing/2014/main" id="{B046D926-2B74-4A7D-8996-A1B18B2DDF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4" y="861"/>
                          <a:ext cx="27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493" name="Object 13">
              <a:extLst>
                <a:ext uri="{FF2B5EF4-FFF2-40B4-BE49-F238E27FC236}">
                  <a16:creationId xmlns:a16="http://schemas.microsoft.com/office/drawing/2014/main" id="{5780123E-B1EC-4D1C-B7DB-EAD7273961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0" y="816"/>
            <a:ext cx="72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509422" imgH="203959" progId="Equation.DSMT4">
                    <p:embed/>
                  </p:oleObj>
                </mc:Choice>
                <mc:Fallback>
                  <p:oleObj r:id="rId14" imgW="509422" imgH="203959" progId="Equation.DSMT4">
                    <p:embed/>
                    <p:pic>
                      <p:nvPicPr>
                        <p:cNvPr id="148493" name="Object 13">
                          <a:extLst>
                            <a:ext uri="{FF2B5EF4-FFF2-40B4-BE49-F238E27FC236}">
                              <a16:creationId xmlns:a16="http://schemas.microsoft.com/office/drawing/2014/main" id="{5780123E-B1EC-4D1C-B7DB-EAD7273961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0" y="816"/>
                          <a:ext cx="726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494" name="Object 14">
              <a:extLst>
                <a:ext uri="{FF2B5EF4-FFF2-40B4-BE49-F238E27FC236}">
                  <a16:creationId xmlns:a16="http://schemas.microsoft.com/office/drawing/2014/main" id="{1A4CA4AB-6318-4AB9-94B8-1478CDE5C5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7" y="1134"/>
            <a:ext cx="817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585788" imgH="203959" progId="Equation.DSMT4">
                    <p:embed/>
                  </p:oleObj>
                </mc:Choice>
                <mc:Fallback>
                  <p:oleObj r:id="rId16" imgW="585788" imgH="203959" progId="Equation.DSMT4">
                    <p:embed/>
                    <p:pic>
                      <p:nvPicPr>
                        <p:cNvPr id="148494" name="Object 14">
                          <a:extLst>
                            <a:ext uri="{FF2B5EF4-FFF2-40B4-BE49-F238E27FC236}">
                              <a16:creationId xmlns:a16="http://schemas.microsoft.com/office/drawing/2014/main" id="{1A4CA4AB-6318-4AB9-94B8-1478CDE5C5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7" y="1134"/>
                          <a:ext cx="817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495" name="Object 15">
              <a:extLst>
                <a:ext uri="{FF2B5EF4-FFF2-40B4-BE49-F238E27FC236}">
                  <a16:creationId xmlns:a16="http://schemas.microsoft.com/office/drawing/2014/main" id="{7E265F84-5CA7-4375-B6CF-77F3039B3B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7" y="1950"/>
            <a:ext cx="58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408311" imgH="178814" progId="Equation.DSMT4">
                    <p:embed/>
                  </p:oleObj>
                </mc:Choice>
                <mc:Fallback>
                  <p:oleObj r:id="rId18" imgW="408311" imgH="178814" progId="Equation.DSMT4">
                    <p:embed/>
                    <p:pic>
                      <p:nvPicPr>
                        <p:cNvPr id="148495" name="Object 15">
                          <a:extLst>
                            <a:ext uri="{FF2B5EF4-FFF2-40B4-BE49-F238E27FC236}">
                              <a16:creationId xmlns:a16="http://schemas.microsoft.com/office/drawing/2014/main" id="{7E265F84-5CA7-4375-B6CF-77F3039B3B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1950"/>
                          <a:ext cx="58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496" name="Object 16">
              <a:extLst>
                <a:ext uri="{FF2B5EF4-FFF2-40B4-BE49-F238E27FC236}">
                  <a16:creationId xmlns:a16="http://schemas.microsoft.com/office/drawing/2014/main" id="{3CC25F1E-8865-4834-BD0A-C3171D2F35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2" y="1905"/>
            <a:ext cx="104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814885" imgH="203959" progId="Equation.DSMT4">
                    <p:embed/>
                  </p:oleObj>
                </mc:Choice>
                <mc:Fallback>
                  <p:oleObj r:id="rId20" imgW="814885" imgH="203959" progId="Equation.DSMT4">
                    <p:embed/>
                    <p:pic>
                      <p:nvPicPr>
                        <p:cNvPr id="148496" name="Object 16">
                          <a:extLst>
                            <a:ext uri="{FF2B5EF4-FFF2-40B4-BE49-F238E27FC236}">
                              <a16:creationId xmlns:a16="http://schemas.microsoft.com/office/drawing/2014/main" id="{3CC25F1E-8865-4834-BD0A-C3171D2F35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2" y="1905"/>
                          <a:ext cx="104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497" name="Object 17">
              <a:extLst>
                <a:ext uri="{FF2B5EF4-FFF2-40B4-BE49-F238E27FC236}">
                  <a16:creationId xmlns:a16="http://schemas.microsoft.com/office/drawing/2014/main" id="{5139BE28-C2AF-442D-839E-DF39629223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0" y="2177"/>
            <a:ext cx="136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917104" imgH="204048" progId="Equation.DSMT4">
                    <p:embed/>
                  </p:oleObj>
                </mc:Choice>
                <mc:Fallback>
                  <p:oleObj r:id="rId22" imgW="917104" imgH="204048" progId="Equation.DSMT4">
                    <p:embed/>
                    <p:pic>
                      <p:nvPicPr>
                        <p:cNvPr id="148497" name="Object 17">
                          <a:extLst>
                            <a:ext uri="{FF2B5EF4-FFF2-40B4-BE49-F238E27FC236}">
                              <a16:creationId xmlns:a16="http://schemas.microsoft.com/office/drawing/2014/main" id="{5139BE28-C2AF-442D-839E-DF39629223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2177"/>
                          <a:ext cx="136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06" name="Group 2">
            <a:extLst>
              <a:ext uri="{FF2B5EF4-FFF2-40B4-BE49-F238E27FC236}">
                <a16:creationId xmlns:a16="http://schemas.microsoft.com/office/drawing/2014/main" id="{F5984B85-DC99-42B7-BDAE-EE1A8839AD19}"/>
              </a:ext>
            </a:extLst>
          </p:cNvPr>
          <p:cNvGrpSpPr>
            <a:grpSpLocks/>
          </p:cNvGrpSpPr>
          <p:nvPr/>
        </p:nvGrpSpPr>
        <p:grpSpPr bwMode="auto">
          <a:xfrm>
            <a:off x="342900" y="1066800"/>
            <a:ext cx="8496300" cy="1544638"/>
            <a:chOff x="0" y="0"/>
            <a:chExt cx="5352" cy="973"/>
          </a:xfrm>
        </p:grpSpPr>
        <p:sp>
          <p:nvSpPr>
            <p:cNvPr id="149507" name="Text Box 3">
              <a:extLst>
                <a:ext uri="{FF2B5EF4-FFF2-40B4-BE49-F238E27FC236}">
                  <a16:creationId xmlns:a16="http://schemas.microsoft.com/office/drawing/2014/main" id="{434CA4DA-84E1-4B87-BFA9-7396B492D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352" cy="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 b="0"/>
                <a:t>假定         ，       ．由刚证明的，          ；由（ⅲ），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800" b="0"/>
                <a:t>                         ,即 (i) 成立              #</a:t>
              </a:r>
            </a:p>
          </p:txBody>
        </p:sp>
        <p:graphicFrame>
          <p:nvGraphicFramePr>
            <p:cNvPr id="149508" name="Object 4">
              <a:extLst>
                <a:ext uri="{FF2B5EF4-FFF2-40B4-BE49-F238E27FC236}">
                  <a16:creationId xmlns:a16="http://schemas.microsoft.com/office/drawing/2014/main" id="{5A7591E6-DE1C-40CD-8C6A-8AF54E67E1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" y="46"/>
            <a:ext cx="54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08311" imgH="178814" progId="Equation.DSMT4">
                    <p:embed/>
                  </p:oleObj>
                </mc:Choice>
                <mc:Fallback>
                  <p:oleObj r:id="rId2" imgW="408311" imgH="178814" progId="Equation.DSMT4">
                    <p:embed/>
                    <p:pic>
                      <p:nvPicPr>
                        <p:cNvPr id="149508" name="Object 4">
                          <a:extLst>
                            <a:ext uri="{FF2B5EF4-FFF2-40B4-BE49-F238E27FC236}">
                              <a16:creationId xmlns:a16="http://schemas.microsoft.com/office/drawing/2014/main" id="{5A7591E6-DE1C-40CD-8C6A-8AF54E67E1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46"/>
                          <a:ext cx="54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09" name="Object 5">
              <a:extLst>
                <a:ext uri="{FF2B5EF4-FFF2-40B4-BE49-F238E27FC236}">
                  <a16:creationId xmlns:a16="http://schemas.microsoft.com/office/drawing/2014/main" id="{06B29BF9-5435-4AA7-9DEC-416CB3447F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9" y="46"/>
            <a:ext cx="59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408311" imgH="178814" progId="Equation.DSMT4">
                    <p:embed/>
                  </p:oleObj>
                </mc:Choice>
                <mc:Fallback>
                  <p:oleObj r:id="rId4" imgW="408311" imgH="178814" progId="Equation.DSMT4">
                    <p:embed/>
                    <p:pic>
                      <p:nvPicPr>
                        <p:cNvPr id="149509" name="Object 5">
                          <a:extLst>
                            <a:ext uri="{FF2B5EF4-FFF2-40B4-BE49-F238E27FC236}">
                              <a16:creationId xmlns:a16="http://schemas.microsoft.com/office/drawing/2014/main" id="{06B29BF9-5435-4AA7-9DEC-416CB3447F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46"/>
                          <a:ext cx="59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10" name="Object 6">
              <a:extLst>
                <a:ext uri="{FF2B5EF4-FFF2-40B4-BE49-F238E27FC236}">
                  <a16:creationId xmlns:a16="http://schemas.microsoft.com/office/drawing/2014/main" id="{7902E116-D53C-408D-BA8C-9FB5C4316B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0" y="0"/>
            <a:ext cx="72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509422" imgH="203959" progId="Equation.DSMT4">
                    <p:embed/>
                  </p:oleObj>
                </mc:Choice>
                <mc:Fallback>
                  <p:oleObj r:id="rId6" imgW="509422" imgH="203959" progId="Equation.DSMT4">
                    <p:embed/>
                    <p:pic>
                      <p:nvPicPr>
                        <p:cNvPr id="149510" name="Object 6">
                          <a:extLst>
                            <a:ext uri="{FF2B5EF4-FFF2-40B4-BE49-F238E27FC236}">
                              <a16:creationId xmlns:a16="http://schemas.microsoft.com/office/drawing/2014/main" id="{7902E116-D53C-408D-BA8C-9FB5C4316B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0"/>
                          <a:ext cx="726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11" name="Object 7">
              <a:extLst>
                <a:ext uri="{FF2B5EF4-FFF2-40B4-BE49-F238E27FC236}">
                  <a16:creationId xmlns:a16="http://schemas.microsoft.com/office/drawing/2014/main" id="{5ED59BEB-2FD5-43B1-B6C1-CB0DB6897C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" y="363"/>
            <a:ext cx="145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107773" imgH="229458" progId="Equation.DSMT4">
                    <p:embed/>
                  </p:oleObj>
                </mc:Choice>
                <mc:Fallback>
                  <p:oleObj r:id="rId8" imgW="1107773" imgH="229458" progId="Equation.DSMT4">
                    <p:embed/>
                    <p:pic>
                      <p:nvPicPr>
                        <p:cNvPr id="149511" name="Object 7">
                          <a:extLst>
                            <a:ext uri="{FF2B5EF4-FFF2-40B4-BE49-F238E27FC236}">
                              <a16:creationId xmlns:a16="http://schemas.microsoft.com/office/drawing/2014/main" id="{5ED59BEB-2FD5-43B1-B6C1-CB0DB6897C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" y="363"/>
                          <a:ext cx="1452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512" name="Group 8">
            <a:extLst>
              <a:ext uri="{FF2B5EF4-FFF2-40B4-BE49-F238E27FC236}">
                <a16:creationId xmlns:a16="http://schemas.microsoft.com/office/drawing/2014/main" id="{68E24318-302A-4D35-BC3A-C7D20D745804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298700"/>
            <a:ext cx="8280400" cy="1587500"/>
            <a:chOff x="0" y="0"/>
            <a:chExt cx="5216" cy="1000"/>
          </a:xfrm>
        </p:grpSpPr>
        <p:sp>
          <p:nvSpPr>
            <p:cNvPr id="149513" name="Text Box 9">
              <a:extLst>
                <a:ext uri="{FF2B5EF4-FFF2-40B4-BE49-F238E27FC236}">
                  <a16:creationId xmlns:a16="http://schemas.microsoft.com/office/drawing/2014/main" id="{04D5578C-F9CA-48DD-98D4-9EEE44732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216" cy="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accent2"/>
                  </a:solidFill>
                </a:rPr>
                <a:t>例1</a:t>
              </a:r>
              <a:r>
                <a:rPr lang="zh-CN" altLang="en-US" sz="2800"/>
                <a:t>：</a:t>
              </a:r>
              <a:r>
                <a:rPr lang="zh-CN" altLang="en-US" sz="2800" b="0"/>
                <a:t>　  一个群   的一个非空</a:t>
              </a:r>
              <a:r>
                <a:rPr lang="zh-CN" altLang="en-US" sz="2800" b="0">
                  <a:solidFill>
                    <a:srgbClr val="FF0066"/>
                  </a:solidFill>
                </a:rPr>
                <a:t>有限</a:t>
              </a:r>
              <a:r>
                <a:rPr lang="zh-CN" altLang="en-US" sz="2800" b="0"/>
                <a:t>子集   作成   的一个子群的充要条件是：</a:t>
              </a:r>
            </a:p>
            <a:p>
              <a:pPr>
                <a:spcBef>
                  <a:spcPct val="50000"/>
                </a:spcBef>
              </a:pPr>
              <a:endParaRPr lang="zh-CN" altLang="en-US" sz="2800" b="0"/>
            </a:p>
          </p:txBody>
        </p:sp>
        <p:graphicFrame>
          <p:nvGraphicFramePr>
            <p:cNvPr id="149514" name="Object 10">
              <a:extLst>
                <a:ext uri="{FF2B5EF4-FFF2-40B4-BE49-F238E27FC236}">
                  <a16:creationId xmlns:a16="http://schemas.microsoft.com/office/drawing/2014/main" id="{F664B7FC-F339-4B66-83C9-8F8DECB802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45"/>
            <a:ext cx="20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66863" imgH="179674" progId="Equation.DSMT4">
                    <p:embed/>
                  </p:oleObj>
                </mc:Choice>
                <mc:Fallback>
                  <p:oleObj r:id="rId10" imgW="166863" imgH="179674" progId="Equation.DSMT4">
                    <p:embed/>
                    <p:pic>
                      <p:nvPicPr>
                        <p:cNvPr id="149514" name="Object 10">
                          <a:extLst>
                            <a:ext uri="{FF2B5EF4-FFF2-40B4-BE49-F238E27FC236}">
                              <a16:creationId xmlns:a16="http://schemas.microsoft.com/office/drawing/2014/main" id="{F664B7FC-F339-4B66-83C9-8F8DECB802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45"/>
                          <a:ext cx="20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15" name="Object 11">
              <a:extLst>
                <a:ext uri="{FF2B5EF4-FFF2-40B4-BE49-F238E27FC236}">
                  <a16:creationId xmlns:a16="http://schemas.microsoft.com/office/drawing/2014/main" id="{D3E22234-BB11-4012-BC3F-E9F4E1A695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10" y="45"/>
            <a:ext cx="27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79989" imgH="167155" progId="Equation.DSMT4">
                    <p:embed/>
                  </p:oleObj>
                </mc:Choice>
                <mc:Fallback>
                  <p:oleObj r:id="rId12" imgW="179989" imgH="167155" progId="Equation.DSMT4">
                    <p:embed/>
                    <p:pic>
                      <p:nvPicPr>
                        <p:cNvPr id="149515" name="Object 11">
                          <a:extLst>
                            <a:ext uri="{FF2B5EF4-FFF2-40B4-BE49-F238E27FC236}">
                              <a16:creationId xmlns:a16="http://schemas.microsoft.com/office/drawing/2014/main" id="{D3E22234-BB11-4012-BC3F-E9F4E1A695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" y="45"/>
                          <a:ext cx="272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16" name="Object 12">
              <a:extLst>
                <a:ext uri="{FF2B5EF4-FFF2-40B4-BE49-F238E27FC236}">
                  <a16:creationId xmlns:a16="http://schemas.microsoft.com/office/drawing/2014/main" id="{17CB9D26-9A8B-4F34-8A03-A32BF41228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5" y="45"/>
            <a:ext cx="242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66863" imgH="179674" progId="Equation.DSMT4">
                    <p:embed/>
                  </p:oleObj>
                </mc:Choice>
                <mc:Fallback>
                  <p:oleObj r:id="rId14" imgW="166863" imgH="179674" progId="Equation.DSMT4">
                    <p:embed/>
                    <p:pic>
                      <p:nvPicPr>
                        <p:cNvPr id="149516" name="Object 12">
                          <a:extLst>
                            <a:ext uri="{FF2B5EF4-FFF2-40B4-BE49-F238E27FC236}">
                              <a16:creationId xmlns:a16="http://schemas.microsoft.com/office/drawing/2014/main" id="{17CB9D26-9A8B-4F34-8A03-A32BF41228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5" y="45"/>
                          <a:ext cx="242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17" name="Object 13">
              <a:extLst>
                <a:ext uri="{FF2B5EF4-FFF2-40B4-BE49-F238E27FC236}">
                  <a16:creationId xmlns:a16="http://schemas.microsoft.com/office/drawing/2014/main" id="{386EEB66-6E2E-4F02-BC58-54B93AD214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9" y="590"/>
            <a:ext cx="158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196904" imgH="203838" progId="Equation.DSMT4">
                    <p:embed/>
                  </p:oleObj>
                </mc:Choice>
                <mc:Fallback>
                  <p:oleObj r:id="rId16" imgW="1196904" imgH="203838" progId="Equation.DSMT4">
                    <p:embed/>
                    <p:pic>
                      <p:nvPicPr>
                        <p:cNvPr id="149517" name="Object 13">
                          <a:extLst>
                            <a:ext uri="{FF2B5EF4-FFF2-40B4-BE49-F238E27FC236}">
                              <a16:creationId xmlns:a16="http://schemas.microsoft.com/office/drawing/2014/main" id="{386EEB66-6E2E-4F02-BC58-54B93AD214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590"/>
                          <a:ext cx="158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9518" name="Object 14">
            <a:extLst>
              <a:ext uri="{FF2B5EF4-FFF2-40B4-BE49-F238E27FC236}">
                <a16:creationId xmlns:a16="http://schemas.microsoft.com/office/drawing/2014/main" id="{F6C9A477-CAA3-424F-BAD8-CDE268F494F5}"/>
              </a:ext>
            </a:extLst>
          </p:cNvPr>
          <p:cNvGraphicFramePr>
            <a:graphicFrameLocks/>
          </p:cNvGraphicFramePr>
          <p:nvPr/>
        </p:nvGraphicFramePr>
        <p:xfrm>
          <a:off x="1143000" y="3886200"/>
          <a:ext cx="4038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714637" imgH="457517" progId="Equation.DSMT4">
                  <p:embed/>
                </p:oleObj>
              </mc:Choice>
              <mc:Fallback>
                <p:oleObj r:id="rId18" imgW="1714637" imgH="457517" progId="Equation.DSMT4">
                  <p:embed/>
                  <p:pic>
                    <p:nvPicPr>
                      <p:cNvPr id="149518" name="Object 14">
                        <a:extLst>
                          <a:ext uri="{FF2B5EF4-FFF2-40B4-BE49-F238E27FC236}">
                            <a16:creationId xmlns:a16="http://schemas.microsoft.com/office/drawing/2014/main" id="{F6C9A477-CAA3-424F-BAD8-CDE268F494F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86200"/>
                        <a:ext cx="4038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9" name="Object 15">
            <a:extLst>
              <a:ext uri="{FF2B5EF4-FFF2-40B4-BE49-F238E27FC236}">
                <a16:creationId xmlns:a16="http://schemas.microsoft.com/office/drawing/2014/main" id="{87BCF078-9F47-4A6C-B3B0-0CB1AE481FD6}"/>
              </a:ext>
            </a:extLst>
          </p:cNvPr>
          <p:cNvGraphicFramePr>
            <a:graphicFrameLocks/>
          </p:cNvGraphicFramePr>
          <p:nvPr/>
        </p:nvGraphicFramePr>
        <p:xfrm>
          <a:off x="1906588" y="5029200"/>
          <a:ext cx="66278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806877" imgH="228917" progId="Equation.DSMT4">
                  <p:embed/>
                </p:oleObj>
              </mc:Choice>
              <mc:Fallback>
                <p:oleObj r:id="rId20" imgW="2806877" imgH="228917" progId="Equation.DSMT4">
                  <p:embed/>
                  <p:pic>
                    <p:nvPicPr>
                      <p:cNvPr id="149519" name="Object 15">
                        <a:extLst>
                          <a:ext uri="{FF2B5EF4-FFF2-40B4-BE49-F238E27FC236}">
                            <a16:creationId xmlns:a16="http://schemas.microsoft.com/office/drawing/2014/main" id="{87BCF078-9F47-4A6C-B3B0-0CB1AE481FD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5029200"/>
                        <a:ext cx="66278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0" name="Object 16">
            <a:extLst>
              <a:ext uri="{FF2B5EF4-FFF2-40B4-BE49-F238E27FC236}">
                <a16:creationId xmlns:a16="http://schemas.microsoft.com/office/drawing/2014/main" id="{371972A4-D236-4815-9266-9B15E4F8C53A}"/>
              </a:ext>
            </a:extLst>
          </p:cNvPr>
          <p:cNvGraphicFramePr>
            <a:graphicFrameLocks/>
          </p:cNvGraphicFramePr>
          <p:nvPr/>
        </p:nvGraphicFramePr>
        <p:xfrm>
          <a:off x="1981200" y="5638800"/>
          <a:ext cx="4114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613117" imgH="228917" progId="Equation.DSMT4">
                  <p:embed/>
                </p:oleObj>
              </mc:Choice>
              <mc:Fallback>
                <p:oleObj r:id="rId22" imgW="1613117" imgH="228917" progId="Equation.DSMT4">
                  <p:embed/>
                  <p:pic>
                    <p:nvPicPr>
                      <p:cNvPr id="149520" name="Object 16">
                        <a:extLst>
                          <a:ext uri="{FF2B5EF4-FFF2-40B4-BE49-F238E27FC236}">
                            <a16:creationId xmlns:a16="http://schemas.microsoft.com/office/drawing/2014/main" id="{371972A4-D236-4815-9266-9B15E4F8C53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638800"/>
                        <a:ext cx="4114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30" name="Object 2">
            <a:extLst>
              <a:ext uri="{FF2B5EF4-FFF2-40B4-BE49-F238E27FC236}">
                <a16:creationId xmlns:a16="http://schemas.microsoft.com/office/drawing/2014/main" id="{89A537C6-8668-4499-9CAD-A354B72EC2C6}"/>
              </a:ext>
            </a:extLst>
          </p:cNvPr>
          <p:cNvGraphicFramePr>
            <a:graphicFrameLocks/>
          </p:cNvGraphicFramePr>
          <p:nvPr/>
        </p:nvGraphicFramePr>
        <p:xfrm>
          <a:off x="1371600" y="1371600"/>
          <a:ext cx="243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78632" imgH="229458" progId="Equation.DSMT4">
                  <p:embed/>
                </p:oleObj>
              </mc:Choice>
              <mc:Fallback>
                <p:oleObj r:id="rId2" imgW="878632" imgH="229458" progId="Equation.DSMT4">
                  <p:embed/>
                  <p:pic>
                    <p:nvPicPr>
                      <p:cNvPr id="150530" name="Object 2">
                        <a:extLst>
                          <a:ext uri="{FF2B5EF4-FFF2-40B4-BE49-F238E27FC236}">
                            <a16:creationId xmlns:a16="http://schemas.microsoft.com/office/drawing/2014/main" id="{89A537C6-8668-4499-9CAD-A354B72EC2C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71600"/>
                        <a:ext cx="243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1" name="Object 3">
            <a:extLst>
              <a:ext uri="{FF2B5EF4-FFF2-40B4-BE49-F238E27FC236}">
                <a16:creationId xmlns:a16="http://schemas.microsoft.com/office/drawing/2014/main" id="{08507784-C94D-4344-82C7-6A8CDF1A4B75}"/>
              </a:ext>
            </a:extLst>
          </p:cNvPr>
          <p:cNvGraphicFramePr>
            <a:graphicFrameLocks/>
          </p:cNvGraphicFramePr>
          <p:nvPr/>
        </p:nvGraphicFramePr>
        <p:xfrm>
          <a:off x="1371600" y="2209800"/>
          <a:ext cx="579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74877" imgH="228917" progId="Equation.DSMT4">
                  <p:embed/>
                </p:oleObj>
              </mc:Choice>
              <mc:Fallback>
                <p:oleObj r:id="rId4" imgW="2374877" imgH="228917" progId="Equation.DSMT4">
                  <p:embed/>
                  <p:pic>
                    <p:nvPicPr>
                      <p:cNvPr id="150531" name="Object 3">
                        <a:extLst>
                          <a:ext uri="{FF2B5EF4-FFF2-40B4-BE49-F238E27FC236}">
                            <a16:creationId xmlns:a16="http://schemas.microsoft.com/office/drawing/2014/main" id="{08507784-C94D-4344-82C7-6A8CDF1A4B7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5791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2" name="Object 4">
            <a:extLst>
              <a:ext uri="{FF2B5EF4-FFF2-40B4-BE49-F238E27FC236}">
                <a16:creationId xmlns:a16="http://schemas.microsoft.com/office/drawing/2014/main" id="{15849FBB-8068-48F9-933A-7095F775CA21}"/>
              </a:ext>
            </a:extLst>
          </p:cNvPr>
          <p:cNvGraphicFramePr>
            <a:graphicFrameLocks/>
          </p:cNvGraphicFramePr>
          <p:nvPr/>
        </p:nvGraphicFramePr>
        <p:xfrm>
          <a:off x="1371600" y="3048000"/>
          <a:ext cx="4800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930637" imgH="254117" progId="Equation.DSMT4">
                  <p:embed/>
                </p:oleObj>
              </mc:Choice>
              <mc:Fallback>
                <p:oleObj r:id="rId6" imgW="1930637" imgH="254117" progId="Equation.DSMT4">
                  <p:embed/>
                  <p:pic>
                    <p:nvPicPr>
                      <p:cNvPr id="150532" name="Object 4">
                        <a:extLst>
                          <a:ext uri="{FF2B5EF4-FFF2-40B4-BE49-F238E27FC236}">
                            <a16:creationId xmlns:a16="http://schemas.microsoft.com/office/drawing/2014/main" id="{15849FBB-8068-48F9-933A-7095F775CA2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4800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3" name="Object 5">
            <a:extLst>
              <a:ext uri="{FF2B5EF4-FFF2-40B4-BE49-F238E27FC236}">
                <a16:creationId xmlns:a16="http://schemas.microsoft.com/office/drawing/2014/main" id="{F4C314CE-04AE-4835-889D-6E1CDFC9B155}"/>
              </a:ext>
            </a:extLst>
          </p:cNvPr>
          <p:cNvGraphicFramePr>
            <a:graphicFrameLocks/>
          </p:cNvGraphicFramePr>
          <p:nvPr/>
        </p:nvGraphicFramePr>
        <p:xfrm>
          <a:off x="1447800" y="3810000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47784" imgH="203838" progId="Equation.DSMT4">
                  <p:embed/>
                </p:oleObj>
              </mc:Choice>
              <mc:Fallback>
                <p:oleObj r:id="rId8" imgW="1247784" imgH="203838" progId="Equation.DSMT4">
                  <p:embed/>
                  <p:pic>
                    <p:nvPicPr>
                      <p:cNvPr id="150533" name="Object 5">
                        <a:extLst>
                          <a:ext uri="{FF2B5EF4-FFF2-40B4-BE49-F238E27FC236}">
                            <a16:creationId xmlns:a16="http://schemas.microsoft.com/office/drawing/2014/main" id="{F4C314CE-04AE-4835-889D-6E1CDFC9B15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3276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4" name="Object 6">
            <a:extLst>
              <a:ext uri="{FF2B5EF4-FFF2-40B4-BE49-F238E27FC236}">
                <a16:creationId xmlns:a16="http://schemas.microsoft.com/office/drawing/2014/main" id="{F902828F-4CBE-4D83-8E57-AFADCAC18250}"/>
              </a:ext>
            </a:extLst>
          </p:cNvPr>
          <p:cNvGraphicFramePr>
            <a:graphicFrameLocks/>
          </p:cNvGraphicFramePr>
          <p:nvPr/>
        </p:nvGraphicFramePr>
        <p:xfrm>
          <a:off x="685800" y="4724400"/>
          <a:ext cx="78470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213317" imgH="457517" progId="Equation.DSMT4">
                  <p:embed/>
                </p:oleObj>
              </mc:Choice>
              <mc:Fallback>
                <p:oleObj r:id="rId10" imgW="3213317" imgH="457517" progId="Equation.DSMT4">
                  <p:embed/>
                  <p:pic>
                    <p:nvPicPr>
                      <p:cNvPr id="150534" name="Object 6">
                        <a:extLst>
                          <a:ext uri="{FF2B5EF4-FFF2-40B4-BE49-F238E27FC236}">
                            <a16:creationId xmlns:a16="http://schemas.microsoft.com/office/drawing/2014/main" id="{F902828F-4CBE-4D83-8E57-AFADCAC1825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78470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4" name="Object 2">
            <a:extLst>
              <a:ext uri="{FF2B5EF4-FFF2-40B4-BE49-F238E27FC236}">
                <a16:creationId xmlns:a16="http://schemas.microsoft.com/office/drawing/2014/main" id="{28B039B8-FC72-43D4-9897-D775EB6A49A0}"/>
              </a:ext>
            </a:extLst>
          </p:cNvPr>
          <p:cNvGraphicFramePr>
            <a:graphicFrameLocks/>
          </p:cNvGraphicFramePr>
          <p:nvPr/>
        </p:nvGraphicFramePr>
        <p:xfrm>
          <a:off x="457200" y="1600200"/>
          <a:ext cx="79232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91157" imgH="457517" progId="Equation.DSMT4">
                  <p:embed/>
                </p:oleObj>
              </mc:Choice>
              <mc:Fallback>
                <p:oleObj r:id="rId2" imgW="3391157" imgH="457517" progId="Equation.DSMT4">
                  <p:embed/>
                  <p:pic>
                    <p:nvPicPr>
                      <p:cNvPr id="151554" name="Object 2">
                        <a:extLst>
                          <a:ext uri="{FF2B5EF4-FFF2-40B4-BE49-F238E27FC236}">
                            <a16:creationId xmlns:a16="http://schemas.microsoft.com/office/drawing/2014/main" id="{28B039B8-FC72-43D4-9897-D775EB6A49A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79232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5" name="Object 3">
            <a:extLst>
              <a:ext uri="{FF2B5EF4-FFF2-40B4-BE49-F238E27FC236}">
                <a16:creationId xmlns:a16="http://schemas.microsoft.com/office/drawing/2014/main" id="{A6AC67CC-E23C-4EE2-819E-86CDA2BDD0D1}"/>
              </a:ext>
            </a:extLst>
          </p:cNvPr>
          <p:cNvGraphicFramePr>
            <a:graphicFrameLocks/>
          </p:cNvGraphicFramePr>
          <p:nvPr/>
        </p:nvGraphicFramePr>
        <p:xfrm>
          <a:off x="1143000" y="3352800"/>
          <a:ext cx="7162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20997" imgH="203357" progId="Equation.DSMT4">
                  <p:embed/>
                </p:oleObj>
              </mc:Choice>
              <mc:Fallback>
                <p:oleObj r:id="rId4" imgW="2920997" imgH="203357" progId="Equation.DSMT4">
                  <p:embed/>
                  <p:pic>
                    <p:nvPicPr>
                      <p:cNvPr id="151555" name="Object 3">
                        <a:extLst>
                          <a:ext uri="{FF2B5EF4-FFF2-40B4-BE49-F238E27FC236}">
                            <a16:creationId xmlns:a16="http://schemas.microsoft.com/office/drawing/2014/main" id="{A6AC67CC-E23C-4EE2-819E-86CDA2BDD0D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2800"/>
                        <a:ext cx="7162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6" name="Object 4">
            <a:extLst>
              <a:ext uri="{FF2B5EF4-FFF2-40B4-BE49-F238E27FC236}">
                <a16:creationId xmlns:a16="http://schemas.microsoft.com/office/drawing/2014/main" id="{A9775930-0DBB-4997-ADC0-F5AF321FC7BA}"/>
              </a:ext>
            </a:extLst>
          </p:cNvPr>
          <p:cNvGraphicFramePr>
            <a:graphicFrameLocks/>
          </p:cNvGraphicFramePr>
          <p:nvPr/>
        </p:nvGraphicFramePr>
        <p:xfrm>
          <a:off x="534988" y="4572000"/>
          <a:ext cx="78470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238517" imgH="457517" progId="Equation.DSMT4">
                  <p:embed/>
                </p:oleObj>
              </mc:Choice>
              <mc:Fallback>
                <p:oleObj r:id="rId6" imgW="3238517" imgH="457517" progId="Equation.DSMT4">
                  <p:embed/>
                  <p:pic>
                    <p:nvPicPr>
                      <p:cNvPr id="151556" name="Object 4">
                        <a:extLst>
                          <a:ext uri="{FF2B5EF4-FFF2-40B4-BE49-F238E27FC236}">
                            <a16:creationId xmlns:a16="http://schemas.microsoft.com/office/drawing/2014/main" id="{A9775930-0DBB-4997-ADC0-F5AF321FC7B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4572000"/>
                        <a:ext cx="78470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78" name="Object 2">
            <a:extLst>
              <a:ext uri="{FF2B5EF4-FFF2-40B4-BE49-F238E27FC236}">
                <a16:creationId xmlns:a16="http://schemas.microsoft.com/office/drawing/2014/main" id="{F011D324-918B-4464-81B1-FBD78FC91E8B}"/>
              </a:ext>
            </a:extLst>
          </p:cNvPr>
          <p:cNvGraphicFramePr>
            <a:graphicFrameLocks/>
          </p:cNvGraphicFramePr>
          <p:nvPr/>
        </p:nvGraphicFramePr>
        <p:xfrm>
          <a:off x="990600" y="990600"/>
          <a:ext cx="571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08477" imgH="203357" progId="Equation.DSMT4">
                  <p:embed/>
                </p:oleObj>
              </mc:Choice>
              <mc:Fallback>
                <p:oleObj r:id="rId2" imgW="2108477" imgH="203357" progId="Equation.DSMT4">
                  <p:embed/>
                  <p:pic>
                    <p:nvPicPr>
                      <p:cNvPr id="152578" name="Object 2">
                        <a:extLst>
                          <a:ext uri="{FF2B5EF4-FFF2-40B4-BE49-F238E27FC236}">
                            <a16:creationId xmlns:a16="http://schemas.microsoft.com/office/drawing/2014/main" id="{F011D324-918B-4464-81B1-FBD78FC91E8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90600"/>
                        <a:ext cx="571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79" name="Object 3">
            <a:extLst>
              <a:ext uri="{FF2B5EF4-FFF2-40B4-BE49-F238E27FC236}">
                <a16:creationId xmlns:a16="http://schemas.microsoft.com/office/drawing/2014/main" id="{C779ACCE-C191-45FA-94B8-CF78E689D328}"/>
              </a:ext>
            </a:extLst>
          </p:cNvPr>
          <p:cNvGraphicFramePr>
            <a:graphicFrameLocks/>
          </p:cNvGraphicFramePr>
          <p:nvPr/>
        </p:nvGraphicFramePr>
        <p:xfrm>
          <a:off x="1828800" y="1752600"/>
          <a:ext cx="464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43237" imgH="228917" progId="Equation.DSMT4">
                  <p:embed/>
                </p:oleObj>
              </mc:Choice>
              <mc:Fallback>
                <p:oleObj r:id="rId4" imgW="1943237" imgH="228917" progId="Equation.DSMT4">
                  <p:embed/>
                  <p:pic>
                    <p:nvPicPr>
                      <p:cNvPr id="152579" name="Object 3">
                        <a:extLst>
                          <a:ext uri="{FF2B5EF4-FFF2-40B4-BE49-F238E27FC236}">
                            <a16:creationId xmlns:a16="http://schemas.microsoft.com/office/drawing/2014/main" id="{C779ACCE-C191-45FA-94B8-CF78E689D32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464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0" name="Object 4">
            <a:extLst>
              <a:ext uri="{FF2B5EF4-FFF2-40B4-BE49-F238E27FC236}">
                <a16:creationId xmlns:a16="http://schemas.microsoft.com/office/drawing/2014/main" id="{70511D7F-7A0B-4F1E-9F63-2B658656333D}"/>
              </a:ext>
            </a:extLst>
          </p:cNvPr>
          <p:cNvGraphicFramePr>
            <a:graphicFrameLocks/>
          </p:cNvGraphicFramePr>
          <p:nvPr/>
        </p:nvGraphicFramePr>
        <p:xfrm>
          <a:off x="1828800" y="2590800"/>
          <a:ext cx="4114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40197" imgH="215957" progId="Equation.DSMT4">
                  <p:embed/>
                </p:oleObj>
              </mc:Choice>
              <mc:Fallback>
                <p:oleObj r:id="rId6" imgW="1740197" imgH="215957" progId="Equation.DSMT4">
                  <p:embed/>
                  <p:pic>
                    <p:nvPicPr>
                      <p:cNvPr id="152580" name="Object 4">
                        <a:extLst>
                          <a:ext uri="{FF2B5EF4-FFF2-40B4-BE49-F238E27FC236}">
                            <a16:creationId xmlns:a16="http://schemas.microsoft.com/office/drawing/2014/main" id="{70511D7F-7A0B-4F1E-9F63-2B658656333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90800"/>
                        <a:ext cx="4114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1" name="Object 5">
            <a:extLst>
              <a:ext uri="{FF2B5EF4-FFF2-40B4-BE49-F238E27FC236}">
                <a16:creationId xmlns:a16="http://schemas.microsoft.com/office/drawing/2014/main" id="{1B0DA3E7-74AA-4FBB-8BE6-5712BFC4E89E}"/>
              </a:ext>
            </a:extLst>
          </p:cNvPr>
          <p:cNvGraphicFramePr>
            <a:graphicFrameLocks/>
          </p:cNvGraphicFramePr>
          <p:nvPr/>
        </p:nvGraphicFramePr>
        <p:xfrm>
          <a:off x="1905000" y="3505200"/>
          <a:ext cx="464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146277" imgH="215957" progId="Equation.DSMT4">
                  <p:embed/>
                </p:oleObj>
              </mc:Choice>
              <mc:Fallback>
                <p:oleObj r:id="rId8" imgW="2146277" imgH="215957" progId="Equation.DSMT4">
                  <p:embed/>
                  <p:pic>
                    <p:nvPicPr>
                      <p:cNvPr id="152581" name="Object 5">
                        <a:extLst>
                          <a:ext uri="{FF2B5EF4-FFF2-40B4-BE49-F238E27FC236}">
                            <a16:creationId xmlns:a16="http://schemas.microsoft.com/office/drawing/2014/main" id="{1B0DA3E7-74AA-4FBB-8BE6-5712BFC4E89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464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Object 6">
            <a:extLst>
              <a:ext uri="{FF2B5EF4-FFF2-40B4-BE49-F238E27FC236}">
                <a16:creationId xmlns:a16="http://schemas.microsoft.com/office/drawing/2014/main" id="{46647390-76CA-4A37-8F37-E1902877859A}"/>
              </a:ext>
            </a:extLst>
          </p:cNvPr>
          <p:cNvGraphicFramePr>
            <a:graphicFrameLocks/>
          </p:cNvGraphicFramePr>
          <p:nvPr/>
        </p:nvGraphicFramePr>
        <p:xfrm>
          <a:off x="1828800" y="4267200"/>
          <a:ext cx="52578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667197" imgH="482717" progId="Equation.DSMT4">
                  <p:embed/>
                </p:oleObj>
              </mc:Choice>
              <mc:Fallback>
                <p:oleObj r:id="rId10" imgW="2667197" imgH="482717" progId="Equation.DSMT4">
                  <p:embed/>
                  <p:pic>
                    <p:nvPicPr>
                      <p:cNvPr id="152582" name="Object 6">
                        <a:extLst>
                          <a:ext uri="{FF2B5EF4-FFF2-40B4-BE49-F238E27FC236}">
                            <a16:creationId xmlns:a16="http://schemas.microsoft.com/office/drawing/2014/main" id="{46647390-76CA-4A37-8F37-E1902877859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67200"/>
                        <a:ext cx="52578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>
            <a:extLst>
              <a:ext uri="{FF2B5EF4-FFF2-40B4-BE49-F238E27FC236}">
                <a16:creationId xmlns:a16="http://schemas.microsoft.com/office/drawing/2014/main" id="{5CA8597E-2C34-4E47-A7FA-55B8D8C1412F}"/>
              </a:ext>
            </a:extLst>
          </p:cNvPr>
          <p:cNvGraphicFramePr>
            <a:graphicFrameLocks/>
          </p:cNvGraphicFramePr>
          <p:nvPr/>
        </p:nvGraphicFramePr>
        <p:xfrm>
          <a:off x="1905000" y="5562600"/>
          <a:ext cx="4495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803557" imgH="228917" progId="Equation.DSMT4">
                  <p:embed/>
                </p:oleObj>
              </mc:Choice>
              <mc:Fallback>
                <p:oleObj r:id="rId12" imgW="1803557" imgH="228917" progId="Equation.DSMT4">
                  <p:embed/>
                  <p:pic>
                    <p:nvPicPr>
                      <p:cNvPr id="152583" name="Object 7">
                        <a:extLst>
                          <a:ext uri="{FF2B5EF4-FFF2-40B4-BE49-F238E27FC236}">
                            <a16:creationId xmlns:a16="http://schemas.microsoft.com/office/drawing/2014/main" id="{5CA8597E-2C34-4E47-A7FA-55B8D8C1412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562600"/>
                        <a:ext cx="4495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>
            <a:extLst>
              <a:ext uri="{FF2B5EF4-FFF2-40B4-BE49-F238E27FC236}">
                <a16:creationId xmlns:a16="http://schemas.microsoft.com/office/drawing/2014/main" id="{C007C061-82B7-466E-8487-90B435559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219200"/>
            <a:ext cx="5232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</a:rPr>
              <a:t>定义（</a:t>
            </a:r>
            <a:r>
              <a:rPr lang="zh-CN" altLang="en-US" sz="2800">
                <a:solidFill>
                  <a:srgbClr val="FF9933"/>
                </a:solidFill>
              </a:rPr>
              <a:t>第二定义</a:t>
            </a:r>
            <a:r>
              <a:rPr lang="zh-CN" altLang="en-US" sz="3600">
                <a:solidFill>
                  <a:schemeClr val="accent2"/>
                </a:solidFill>
              </a:rPr>
              <a:t>）</a:t>
            </a:r>
            <a:r>
              <a:rPr lang="zh-CN" altLang="en-US" sz="3600"/>
              <a:t>：</a:t>
            </a:r>
          </a:p>
        </p:txBody>
      </p:sp>
      <p:sp>
        <p:nvSpPr>
          <p:cNvPr id="118787" name="Text Box 3">
            <a:extLst>
              <a:ext uri="{FF2B5EF4-FFF2-40B4-BE49-F238E27FC236}">
                <a16:creationId xmlns:a16="http://schemas.microsoft.com/office/drawing/2014/main" id="{E43593A9-D161-41B7-B0CF-FA699F4F5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26075"/>
            <a:ext cx="84121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0"/>
              <a:t>称G关于该运算作成一个</a:t>
            </a:r>
            <a:r>
              <a:rPr lang="zh-CN" altLang="en-US" sz="3200">
                <a:solidFill>
                  <a:schemeClr val="accent2"/>
                </a:solidFill>
              </a:rPr>
              <a:t>群</a:t>
            </a:r>
            <a:r>
              <a:rPr lang="zh-CN" altLang="en-US" sz="3200"/>
              <a:t>。</a:t>
            </a:r>
          </a:p>
        </p:txBody>
      </p:sp>
      <p:pic>
        <p:nvPicPr>
          <p:cNvPr id="118788" name="Picture 4">
            <a:extLst>
              <a:ext uri="{FF2B5EF4-FFF2-40B4-BE49-F238E27FC236}">
                <a16:creationId xmlns:a16="http://schemas.microsoft.com/office/drawing/2014/main" id="{4A78E13F-7548-4029-A7EB-35626F443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4201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B1881458-98A1-1DE6-5837-930000C210AD}"/>
              </a:ext>
            </a:extLst>
          </p:cNvPr>
          <p:cNvSpPr>
            <a:spLocks noGrp="1" noRot="1" noChangeArrowheads="1"/>
          </p:cNvSpPr>
          <p:nvPr/>
        </p:nvSpPr>
        <p:spPr bwMode="auto">
          <a:xfrm>
            <a:off x="1196181" y="136525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1117600" indent="-1117600"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117600" indent="-1117600"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17600" indent="-1117600"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117600" indent="-1117600"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117600" indent="-1117600"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574800" indent="-1117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032000" indent="-1117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489200" indent="-1117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2946400" indent="-1117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sym typeface="Arial" panose="020B0604020202020204" pitchFamily="34" charset="0"/>
              </a:rPr>
              <a:t>§1</a:t>
            </a:r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</a:rPr>
              <a:t>	群的定义和初步性质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02" name="Object 2">
            <a:extLst>
              <a:ext uri="{FF2B5EF4-FFF2-40B4-BE49-F238E27FC236}">
                <a16:creationId xmlns:a16="http://schemas.microsoft.com/office/drawing/2014/main" id="{5EC1017F-FE8E-45C3-9989-9B9D70A9AD62}"/>
              </a:ext>
            </a:extLst>
          </p:cNvPr>
          <p:cNvGraphicFramePr>
            <a:graphicFrameLocks/>
          </p:cNvGraphicFramePr>
          <p:nvPr/>
        </p:nvGraphicFramePr>
        <p:xfrm>
          <a:off x="838200" y="1219200"/>
          <a:ext cx="7467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75157" imgH="457517" progId="Equation.DSMT4">
                  <p:embed/>
                </p:oleObj>
              </mc:Choice>
              <mc:Fallback>
                <p:oleObj r:id="rId2" imgW="3175157" imgH="457517" progId="Equation.DSMT4">
                  <p:embed/>
                  <p:pic>
                    <p:nvPicPr>
                      <p:cNvPr id="153602" name="Object 2">
                        <a:extLst>
                          <a:ext uri="{FF2B5EF4-FFF2-40B4-BE49-F238E27FC236}">
                            <a16:creationId xmlns:a16="http://schemas.microsoft.com/office/drawing/2014/main" id="{5EC1017F-FE8E-45C3-9989-9B9D70A9AD6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19200"/>
                        <a:ext cx="7467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03" name="Group 3">
            <a:extLst>
              <a:ext uri="{FF2B5EF4-FFF2-40B4-BE49-F238E27FC236}">
                <a16:creationId xmlns:a16="http://schemas.microsoft.com/office/drawing/2014/main" id="{0D67D038-947D-4AA2-8FCE-8B7C79C83733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621213"/>
            <a:ext cx="7848600" cy="1550987"/>
            <a:chOff x="0" y="0"/>
            <a:chExt cx="12360" cy="2442"/>
          </a:xfrm>
        </p:grpSpPr>
        <p:sp>
          <p:nvSpPr>
            <p:cNvPr id="153604" name="Text Box 4">
              <a:extLst>
                <a:ext uri="{FF2B5EF4-FFF2-40B4-BE49-F238E27FC236}">
                  <a16:creationId xmlns:a16="http://schemas.microsoft.com/office/drawing/2014/main" id="{12AD6C4C-BF21-4364-9C52-B91630A9F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2360" cy="1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0"/>
                <a:t>容易证明:</a:t>
              </a:r>
            </a:p>
            <a:p>
              <a:r>
                <a:rPr lang="zh-CN" altLang="zh-CN" sz="2800" b="0"/>
                <a:t>                          , </a:t>
              </a:r>
            </a:p>
          </p:txBody>
        </p:sp>
        <p:graphicFrame>
          <p:nvGraphicFramePr>
            <p:cNvPr id="153605" name="Object 5">
              <a:extLst>
                <a:ext uri="{FF2B5EF4-FFF2-40B4-BE49-F238E27FC236}">
                  <a16:creationId xmlns:a16="http://schemas.microsoft.com/office/drawing/2014/main" id="{416A6838-907F-4AD2-92B5-8DB141486F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" y="793"/>
            <a:ext cx="3855" cy="7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041717" imgH="203517" progId="Equation.DSMT4">
                    <p:embed/>
                  </p:oleObj>
                </mc:Choice>
                <mc:Fallback>
                  <p:oleObj r:id="rId4" imgW="1041717" imgH="203517" progId="Equation.DSMT4">
                    <p:embed/>
                    <p:pic>
                      <p:nvPicPr>
                        <p:cNvPr id="153605" name="Object 5">
                          <a:extLst>
                            <a:ext uri="{FF2B5EF4-FFF2-40B4-BE49-F238E27FC236}">
                              <a16:creationId xmlns:a16="http://schemas.microsoft.com/office/drawing/2014/main" id="{416A6838-907F-4AD2-92B5-8DB141486F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793"/>
                          <a:ext cx="3855" cy="7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06" name="Object 6">
              <a:extLst>
                <a:ext uri="{FF2B5EF4-FFF2-40B4-BE49-F238E27FC236}">
                  <a16:creationId xmlns:a16="http://schemas.microsoft.com/office/drawing/2014/main" id="{6BE6A7B1-4E31-470D-ABE2-9CA7CAC319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35" y="793"/>
            <a:ext cx="5445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536350" imgH="203429" progId="Equation.DSMT4">
                    <p:embed/>
                  </p:oleObj>
                </mc:Choice>
                <mc:Fallback>
                  <p:oleObj r:id="rId6" imgW="1536350" imgH="203429" progId="Equation.DSMT4">
                    <p:embed/>
                    <p:pic>
                      <p:nvPicPr>
                        <p:cNvPr id="153606" name="Object 6">
                          <a:extLst>
                            <a:ext uri="{FF2B5EF4-FFF2-40B4-BE49-F238E27FC236}">
                              <a16:creationId xmlns:a16="http://schemas.microsoft.com/office/drawing/2014/main" id="{6BE6A7B1-4E31-470D-ABE2-9CA7CAC319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5" y="793"/>
                          <a:ext cx="5445" cy="7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07" name="Object 7">
              <a:extLst>
                <a:ext uri="{FF2B5EF4-FFF2-40B4-BE49-F238E27FC236}">
                  <a16:creationId xmlns:a16="http://schemas.microsoft.com/office/drawing/2014/main" id="{B40B0A7D-CEE2-4DBC-B2F9-C24EA30C86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" y="1588"/>
            <a:ext cx="3967" cy="8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054875" imgH="229016" progId="Equation.DSMT4">
                    <p:embed/>
                  </p:oleObj>
                </mc:Choice>
                <mc:Fallback>
                  <p:oleObj r:id="rId8" imgW="1054875" imgH="229016" progId="Equation.DSMT4">
                    <p:embed/>
                    <p:pic>
                      <p:nvPicPr>
                        <p:cNvPr id="153607" name="Object 7">
                          <a:extLst>
                            <a:ext uri="{FF2B5EF4-FFF2-40B4-BE49-F238E27FC236}">
                              <a16:creationId xmlns:a16="http://schemas.microsoft.com/office/drawing/2014/main" id="{B40B0A7D-CEE2-4DBC-B2F9-C24EA30C86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" y="1588"/>
                          <a:ext cx="3967" cy="8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08" name="Object 8">
              <a:extLst>
                <a:ext uri="{FF2B5EF4-FFF2-40B4-BE49-F238E27FC236}">
                  <a16:creationId xmlns:a16="http://schemas.microsoft.com/office/drawing/2014/main" id="{EA72B1C4-3951-4809-9E03-AB8B68C6FD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35" y="1588"/>
            <a:ext cx="2610" cy="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724217" imgH="228917" progId="Equation.DSMT4">
                    <p:embed/>
                  </p:oleObj>
                </mc:Choice>
                <mc:Fallback>
                  <p:oleObj r:id="rId10" imgW="724217" imgH="228917" progId="Equation.DSMT4">
                    <p:embed/>
                    <p:pic>
                      <p:nvPicPr>
                        <p:cNvPr id="153608" name="Object 8">
                          <a:extLst>
                            <a:ext uri="{FF2B5EF4-FFF2-40B4-BE49-F238E27FC236}">
                              <a16:creationId xmlns:a16="http://schemas.microsoft.com/office/drawing/2014/main" id="{EA72B1C4-3951-4809-9E03-AB8B68C6FD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5" y="1588"/>
                          <a:ext cx="2610" cy="8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609" name="Group 9">
            <a:extLst>
              <a:ext uri="{FF2B5EF4-FFF2-40B4-BE49-F238E27FC236}">
                <a16:creationId xmlns:a16="http://schemas.microsoft.com/office/drawing/2014/main" id="{15D0D070-D63C-4C54-A6D5-22F74710A5B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667000"/>
            <a:ext cx="7993062" cy="1828800"/>
            <a:chOff x="0" y="0"/>
            <a:chExt cx="12586" cy="2879"/>
          </a:xfrm>
        </p:grpSpPr>
        <p:grpSp>
          <p:nvGrpSpPr>
            <p:cNvPr id="153610" name="Group 10">
              <a:extLst>
                <a:ext uri="{FF2B5EF4-FFF2-40B4-BE49-F238E27FC236}">
                  <a16:creationId xmlns:a16="http://schemas.microsoft.com/office/drawing/2014/main" id="{816798A7-962B-48E1-8C66-BC8C972F1F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4" y="961"/>
              <a:ext cx="9358" cy="947"/>
              <a:chOff x="0" y="0"/>
              <a:chExt cx="9358" cy="947"/>
            </a:xfrm>
          </p:grpSpPr>
          <p:sp>
            <p:nvSpPr>
              <p:cNvPr id="153611" name="Text Box 11">
                <a:extLst>
                  <a:ext uri="{FF2B5EF4-FFF2-40B4-BE49-F238E27FC236}">
                    <a16:creationId xmlns:a16="http://schemas.microsoft.com/office/drawing/2014/main" id="{CAC20748-968F-4B9F-B4FE-9E6FBFF89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5"/>
                <a:ext cx="9358" cy="81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800" b="0"/>
                  <a:t>                              ,</a:t>
                </a:r>
              </a:p>
            </p:txBody>
          </p:sp>
          <p:graphicFrame>
            <p:nvGraphicFramePr>
              <p:cNvPr id="153612" name="Object 12">
                <a:extLst>
                  <a:ext uri="{FF2B5EF4-FFF2-40B4-BE49-F238E27FC236}">
                    <a16:creationId xmlns:a16="http://schemas.microsoft.com/office/drawing/2014/main" id="{4494CAF5-24EA-46FD-A652-FE5E49B7328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5" y="0"/>
              <a:ext cx="4762" cy="8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1410017" imgH="254317" progId="Equation.DSMT4">
                      <p:embed/>
                    </p:oleObj>
                  </mc:Choice>
                  <mc:Fallback>
                    <p:oleObj r:id="rId12" imgW="1410017" imgH="254317" progId="Equation.DSMT4">
                      <p:embed/>
                      <p:pic>
                        <p:nvPicPr>
                          <p:cNvPr id="153612" name="Object 12">
                            <a:extLst>
                              <a:ext uri="{FF2B5EF4-FFF2-40B4-BE49-F238E27FC236}">
                                <a16:creationId xmlns:a16="http://schemas.microsoft.com/office/drawing/2014/main" id="{4494CAF5-24EA-46FD-A652-FE5E49B7328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" y="0"/>
                            <a:ext cx="4762" cy="8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13" name="Object 13">
                <a:extLst>
                  <a:ext uri="{FF2B5EF4-FFF2-40B4-BE49-F238E27FC236}">
                    <a16:creationId xmlns:a16="http://schemas.microsoft.com/office/drawing/2014/main" id="{45A88C69-FD4A-4ACC-8109-EAA6384A4E6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90" y="5"/>
              <a:ext cx="3970" cy="9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1079817" imgH="254317" progId="Equation.DSMT4">
                      <p:embed/>
                    </p:oleObj>
                  </mc:Choice>
                  <mc:Fallback>
                    <p:oleObj r:id="rId14" imgW="1079817" imgH="254317" progId="Equation.DSMT4">
                      <p:embed/>
                      <p:pic>
                        <p:nvPicPr>
                          <p:cNvPr id="153613" name="Object 13">
                            <a:extLst>
                              <a:ext uri="{FF2B5EF4-FFF2-40B4-BE49-F238E27FC236}">
                                <a16:creationId xmlns:a16="http://schemas.microsoft.com/office/drawing/2014/main" id="{45A88C69-FD4A-4ACC-8109-EAA6384A4E6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0" y="5"/>
                            <a:ext cx="3970" cy="9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3614" name="Rectangle 14">
              <a:extLst>
                <a:ext uri="{FF2B5EF4-FFF2-40B4-BE49-F238E27FC236}">
                  <a16:creationId xmlns:a16="http://schemas.microsoft.com/office/drawing/2014/main" id="{F9AE1C74-8C61-4FCB-B6BA-FC9BBAEBD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587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>
                  <a:solidFill>
                    <a:schemeClr val="accent2"/>
                  </a:solidFill>
                </a:rPr>
                <a:t>定义3</a:t>
              </a:r>
              <a:r>
                <a:rPr lang="zh-CN" altLang="en-US" sz="2800" b="0"/>
                <a:t>：设A，B是群G的两个非空子集,规定</a:t>
              </a:r>
            </a:p>
          </p:txBody>
        </p:sp>
        <p:graphicFrame>
          <p:nvGraphicFramePr>
            <p:cNvPr id="153615" name="Object 15">
              <a:extLst>
                <a:ext uri="{FF2B5EF4-FFF2-40B4-BE49-F238E27FC236}">
                  <a16:creationId xmlns:a16="http://schemas.microsoft.com/office/drawing/2014/main" id="{C7C3F5D1-DC47-4928-B512-A561E470989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22" y="2041"/>
            <a:ext cx="9480" cy="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2413037" imgH="215957" progId="Equation.DSMT4">
                    <p:embed/>
                  </p:oleObj>
                </mc:Choice>
                <mc:Fallback>
                  <p:oleObj r:id="rId16" imgW="2413037" imgH="215957" progId="Equation.DSMT4">
                    <p:embed/>
                    <p:pic>
                      <p:nvPicPr>
                        <p:cNvPr id="153615" name="Object 15">
                          <a:extLst>
                            <a:ext uri="{FF2B5EF4-FFF2-40B4-BE49-F238E27FC236}">
                              <a16:creationId xmlns:a16="http://schemas.microsoft.com/office/drawing/2014/main" id="{C7C3F5D1-DC47-4928-B512-A561E470989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2041"/>
                          <a:ext cx="9480" cy="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6" name="Object 2">
            <a:extLst>
              <a:ext uri="{FF2B5EF4-FFF2-40B4-BE49-F238E27FC236}">
                <a16:creationId xmlns:a16="http://schemas.microsoft.com/office/drawing/2014/main" id="{8DA7B909-EB25-438B-ACE3-4534663423DC}"/>
              </a:ext>
            </a:extLst>
          </p:cNvPr>
          <p:cNvGraphicFramePr>
            <a:graphicFrameLocks/>
          </p:cNvGraphicFramePr>
          <p:nvPr/>
        </p:nvGraphicFramePr>
        <p:xfrm>
          <a:off x="685800" y="762000"/>
          <a:ext cx="7543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00717" imgH="482717" progId="Equation.DSMT4">
                  <p:embed/>
                </p:oleObj>
              </mc:Choice>
              <mc:Fallback>
                <p:oleObj r:id="rId2" imgW="3200717" imgH="482717" progId="Equation.DSMT4">
                  <p:embed/>
                  <p:pic>
                    <p:nvPicPr>
                      <p:cNvPr id="154626" name="Object 2">
                        <a:extLst>
                          <a:ext uri="{FF2B5EF4-FFF2-40B4-BE49-F238E27FC236}">
                            <a16:creationId xmlns:a16="http://schemas.microsoft.com/office/drawing/2014/main" id="{8DA7B909-EB25-438B-ACE3-4534663423D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62000"/>
                        <a:ext cx="7543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627" name="Group 3">
            <a:extLst>
              <a:ext uri="{FF2B5EF4-FFF2-40B4-BE49-F238E27FC236}">
                <a16:creationId xmlns:a16="http://schemas.microsoft.com/office/drawing/2014/main" id="{4BD45C4D-7CE2-4A0F-9223-AB89999D5130}"/>
              </a:ext>
            </a:extLst>
          </p:cNvPr>
          <p:cNvGrpSpPr>
            <a:grpSpLocks/>
          </p:cNvGrpSpPr>
          <p:nvPr/>
        </p:nvGrpSpPr>
        <p:grpSpPr bwMode="auto">
          <a:xfrm>
            <a:off x="1241425" y="2038350"/>
            <a:ext cx="8207375" cy="4362450"/>
            <a:chOff x="0" y="0"/>
            <a:chExt cx="5170" cy="2748"/>
          </a:xfrm>
        </p:grpSpPr>
        <p:sp>
          <p:nvSpPr>
            <p:cNvPr id="154628" name="Text Box 4">
              <a:extLst>
                <a:ext uri="{FF2B5EF4-FFF2-40B4-BE49-F238E27FC236}">
                  <a16:creationId xmlns:a16="http://schemas.microsoft.com/office/drawing/2014/main" id="{8627E3CC-1711-4D1F-99FA-362B30E54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170" cy="2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0"/>
                <a:t>证明: </a:t>
              </a:r>
            </a:p>
            <a:p>
              <a:r>
                <a:rPr lang="zh-CN" altLang="en-US" sz="2800" b="0"/>
                <a:t>  设H是G的子群, 那么 </a:t>
              </a:r>
            </a:p>
            <a:p>
              <a:r>
                <a:rPr lang="zh-CN" altLang="en-US" sz="2800" b="0"/>
                <a:t>                       ,                  (??)</a:t>
              </a:r>
            </a:p>
            <a:p>
              <a:r>
                <a:rPr lang="zh-CN" altLang="en-US" sz="2800" b="0"/>
                <a:t>另一方面,                        ,  所以                , </a:t>
              </a:r>
            </a:p>
            <a:p>
              <a:r>
                <a:rPr lang="zh-CN" altLang="en-US" sz="2800" b="0"/>
                <a:t>而:                                                       ,所以</a:t>
              </a:r>
            </a:p>
            <a:p>
              <a:r>
                <a:rPr lang="zh-CN" altLang="en-US" sz="2800" b="0"/>
                <a:t>                .</a:t>
              </a:r>
            </a:p>
            <a:p>
              <a:r>
                <a:rPr lang="zh-CN" altLang="en-US" sz="2800" b="0"/>
                <a:t>  反过来, </a:t>
              </a:r>
            </a:p>
            <a:p>
              <a:endParaRPr lang="zh-CN" altLang="en-US" sz="2800" b="0"/>
            </a:p>
            <a:p>
              <a:endParaRPr lang="zh-CN" altLang="en-US" sz="2800" b="0"/>
            </a:p>
            <a:p>
              <a:r>
                <a:rPr lang="zh-CN" altLang="en-US" sz="2800" b="0"/>
                <a:t>   构成   的一个子群.</a:t>
              </a:r>
            </a:p>
          </p:txBody>
        </p:sp>
        <p:graphicFrame>
          <p:nvGraphicFramePr>
            <p:cNvPr id="154629" name="Object 5">
              <a:extLst>
                <a:ext uri="{FF2B5EF4-FFF2-40B4-BE49-F238E27FC236}">
                  <a16:creationId xmlns:a16="http://schemas.microsoft.com/office/drawing/2014/main" id="{990CF91D-4E39-4A51-8BF5-383D63F4F6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9" y="590"/>
            <a:ext cx="86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611243" imgH="191231" progId="Equation.DSMT4">
                    <p:embed/>
                  </p:oleObj>
                </mc:Choice>
                <mc:Fallback>
                  <p:oleObj r:id="rId4" imgW="611243" imgH="191231" progId="Equation.DSMT4">
                    <p:embed/>
                    <p:pic>
                      <p:nvPicPr>
                        <p:cNvPr id="154629" name="Object 5">
                          <a:extLst>
                            <a:ext uri="{FF2B5EF4-FFF2-40B4-BE49-F238E27FC236}">
                              <a16:creationId xmlns:a16="http://schemas.microsoft.com/office/drawing/2014/main" id="{990CF91D-4E39-4A51-8BF5-383D63F4F6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" y="590"/>
                          <a:ext cx="862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30" name="Object 6">
              <a:extLst>
                <a:ext uri="{FF2B5EF4-FFF2-40B4-BE49-F238E27FC236}">
                  <a16:creationId xmlns:a16="http://schemas.microsoft.com/office/drawing/2014/main" id="{BEE6213D-57AB-4EB2-B0BF-C739909F32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8" y="590"/>
            <a:ext cx="81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598515" imgH="216687" progId="Equation.DSMT4">
                    <p:embed/>
                  </p:oleObj>
                </mc:Choice>
                <mc:Fallback>
                  <p:oleObj r:id="rId6" imgW="598515" imgH="216687" progId="Equation.DSMT4">
                    <p:embed/>
                    <p:pic>
                      <p:nvPicPr>
                        <p:cNvPr id="154630" name="Object 6">
                          <a:extLst>
                            <a:ext uri="{FF2B5EF4-FFF2-40B4-BE49-F238E27FC236}">
                              <a16:creationId xmlns:a16="http://schemas.microsoft.com/office/drawing/2014/main" id="{BEE6213D-57AB-4EB2-B0BF-C739909F32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590"/>
                          <a:ext cx="816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31" name="Object 7">
              <a:extLst>
                <a:ext uri="{FF2B5EF4-FFF2-40B4-BE49-F238E27FC236}">
                  <a16:creationId xmlns:a16="http://schemas.microsoft.com/office/drawing/2014/main" id="{DDC4910D-4F24-41AE-AE95-F63EBD94D5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8" y="862"/>
            <a:ext cx="140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954889" imgH="191231" progId="Equation.DSMT4">
                    <p:embed/>
                  </p:oleObj>
                </mc:Choice>
                <mc:Fallback>
                  <p:oleObj r:id="rId8" imgW="954889" imgH="191231" progId="Equation.DSMT4">
                    <p:embed/>
                    <p:pic>
                      <p:nvPicPr>
                        <p:cNvPr id="154631" name="Object 7">
                          <a:extLst>
                            <a:ext uri="{FF2B5EF4-FFF2-40B4-BE49-F238E27FC236}">
                              <a16:creationId xmlns:a16="http://schemas.microsoft.com/office/drawing/2014/main" id="{DDC4910D-4F24-41AE-AE95-F63EBD94D5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862"/>
                          <a:ext cx="140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32" name="Object 8">
              <a:extLst>
                <a:ext uri="{FF2B5EF4-FFF2-40B4-BE49-F238E27FC236}">
                  <a16:creationId xmlns:a16="http://schemas.microsoft.com/office/drawing/2014/main" id="{2AFCC5FB-4299-41F2-B627-4B40339881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0" y="862"/>
            <a:ext cx="90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585533" imgH="165704" progId="Equation.DSMT4">
                    <p:embed/>
                  </p:oleObj>
                </mc:Choice>
                <mc:Fallback>
                  <p:oleObj r:id="rId10" imgW="585533" imgH="165704" progId="Equation.DSMT4">
                    <p:embed/>
                    <p:pic>
                      <p:nvPicPr>
                        <p:cNvPr id="154632" name="Object 8">
                          <a:extLst>
                            <a:ext uri="{FF2B5EF4-FFF2-40B4-BE49-F238E27FC236}">
                              <a16:creationId xmlns:a16="http://schemas.microsoft.com/office/drawing/2014/main" id="{2AFCC5FB-4299-41F2-B627-4B40339881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862"/>
                          <a:ext cx="907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33" name="Object 9">
              <a:extLst>
                <a:ext uri="{FF2B5EF4-FFF2-40B4-BE49-F238E27FC236}">
                  <a16:creationId xmlns:a16="http://schemas.microsoft.com/office/drawing/2014/main" id="{781CD76A-EB76-4780-A5B2-E8DC6FEC05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9" y="1134"/>
            <a:ext cx="3175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413037" imgH="228917" progId="Equation.DSMT4">
                    <p:embed/>
                  </p:oleObj>
                </mc:Choice>
                <mc:Fallback>
                  <p:oleObj r:id="rId12" imgW="2413037" imgH="228917" progId="Equation.DSMT4">
                    <p:embed/>
                    <p:pic>
                      <p:nvPicPr>
                        <p:cNvPr id="154633" name="Object 9">
                          <a:extLst>
                            <a:ext uri="{FF2B5EF4-FFF2-40B4-BE49-F238E27FC236}">
                              <a16:creationId xmlns:a16="http://schemas.microsoft.com/office/drawing/2014/main" id="{781CD76A-EB76-4780-A5B2-E8DC6FEC05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" y="1134"/>
                          <a:ext cx="3175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34" name="Object 10">
              <a:extLst>
                <a:ext uri="{FF2B5EF4-FFF2-40B4-BE49-F238E27FC236}">
                  <a16:creationId xmlns:a16="http://schemas.microsoft.com/office/drawing/2014/main" id="{9F8433A7-80DF-40DE-87AC-0C358136A7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" y="1361"/>
            <a:ext cx="86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573060" imgH="191231" progId="Equation.DSMT4">
                    <p:embed/>
                  </p:oleObj>
                </mc:Choice>
                <mc:Fallback>
                  <p:oleObj r:id="rId14" imgW="573060" imgH="191231" progId="Equation.DSMT4">
                    <p:embed/>
                    <p:pic>
                      <p:nvPicPr>
                        <p:cNvPr id="154634" name="Object 10">
                          <a:extLst>
                            <a:ext uri="{FF2B5EF4-FFF2-40B4-BE49-F238E27FC236}">
                              <a16:creationId xmlns:a16="http://schemas.microsoft.com/office/drawing/2014/main" id="{9F8433A7-80DF-40DE-87AC-0C358136A7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" y="1361"/>
                          <a:ext cx="86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35" name="Object 11">
              <a:extLst>
                <a:ext uri="{FF2B5EF4-FFF2-40B4-BE49-F238E27FC236}">
                  <a16:creationId xmlns:a16="http://schemas.microsoft.com/office/drawing/2014/main" id="{FE73D383-81C9-40F6-8F49-4FF4279F08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" y="1905"/>
            <a:ext cx="208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587128" imgH="203429" progId="Equation.DSMT4">
                    <p:embed/>
                  </p:oleObj>
                </mc:Choice>
                <mc:Fallback>
                  <p:oleObj r:id="rId16" imgW="1587128" imgH="203429" progId="Equation.DSMT4">
                    <p:embed/>
                    <p:pic>
                      <p:nvPicPr>
                        <p:cNvPr id="154635" name="Object 11">
                          <a:extLst>
                            <a:ext uri="{FF2B5EF4-FFF2-40B4-BE49-F238E27FC236}">
                              <a16:creationId xmlns:a16="http://schemas.microsoft.com/office/drawing/2014/main" id="{FE73D383-81C9-40F6-8F49-4FF4279F08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" y="1905"/>
                          <a:ext cx="2087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36" name="Object 12">
              <a:extLst>
                <a:ext uri="{FF2B5EF4-FFF2-40B4-BE49-F238E27FC236}">
                  <a16:creationId xmlns:a16="http://schemas.microsoft.com/office/drawing/2014/main" id="{3B2E8323-4700-4F1B-8068-0BF90ED1D3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" y="2177"/>
            <a:ext cx="185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486217" imgH="203517" progId="Equation.DSMT4">
                    <p:embed/>
                  </p:oleObj>
                </mc:Choice>
                <mc:Fallback>
                  <p:oleObj r:id="rId18" imgW="1486217" imgH="203517" progId="Equation.DSMT4">
                    <p:embed/>
                    <p:pic>
                      <p:nvPicPr>
                        <p:cNvPr id="154636" name="Object 12">
                          <a:extLst>
                            <a:ext uri="{FF2B5EF4-FFF2-40B4-BE49-F238E27FC236}">
                              <a16:creationId xmlns:a16="http://schemas.microsoft.com/office/drawing/2014/main" id="{3B2E8323-4700-4F1B-8068-0BF90ED1D3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" y="2177"/>
                          <a:ext cx="185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37" name="Object 13">
              <a:extLst>
                <a:ext uri="{FF2B5EF4-FFF2-40B4-BE49-F238E27FC236}">
                  <a16:creationId xmlns:a16="http://schemas.microsoft.com/office/drawing/2014/main" id="{E76948DA-F7D0-45D2-9565-EF59F02628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" y="2449"/>
            <a:ext cx="27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179989" imgH="167155" progId="Equation.DSMT4">
                    <p:embed/>
                  </p:oleObj>
                </mc:Choice>
                <mc:Fallback>
                  <p:oleObj r:id="rId20" imgW="179989" imgH="167155" progId="Equation.DSMT4">
                    <p:embed/>
                    <p:pic>
                      <p:nvPicPr>
                        <p:cNvPr id="154637" name="Object 13">
                          <a:extLst>
                            <a:ext uri="{FF2B5EF4-FFF2-40B4-BE49-F238E27FC236}">
                              <a16:creationId xmlns:a16="http://schemas.microsoft.com/office/drawing/2014/main" id="{E76948DA-F7D0-45D2-9565-EF59F02628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" y="2449"/>
                          <a:ext cx="272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38" name="Object 14">
              <a:extLst>
                <a:ext uri="{FF2B5EF4-FFF2-40B4-BE49-F238E27FC236}">
                  <a16:creationId xmlns:a16="http://schemas.microsoft.com/office/drawing/2014/main" id="{A426A475-505A-4BAA-9756-F6BE2BB484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0" y="2449"/>
            <a:ext cx="24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66863" imgH="179674" progId="Equation.DSMT4">
                    <p:embed/>
                  </p:oleObj>
                </mc:Choice>
                <mc:Fallback>
                  <p:oleObj r:id="rId22" imgW="166863" imgH="179674" progId="Equation.DSMT4">
                    <p:embed/>
                    <p:pic>
                      <p:nvPicPr>
                        <p:cNvPr id="154638" name="Object 14">
                          <a:extLst>
                            <a:ext uri="{FF2B5EF4-FFF2-40B4-BE49-F238E27FC236}">
                              <a16:creationId xmlns:a16="http://schemas.microsoft.com/office/drawing/2014/main" id="{A426A475-505A-4BAA-9756-F6BE2BB484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2449"/>
                          <a:ext cx="24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50" name="Group 2">
            <a:extLst>
              <a:ext uri="{FF2B5EF4-FFF2-40B4-BE49-F238E27FC236}">
                <a16:creationId xmlns:a16="http://schemas.microsoft.com/office/drawing/2014/main" id="{B1084B4F-A883-4EB8-87A2-7215AF2F0705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903413"/>
            <a:ext cx="8135937" cy="1373187"/>
            <a:chOff x="0" y="0"/>
            <a:chExt cx="5125" cy="865"/>
          </a:xfrm>
        </p:grpSpPr>
        <p:sp>
          <p:nvSpPr>
            <p:cNvPr id="155651" name="Text Box 3">
              <a:extLst>
                <a:ext uri="{FF2B5EF4-FFF2-40B4-BE49-F238E27FC236}">
                  <a16:creationId xmlns:a16="http://schemas.microsoft.com/office/drawing/2014/main" id="{F1120701-A7B4-4E9C-8182-D57B61E03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125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0"/>
                <a:t>   </a:t>
              </a:r>
              <a:r>
                <a:rPr lang="zh-CN" altLang="en-US" sz="2800">
                  <a:solidFill>
                    <a:schemeClr val="accent2"/>
                  </a:solidFill>
                </a:rPr>
                <a:t>推论2</a:t>
              </a:r>
              <a:r>
                <a:rPr lang="zh-CN" altLang="en-US" sz="2800" b="0">
                  <a:solidFill>
                    <a:schemeClr val="accent2"/>
                  </a:solidFill>
                </a:rPr>
                <a:t>：   </a:t>
              </a:r>
              <a:r>
                <a:rPr lang="zh-CN" altLang="en-US" sz="2800" b="0"/>
                <a:t>一个群    的一个不空子集   作成    的一个子群的充分而且必要条件是：</a:t>
              </a:r>
            </a:p>
            <a:p>
              <a:endParaRPr lang="zh-CN" altLang="en-US" sz="2800" b="0"/>
            </a:p>
          </p:txBody>
        </p:sp>
        <p:graphicFrame>
          <p:nvGraphicFramePr>
            <p:cNvPr id="155652" name="Object 4">
              <a:extLst>
                <a:ext uri="{FF2B5EF4-FFF2-40B4-BE49-F238E27FC236}">
                  <a16:creationId xmlns:a16="http://schemas.microsoft.com/office/drawing/2014/main" id="{93EC6619-7FF2-4BE2-BA3D-BADC45CDF3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9" y="46"/>
            <a:ext cx="24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66863" imgH="179674" progId="Equation.DSMT4">
                    <p:embed/>
                  </p:oleObj>
                </mc:Choice>
                <mc:Fallback>
                  <p:oleObj r:id="rId2" imgW="166863" imgH="179674" progId="Equation.DSMT4">
                    <p:embed/>
                    <p:pic>
                      <p:nvPicPr>
                        <p:cNvPr id="155652" name="Object 4">
                          <a:extLst>
                            <a:ext uri="{FF2B5EF4-FFF2-40B4-BE49-F238E27FC236}">
                              <a16:creationId xmlns:a16="http://schemas.microsoft.com/office/drawing/2014/main" id="{93EC6619-7FF2-4BE2-BA3D-BADC45CDF3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46"/>
                          <a:ext cx="24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53" name="Object 5">
              <a:extLst>
                <a:ext uri="{FF2B5EF4-FFF2-40B4-BE49-F238E27FC236}">
                  <a16:creationId xmlns:a16="http://schemas.microsoft.com/office/drawing/2014/main" id="{CB6E9E53-B2B5-473D-9C98-77EC766237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74" y="46"/>
            <a:ext cx="27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79989" imgH="167155" progId="Equation.DSMT4">
                    <p:embed/>
                  </p:oleObj>
                </mc:Choice>
                <mc:Fallback>
                  <p:oleObj r:id="rId4" imgW="179989" imgH="167155" progId="Equation.DSMT4">
                    <p:embed/>
                    <p:pic>
                      <p:nvPicPr>
                        <p:cNvPr id="155653" name="Object 5">
                          <a:extLst>
                            <a:ext uri="{FF2B5EF4-FFF2-40B4-BE49-F238E27FC236}">
                              <a16:creationId xmlns:a16="http://schemas.microsoft.com/office/drawing/2014/main" id="{CB6E9E53-B2B5-473D-9C98-77EC766237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4" y="46"/>
                          <a:ext cx="27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54" name="Object 6">
              <a:extLst>
                <a:ext uri="{FF2B5EF4-FFF2-40B4-BE49-F238E27FC236}">
                  <a16:creationId xmlns:a16="http://schemas.microsoft.com/office/drawing/2014/main" id="{21D19461-9C33-4FD5-92B7-40950E850C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4" y="46"/>
            <a:ext cx="24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66863" imgH="179674" progId="Equation.DSMT4">
                    <p:embed/>
                  </p:oleObj>
                </mc:Choice>
                <mc:Fallback>
                  <p:oleObj r:id="rId6" imgW="166863" imgH="179674" progId="Equation.DSMT4">
                    <p:embed/>
                    <p:pic>
                      <p:nvPicPr>
                        <p:cNvPr id="155654" name="Object 6">
                          <a:extLst>
                            <a:ext uri="{FF2B5EF4-FFF2-40B4-BE49-F238E27FC236}">
                              <a16:creationId xmlns:a16="http://schemas.microsoft.com/office/drawing/2014/main" id="{21D19461-9C33-4FD5-92B7-40950E850C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46"/>
                          <a:ext cx="24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55" name="Object 7">
              <a:extLst>
                <a:ext uri="{FF2B5EF4-FFF2-40B4-BE49-F238E27FC236}">
                  <a16:creationId xmlns:a16="http://schemas.microsoft.com/office/drawing/2014/main" id="{EBC11135-D1EF-4720-B18A-499D202FF9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0" y="545"/>
            <a:ext cx="99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687908" imgH="191314" progId="Equation.DSMT4">
                    <p:embed/>
                  </p:oleObj>
                </mc:Choice>
                <mc:Fallback>
                  <p:oleObj r:id="rId7" imgW="687908" imgH="191314" progId="Equation.DSMT4">
                    <p:embed/>
                    <p:pic>
                      <p:nvPicPr>
                        <p:cNvPr id="155655" name="Object 7">
                          <a:extLst>
                            <a:ext uri="{FF2B5EF4-FFF2-40B4-BE49-F238E27FC236}">
                              <a16:creationId xmlns:a16="http://schemas.microsoft.com/office/drawing/2014/main" id="{EBC11135-D1EF-4720-B18A-499D202FF9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545"/>
                          <a:ext cx="99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5656" name="Group 8">
            <a:extLst>
              <a:ext uri="{FF2B5EF4-FFF2-40B4-BE49-F238E27FC236}">
                <a16:creationId xmlns:a16="http://schemas.microsoft.com/office/drawing/2014/main" id="{78C19DBC-F452-4CDF-86DB-45DBDD4CEB6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962400"/>
            <a:ext cx="8137525" cy="1587500"/>
            <a:chOff x="0" y="0"/>
            <a:chExt cx="5126" cy="1000"/>
          </a:xfrm>
        </p:grpSpPr>
        <p:sp>
          <p:nvSpPr>
            <p:cNvPr id="155657" name="Text Box 9">
              <a:extLst>
                <a:ext uri="{FF2B5EF4-FFF2-40B4-BE49-F238E27FC236}">
                  <a16:creationId xmlns:a16="http://schemas.microsoft.com/office/drawing/2014/main" id="{01E07FBE-BFA8-43D7-A856-12FDE35EC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126" cy="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 </a:t>
              </a:r>
              <a:r>
                <a:rPr lang="zh-CN" altLang="en-US" sz="2800">
                  <a:solidFill>
                    <a:schemeClr val="accent2"/>
                  </a:solidFill>
                </a:rPr>
                <a:t> 推论2’</a:t>
              </a:r>
              <a:r>
                <a:rPr lang="zh-CN" altLang="en-US" sz="2800" b="0"/>
                <a:t>　 一个群   的一个非空有限子集   作成   的一个子群的充分而且必要条件是：</a:t>
              </a:r>
            </a:p>
            <a:p>
              <a:pPr>
                <a:spcBef>
                  <a:spcPct val="50000"/>
                </a:spcBef>
              </a:pPr>
              <a:endParaRPr lang="zh-CN" altLang="en-US" sz="2800" b="0"/>
            </a:p>
          </p:txBody>
        </p:sp>
        <p:graphicFrame>
          <p:nvGraphicFramePr>
            <p:cNvPr id="155658" name="Object 10">
              <a:extLst>
                <a:ext uri="{FF2B5EF4-FFF2-40B4-BE49-F238E27FC236}">
                  <a16:creationId xmlns:a16="http://schemas.microsoft.com/office/drawing/2014/main" id="{F29B037A-7589-4E00-A499-1179DBA202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9" y="45"/>
            <a:ext cx="20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66863" imgH="179674" progId="Equation.DSMT4">
                    <p:embed/>
                  </p:oleObj>
                </mc:Choice>
                <mc:Fallback>
                  <p:oleObj r:id="rId9" imgW="166863" imgH="179674" progId="Equation.DSMT4">
                    <p:embed/>
                    <p:pic>
                      <p:nvPicPr>
                        <p:cNvPr id="155658" name="Object 10">
                          <a:extLst>
                            <a:ext uri="{FF2B5EF4-FFF2-40B4-BE49-F238E27FC236}">
                              <a16:creationId xmlns:a16="http://schemas.microsoft.com/office/drawing/2014/main" id="{F29B037A-7589-4E00-A499-1179DBA202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45"/>
                          <a:ext cx="20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59" name="Object 11">
              <a:extLst>
                <a:ext uri="{FF2B5EF4-FFF2-40B4-BE49-F238E27FC236}">
                  <a16:creationId xmlns:a16="http://schemas.microsoft.com/office/drawing/2014/main" id="{100B7E9D-8404-48DC-BAF6-8019754D8F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1" y="45"/>
            <a:ext cx="2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79989" imgH="167155" progId="Equation.DSMT4">
                    <p:embed/>
                  </p:oleObj>
                </mc:Choice>
                <mc:Fallback>
                  <p:oleObj r:id="rId11" imgW="179989" imgH="167155" progId="Equation.DSMT4">
                    <p:embed/>
                    <p:pic>
                      <p:nvPicPr>
                        <p:cNvPr id="155659" name="Object 11">
                          <a:extLst>
                            <a:ext uri="{FF2B5EF4-FFF2-40B4-BE49-F238E27FC236}">
                              <a16:creationId xmlns:a16="http://schemas.microsoft.com/office/drawing/2014/main" id="{100B7E9D-8404-48DC-BAF6-8019754D8F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" y="45"/>
                          <a:ext cx="27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60" name="Object 12">
              <a:extLst>
                <a:ext uri="{FF2B5EF4-FFF2-40B4-BE49-F238E27FC236}">
                  <a16:creationId xmlns:a16="http://schemas.microsoft.com/office/drawing/2014/main" id="{69FCFB34-37DF-4D10-8AFD-949FD6FEBD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6" y="45"/>
            <a:ext cx="242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66863" imgH="179674" progId="Equation.DSMT4">
                    <p:embed/>
                  </p:oleObj>
                </mc:Choice>
                <mc:Fallback>
                  <p:oleObj r:id="rId12" imgW="166863" imgH="179674" progId="Equation.DSMT4">
                    <p:embed/>
                    <p:pic>
                      <p:nvPicPr>
                        <p:cNvPr id="155660" name="Object 12">
                          <a:extLst>
                            <a:ext uri="{FF2B5EF4-FFF2-40B4-BE49-F238E27FC236}">
                              <a16:creationId xmlns:a16="http://schemas.microsoft.com/office/drawing/2014/main" id="{69FCFB34-37DF-4D10-8AFD-949FD6FEBD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6" y="45"/>
                          <a:ext cx="242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61" name="Object 13">
              <a:extLst>
                <a:ext uri="{FF2B5EF4-FFF2-40B4-BE49-F238E27FC236}">
                  <a16:creationId xmlns:a16="http://schemas.microsoft.com/office/drawing/2014/main" id="{02314F24-512F-4927-803A-3C044DC28A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" y="635"/>
            <a:ext cx="99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585533" imgH="165704" progId="Equation.DSMT4">
                    <p:embed/>
                  </p:oleObj>
                </mc:Choice>
                <mc:Fallback>
                  <p:oleObj r:id="rId14" imgW="585533" imgH="165704" progId="Equation.DSMT4">
                    <p:embed/>
                    <p:pic>
                      <p:nvPicPr>
                        <p:cNvPr id="155661" name="Object 13">
                          <a:extLst>
                            <a:ext uri="{FF2B5EF4-FFF2-40B4-BE49-F238E27FC236}">
                              <a16:creationId xmlns:a16="http://schemas.microsoft.com/office/drawing/2014/main" id="{02314F24-512F-4927-803A-3C044DC28A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635"/>
                          <a:ext cx="99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>
            <a:extLst>
              <a:ext uri="{FF2B5EF4-FFF2-40B4-BE49-F238E27FC236}">
                <a16:creationId xmlns:a16="http://schemas.microsoft.com/office/drawing/2014/main" id="{2A970EBB-0C63-4766-9354-06BD62293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1111250"/>
            <a:ext cx="77771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solidFill>
                  <a:schemeClr val="accent2"/>
                </a:solidFill>
              </a:rPr>
              <a:t>定理5：</a:t>
            </a:r>
            <a:r>
              <a:rPr lang="zh-CN" altLang="en-US" b="0"/>
              <a:t> </a:t>
            </a:r>
            <a:r>
              <a:rPr lang="zh-CN" altLang="en-US" sz="2800" b="0"/>
              <a:t>设H,K是G的两个子群,那么HK是子群 </a:t>
            </a:r>
          </a:p>
          <a:p>
            <a:r>
              <a:rPr lang="zh-CN" altLang="en-US" sz="2800" b="0"/>
              <a:t>              的充要条件是HK=KH</a:t>
            </a:r>
            <a:endParaRPr lang="zh-CN" altLang="en-US" sz="2800"/>
          </a:p>
        </p:txBody>
      </p:sp>
      <p:sp>
        <p:nvSpPr>
          <p:cNvPr id="156675" name="Text Box 3">
            <a:extLst>
              <a:ext uri="{FF2B5EF4-FFF2-40B4-BE49-F238E27FC236}">
                <a16:creationId xmlns:a16="http://schemas.microsoft.com/office/drawing/2014/main" id="{3A71E9EE-ADFE-4A6B-8DAF-224AB873C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0"/>
            <a:ext cx="62484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0"/>
              <a:t>证明: 如果HK是子群, 那么由推论1： </a:t>
            </a:r>
          </a:p>
          <a:p>
            <a:r>
              <a:rPr lang="zh-CN" altLang="en-US" sz="2800" b="0"/>
              <a:t>                   (HK)</a:t>
            </a:r>
            <a:r>
              <a:rPr lang="zh-CN" altLang="en-US" sz="2800" b="0" baseline="30000"/>
              <a:t>-1</a:t>
            </a:r>
            <a:r>
              <a:rPr lang="zh-CN" altLang="en-US" sz="2800" b="0"/>
              <a:t>=HK</a:t>
            </a:r>
            <a:endParaRPr lang="zh-CN" altLang="en-US" sz="2800"/>
          </a:p>
        </p:txBody>
      </p:sp>
      <p:sp>
        <p:nvSpPr>
          <p:cNvPr id="156676" name="Text Box 4">
            <a:extLst>
              <a:ext uri="{FF2B5EF4-FFF2-40B4-BE49-F238E27FC236}">
                <a16:creationId xmlns:a16="http://schemas.microsoft.com/office/drawing/2014/main" id="{E2A63C80-0940-4E32-98CD-B08487A7D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352800"/>
            <a:ext cx="5486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0"/>
              <a:t>同时, (HK)</a:t>
            </a:r>
            <a:r>
              <a:rPr lang="zh-CN" altLang="zh-CN" sz="2800" b="0" baseline="30000"/>
              <a:t>-1</a:t>
            </a:r>
            <a:r>
              <a:rPr lang="zh-CN" altLang="zh-CN" sz="2800" b="0"/>
              <a:t>=K</a:t>
            </a:r>
            <a:r>
              <a:rPr lang="zh-CN" altLang="zh-CN" sz="2800" b="0" baseline="30000"/>
              <a:t>-1</a:t>
            </a:r>
            <a:r>
              <a:rPr lang="zh-CN" altLang="zh-CN" sz="2800" b="0"/>
              <a:t>H</a:t>
            </a:r>
            <a:r>
              <a:rPr lang="zh-CN" altLang="zh-CN" sz="2800" b="0" baseline="30000"/>
              <a:t>-1</a:t>
            </a:r>
            <a:r>
              <a:rPr lang="zh-CN" altLang="zh-CN" sz="2800" b="0"/>
              <a:t>=KH, 所以</a:t>
            </a:r>
          </a:p>
          <a:p>
            <a:r>
              <a:rPr lang="zh-CN" altLang="zh-CN" sz="2800" b="0"/>
              <a:t>          HK=KH</a:t>
            </a:r>
            <a:endParaRPr lang="zh-CN" altLang="zh-CN" sz="2800"/>
          </a:p>
        </p:txBody>
      </p:sp>
      <p:sp>
        <p:nvSpPr>
          <p:cNvPr id="156677" name="Text Box 5">
            <a:extLst>
              <a:ext uri="{FF2B5EF4-FFF2-40B4-BE49-F238E27FC236}">
                <a16:creationId xmlns:a16="http://schemas.microsoft.com/office/drawing/2014/main" id="{0D121A5B-C068-411B-B90C-38DCD8418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343400"/>
            <a:ext cx="6324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0"/>
              <a:t>反过来, 如果HK=KH，则</a:t>
            </a:r>
          </a:p>
          <a:p>
            <a:r>
              <a:rPr lang="zh-CN" altLang="en-US" sz="2800" b="0"/>
              <a:t>         (HK)(HK)</a:t>
            </a:r>
            <a:r>
              <a:rPr lang="zh-CN" altLang="en-US" sz="2800" b="0" baseline="30000"/>
              <a:t>-1</a:t>
            </a:r>
            <a:r>
              <a:rPr lang="zh-CN" altLang="en-US" sz="2800" b="0"/>
              <a:t>=HKK</a:t>
            </a:r>
            <a:r>
              <a:rPr lang="zh-CN" altLang="en-US" sz="2800" b="0" baseline="30000"/>
              <a:t>-1</a:t>
            </a:r>
            <a:r>
              <a:rPr lang="zh-CN" altLang="en-US" sz="2800" b="0"/>
              <a:t>H</a:t>
            </a:r>
            <a:r>
              <a:rPr lang="zh-CN" altLang="en-US" sz="2800" b="0" baseline="30000"/>
              <a:t>-1</a:t>
            </a:r>
          </a:p>
          <a:p>
            <a:r>
              <a:rPr lang="zh-CN" altLang="en-US" sz="2800" b="0" baseline="30000"/>
              <a:t>           </a:t>
            </a:r>
            <a:r>
              <a:rPr lang="zh-CN" altLang="en-US" sz="2800" b="0"/>
              <a:t>=HKKH=HKH=HHK=HK</a:t>
            </a:r>
            <a:endParaRPr lang="zh-CN" altLang="en-US" sz="2800"/>
          </a:p>
        </p:txBody>
      </p:sp>
      <p:graphicFrame>
        <p:nvGraphicFramePr>
          <p:cNvPr id="156678" name="Object 6">
            <a:extLst>
              <a:ext uri="{FF2B5EF4-FFF2-40B4-BE49-F238E27FC236}">
                <a16:creationId xmlns:a16="http://schemas.microsoft.com/office/drawing/2014/main" id="{8D1D13DC-A50E-410A-9F5D-FF8AB44D7063}"/>
              </a:ext>
            </a:extLst>
          </p:cNvPr>
          <p:cNvGraphicFramePr>
            <a:graphicFrameLocks/>
          </p:cNvGraphicFramePr>
          <p:nvPr/>
        </p:nvGraphicFramePr>
        <p:xfrm>
          <a:off x="2286000" y="5791200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76477" imgH="203357" progId="Equation.DSMT4">
                  <p:embed/>
                </p:oleObj>
              </mc:Choice>
              <mc:Fallback>
                <p:oleObj r:id="rId2" imgW="1676477" imgH="203357" progId="Equation.DSMT4">
                  <p:embed/>
                  <p:pic>
                    <p:nvPicPr>
                      <p:cNvPr id="156678" name="Object 6">
                        <a:extLst>
                          <a:ext uri="{FF2B5EF4-FFF2-40B4-BE49-F238E27FC236}">
                            <a16:creationId xmlns:a16="http://schemas.microsoft.com/office/drawing/2014/main" id="{8D1D13DC-A50E-410A-9F5D-FF8AB44D706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91200"/>
                        <a:ext cx="396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ldLvl="0" autoUpdateAnimBg="0"/>
      <p:bldP spid="156676" grpId="0" bldLvl="0" autoUpdateAnimBg="0"/>
      <p:bldP spid="156677" grpId="0" bldLvl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698" name="Object 2">
            <a:extLst>
              <a:ext uri="{FF2B5EF4-FFF2-40B4-BE49-F238E27FC236}">
                <a16:creationId xmlns:a16="http://schemas.microsoft.com/office/drawing/2014/main" id="{317FFDD4-C3D5-4474-B584-28561B09E025}"/>
              </a:ext>
            </a:extLst>
          </p:cNvPr>
          <p:cNvGraphicFramePr>
            <a:graphicFrameLocks/>
          </p:cNvGraphicFramePr>
          <p:nvPr/>
        </p:nvGraphicFramePr>
        <p:xfrm>
          <a:off x="609600" y="457200"/>
          <a:ext cx="746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19757" imgH="457517" progId="Equation.DSMT4">
                  <p:embed/>
                </p:oleObj>
              </mc:Choice>
              <mc:Fallback>
                <p:oleObj r:id="rId2" imgW="3619757" imgH="457517" progId="Equation.DSMT4">
                  <p:embed/>
                  <p:pic>
                    <p:nvPicPr>
                      <p:cNvPr id="157698" name="Object 2">
                        <a:extLst>
                          <a:ext uri="{FF2B5EF4-FFF2-40B4-BE49-F238E27FC236}">
                            <a16:creationId xmlns:a16="http://schemas.microsoft.com/office/drawing/2014/main" id="{317FFDD4-C3D5-4474-B584-28561B09E02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"/>
                        <a:ext cx="7467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9" name="Object 3">
            <a:extLst>
              <a:ext uri="{FF2B5EF4-FFF2-40B4-BE49-F238E27FC236}">
                <a16:creationId xmlns:a16="http://schemas.microsoft.com/office/drawing/2014/main" id="{4C01A0B8-BB9E-4E34-8946-58CAA321D99B}"/>
              </a:ext>
            </a:extLst>
          </p:cNvPr>
          <p:cNvGraphicFramePr>
            <a:graphicFrameLocks/>
          </p:cNvGraphicFramePr>
          <p:nvPr/>
        </p:nvGraphicFramePr>
        <p:xfrm>
          <a:off x="685800" y="1447800"/>
          <a:ext cx="213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33033" imgH="203838" progId="Equation.DSMT4">
                  <p:embed/>
                </p:oleObj>
              </mc:Choice>
              <mc:Fallback>
                <p:oleObj r:id="rId4" imgW="1133033" imgH="203838" progId="Equation.DSMT4">
                  <p:embed/>
                  <p:pic>
                    <p:nvPicPr>
                      <p:cNvPr id="157699" name="Object 3">
                        <a:extLst>
                          <a:ext uri="{FF2B5EF4-FFF2-40B4-BE49-F238E27FC236}">
                            <a16:creationId xmlns:a16="http://schemas.microsoft.com/office/drawing/2014/main" id="{4C01A0B8-BB9E-4E34-8946-58CAA321D99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2133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>
            <a:extLst>
              <a:ext uri="{FF2B5EF4-FFF2-40B4-BE49-F238E27FC236}">
                <a16:creationId xmlns:a16="http://schemas.microsoft.com/office/drawing/2014/main" id="{7C99F2B5-FB9F-4A90-BB45-E2B7CB584EDF}"/>
              </a:ext>
            </a:extLst>
          </p:cNvPr>
          <p:cNvGraphicFramePr>
            <a:graphicFrameLocks/>
          </p:cNvGraphicFramePr>
          <p:nvPr/>
        </p:nvGraphicFramePr>
        <p:xfrm>
          <a:off x="1371600" y="1905000"/>
          <a:ext cx="5257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794277" imgH="203357" progId="Equation.DSMT4">
                  <p:embed/>
                </p:oleObj>
              </mc:Choice>
              <mc:Fallback>
                <p:oleObj r:id="rId6" imgW="2794277" imgH="203357" progId="Equation.DSMT4">
                  <p:embed/>
                  <p:pic>
                    <p:nvPicPr>
                      <p:cNvPr id="157700" name="Object 4">
                        <a:extLst>
                          <a:ext uri="{FF2B5EF4-FFF2-40B4-BE49-F238E27FC236}">
                            <a16:creationId xmlns:a16="http://schemas.microsoft.com/office/drawing/2014/main" id="{7C99F2B5-FB9F-4A90-BB45-E2B7CB584ED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05000"/>
                        <a:ext cx="5257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1" name="Object 5">
            <a:extLst>
              <a:ext uri="{FF2B5EF4-FFF2-40B4-BE49-F238E27FC236}">
                <a16:creationId xmlns:a16="http://schemas.microsoft.com/office/drawing/2014/main" id="{3622F1C2-4D09-4C80-8437-A4E7D975F45B}"/>
              </a:ext>
            </a:extLst>
          </p:cNvPr>
          <p:cNvGraphicFramePr>
            <a:graphicFrameLocks/>
          </p:cNvGraphicFramePr>
          <p:nvPr/>
        </p:nvGraphicFramePr>
        <p:xfrm>
          <a:off x="2133600" y="2362200"/>
          <a:ext cx="4419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387837" imgH="203357" progId="Equation.DSMT4">
                  <p:embed/>
                </p:oleObj>
              </mc:Choice>
              <mc:Fallback>
                <p:oleObj r:id="rId8" imgW="2387837" imgH="203357" progId="Equation.DSMT4">
                  <p:embed/>
                  <p:pic>
                    <p:nvPicPr>
                      <p:cNvPr id="157701" name="Object 5">
                        <a:extLst>
                          <a:ext uri="{FF2B5EF4-FFF2-40B4-BE49-F238E27FC236}">
                            <a16:creationId xmlns:a16="http://schemas.microsoft.com/office/drawing/2014/main" id="{3622F1C2-4D09-4C80-8437-A4E7D975F4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4419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2" name="Object 6">
            <a:extLst>
              <a:ext uri="{FF2B5EF4-FFF2-40B4-BE49-F238E27FC236}">
                <a16:creationId xmlns:a16="http://schemas.microsoft.com/office/drawing/2014/main" id="{3AFBA53F-250D-4ABA-8F0C-07FFDC674FCD}"/>
              </a:ext>
            </a:extLst>
          </p:cNvPr>
          <p:cNvGraphicFramePr>
            <a:graphicFrameLocks/>
          </p:cNvGraphicFramePr>
          <p:nvPr/>
        </p:nvGraphicFramePr>
        <p:xfrm>
          <a:off x="2209800" y="2819400"/>
          <a:ext cx="320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05077" imgH="228917" progId="Equation.DSMT4">
                  <p:embed/>
                </p:oleObj>
              </mc:Choice>
              <mc:Fallback>
                <p:oleObj r:id="rId10" imgW="1905077" imgH="228917" progId="Equation.DSMT4">
                  <p:embed/>
                  <p:pic>
                    <p:nvPicPr>
                      <p:cNvPr id="157702" name="Object 6">
                        <a:extLst>
                          <a:ext uri="{FF2B5EF4-FFF2-40B4-BE49-F238E27FC236}">
                            <a16:creationId xmlns:a16="http://schemas.microsoft.com/office/drawing/2014/main" id="{3AFBA53F-250D-4ABA-8F0C-07FFDC674FC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19400"/>
                        <a:ext cx="320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3" name="Object 7">
            <a:extLst>
              <a:ext uri="{FF2B5EF4-FFF2-40B4-BE49-F238E27FC236}">
                <a16:creationId xmlns:a16="http://schemas.microsoft.com/office/drawing/2014/main" id="{86E61F90-A016-4748-811D-EE31A2E29E0D}"/>
              </a:ext>
            </a:extLst>
          </p:cNvPr>
          <p:cNvGraphicFramePr>
            <a:graphicFrameLocks/>
          </p:cNvGraphicFramePr>
          <p:nvPr/>
        </p:nvGraphicFramePr>
        <p:xfrm>
          <a:off x="2133600" y="3352800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247784" imgH="254718" progId="Equation.DSMT4">
                  <p:embed/>
                </p:oleObj>
              </mc:Choice>
              <mc:Fallback>
                <p:oleObj r:id="rId12" imgW="1247784" imgH="254718" progId="Equation.DSMT4">
                  <p:embed/>
                  <p:pic>
                    <p:nvPicPr>
                      <p:cNvPr id="157703" name="Object 7">
                        <a:extLst>
                          <a:ext uri="{FF2B5EF4-FFF2-40B4-BE49-F238E27FC236}">
                            <a16:creationId xmlns:a16="http://schemas.microsoft.com/office/drawing/2014/main" id="{86E61F90-A016-4748-811D-EE31A2E29E0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2286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4" name="Object 8">
            <a:extLst>
              <a:ext uri="{FF2B5EF4-FFF2-40B4-BE49-F238E27FC236}">
                <a16:creationId xmlns:a16="http://schemas.microsoft.com/office/drawing/2014/main" id="{7698EF05-6734-4F99-A81D-06898E4EE084}"/>
              </a:ext>
            </a:extLst>
          </p:cNvPr>
          <p:cNvGraphicFramePr>
            <a:graphicFrameLocks/>
          </p:cNvGraphicFramePr>
          <p:nvPr/>
        </p:nvGraphicFramePr>
        <p:xfrm>
          <a:off x="2209800" y="3886200"/>
          <a:ext cx="2971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489555" imgH="369469" progId="Equation.DSMT4">
                  <p:embed/>
                </p:oleObj>
              </mc:Choice>
              <mc:Fallback>
                <p:oleObj r:id="rId14" imgW="1489555" imgH="369469" progId="Equation.DSMT4">
                  <p:embed/>
                  <p:pic>
                    <p:nvPicPr>
                      <p:cNvPr id="157704" name="Object 8">
                        <a:extLst>
                          <a:ext uri="{FF2B5EF4-FFF2-40B4-BE49-F238E27FC236}">
                            <a16:creationId xmlns:a16="http://schemas.microsoft.com/office/drawing/2014/main" id="{7698EF05-6734-4F99-A81D-06898E4EE08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2971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5" name="Object 9">
            <a:extLst>
              <a:ext uri="{FF2B5EF4-FFF2-40B4-BE49-F238E27FC236}">
                <a16:creationId xmlns:a16="http://schemas.microsoft.com/office/drawing/2014/main" id="{33B2CB52-DD8E-4075-90A8-7476947E9A30}"/>
              </a:ext>
            </a:extLst>
          </p:cNvPr>
          <p:cNvGraphicFramePr>
            <a:graphicFrameLocks/>
          </p:cNvGraphicFramePr>
          <p:nvPr/>
        </p:nvGraphicFramePr>
        <p:xfrm>
          <a:off x="2209800" y="4572000"/>
          <a:ext cx="304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019557" imgH="215957" progId="Equation.DSMT4">
                  <p:embed/>
                </p:oleObj>
              </mc:Choice>
              <mc:Fallback>
                <p:oleObj r:id="rId16" imgW="2019557" imgH="215957" progId="Equation.DSMT4">
                  <p:embed/>
                  <p:pic>
                    <p:nvPicPr>
                      <p:cNvPr id="157705" name="Object 9">
                        <a:extLst>
                          <a:ext uri="{FF2B5EF4-FFF2-40B4-BE49-F238E27FC236}">
                            <a16:creationId xmlns:a16="http://schemas.microsoft.com/office/drawing/2014/main" id="{33B2CB52-DD8E-4075-90A8-7476947E9A3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72000"/>
                        <a:ext cx="304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6" name="Object 10">
            <a:extLst>
              <a:ext uri="{FF2B5EF4-FFF2-40B4-BE49-F238E27FC236}">
                <a16:creationId xmlns:a16="http://schemas.microsoft.com/office/drawing/2014/main" id="{A0E91779-79C8-462B-BED1-A84EB2D4DDBA}"/>
              </a:ext>
            </a:extLst>
          </p:cNvPr>
          <p:cNvGraphicFramePr>
            <a:graphicFrameLocks/>
          </p:cNvGraphicFramePr>
          <p:nvPr/>
        </p:nvGraphicFramePr>
        <p:xfrm>
          <a:off x="2209800" y="5029200"/>
          <a:ext cx="449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806877" imgH="368597" progId="Equation.DSMT4">
                  <p:embed/>
                </p:oleObj>
              </mc:Choice>
              <mc:Fallback>
                <p:oleObj r:id="rId18" imgW="2806877" imgH="368597" progId="Equation.DSMT4">
                  <p:embed/>
                  <p:pic>
                    <p:nvPicPr>
                      <p:cNvPr id="157706" name="Object 10">
                        <a:extLst>
                          <a:ext uri="{FF2B5EF4-FFF2-40B4-BE49-F238E27FC236}">
                            <a16:creationId xmlns:a16="http://schemas.microsoft.com/office/drawing/2014/main" id="{A0E91779-79C8-462B-BED1-A84EB2D4DDB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29200"/>
                        <a:ext cx="449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7" name="Object 11">
            <a:extLst>
              <a:ext uri="{FF2B5EF4-FFF2-40B4-BE49-F238E27FC236}">
                <a16:creationId xmlns:a16="http://schemas.microsoft.com/office/drawing/2014/main" id="{D31D9A49-E2A7-4A60-B9DE-D550D11D5B94}"/>
              </a:ext>
            </a:extLst>
          </p:cNvPr>
          <p:cNvGraphicFramePr>
            <a:graphicFrameLocks/>
          </p:cNvGraphicFramePr>
          <p:nvPr/>
        </p:nvGraphicFramePr>
        <p:xfrm>
          <a:off x="2209800" y="5715000"/>
          <a:ext cx="426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705357" imgH="254117" progId="Equation.DSMT4">
                  <p:embed/>
                </p:oleObj>
              </mc:Choice>
              <mc:Fallback>
                <p:oleObj r:id="rId20" imgW="2705357" imgH="254117" progId="Equation.DSMT4">
                  <p:embed/>
                  <p:pic>
                    <p:nvPicPr>
                      <p:cNvPr id="157707" name="Object 11">
                        <a:extLst>
                          <a:ext uri="{FF2B5EF4-FFF2-40B4-BE49-F238E27FC236}">
                            <a16:creationId xmlns:a16="http://schemas.microsoft.com/office/drawing/2014/main" id="{D31D9A49-E2A7-4A60-B9DE-D550D11D5B9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715000"/>
                        <a:ext cx="426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8" name="Object 12">
            <a:extLst>
              <a:ext uri="{FF2B5EF4-FFF2-40B4-BE49-F238E27FC236}">
                <a16:creationId xmlns:a16="http://schemas.microsoft.com/office/drawing/2014/main" id="{B65D1164-72DF-484B-B98E-6DA6CDA7D14F}"/>
              </a:ext>
            </a:extLst>
          </p:cNvPr>
          <p:cNvGraphicFramePr>
            <a:graphicFrameLocks/>
          </p:cNvGraphicFramePr>
          <p:nvPr/>
        </p:nvGraphicFramePr>
        <p:xfrm>
          <a:off x="2209800" y="6172200"/>
          <a:ext cx="213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967762" imgH="216468" progId="Equation.DSMT4">
                  <p:embed/>
                </p:oleObj>
              </mc:Choice>
              <mc:Fallback>
                <p:oleObj r:id="rId22" imgW="967762" imgH="216468" progId="Equation.DSMT4">
                  <p:embed/>
                  <p:pic>
                    <p:nvPicPr>
                      <p:cNvPr id="157708" name="Object 12">
                        <a:extLst>
                          <a:ext uri="{FF2B5EF4-FFF2-40B4-BE49-F238E27FC236}">
                            <a16:creationId xmlns:a16="http://schemas.microsoft.com/office/drawing/2014/main" id="{B65D1164-72DF-484B-B98E-6DA6CDA7D14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172200"/>
                        <a:ext cx="213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2" name="Object 2">
            <a:extLst>
              <a:ext uri="{FF2B5EF4-FFF2-40B4-BE49-F238E27FC236}">
                <a16:creationId xmlns:a16="http://schemas.microsoft.com/office/drawing/2014/main" id="{186114EF-0996-415C-A45A-DA64B81544FE}"/>
              </a:ext>
            </a:extLst>
          </p:cNvPr>
          <p:cNvGraphicFramePr>
            <a:graphicFrameLocks/>
          </p:cNvGraphicFramePr>
          <p:nvPr/>
        </p:nvGraphicFramePr>
        <p:xfrm>
          <a:off x="1066800" y="762000"/>
          <a:ext cx="6553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67197" imgH="686117" progId="Equation.DSMT4">
                  <p:embed/>
                </p:oleObj>
              </mc:Choice>
              <mc:Fallback>
                <p:oleObj r:id="rId2" imgW="2667197" imgH="686117" progId="Equation.DSMT4">
                  <p:embed/>
                  <p:pic>
                    <p:nvPicPr>
                      <p:cNvPr id="158722" name="Object 2">
                        <a:extLst>
                          <a:ext uri="{FF2B5EF4-FFF2-40B4-BE49-F238E27FC236}">
                            <a16:creationId xmlns:a16="http://schemas.microsoft.com/office/drawing/2014/main" id="{186114EF-0996-415C-A45A-DA64B81544F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762000"/>
                        <a:ext cx="65532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3" name="Object 3">
            <a:extLst>
              <a:ext uri="{FF2B5EF4-FFF2-40B4-BE49-F238E27FC236}">
                <a16:creationId xmlns:a16="http://schemas.microsoft.com/office/drawing/2014/main" id="{89652FB8-6D5B-4804-9974-6B7C9B53A70D}"/>
              </a:ext>
            </a:extLst>
          </p:cNvPr>
          <p:cNvGraphicFramePr>
            <a:graphicFrameLocks/>
          </p:cNvGraphicFramePr>
          <p:nvPr/>
        </p:nvGraphicFramePr>
        <p:xfrm>
          <a:off x="1295400" y="2819400"/>
          <a:ext cx="5259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35197" imgH="215957" progId="Equation.DSMT4">
                  <p:embed/>
                </p:oleObj>
              </mc:Choice>
              <mc:Fallback>
                <p:oleObj r:id="rId4" imgW="2235197" imgH="215957" progId="Equation.DSMT4">
                  <p:embed/>
                  <p:pic>
                    <p:nvPicPr>
                      <p:cNvPr id="158723" name="Object 3">
                        <a:extLst>
                          <a:ext uri="{FF2B5EF4-FFF2-40B4-BE49-F238E27FC236}">
                            <a16:creationId xmlns:a16="http://schemas.microsoft.com/office/drawing/2014/main" id="{89652FB8-6D5B-4804-9974-6B7C9B53A70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19400"/>
                        <a:ext cx="52593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4">
            <a:extLst>
              <a:ext uri="{FF2B5EF4-FFF2-40B4-BE49-F238E27FC236}">
                <a16:creationId xmlns:a16="http://schemas.microsoft.com/office/drawing/2014/main" id="{B4111AC0-D166-43DF-A666-C695D538DEB7}"/>
              </a:ext>
            </a:extLst>
          </p:cNvPr>
          <p:cNvGraphicFramePr>
            <a:graphicFrameLocks/>
          </p:cNvGraphicFramePr>
          <p:nvPr/>
        </p:nvGraphicFramePr>
        <p:xfrm>
          <a:off x="2438400" y="3581400"/>
          <a:ext cx="449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159237" imgH="215957" progId="Equation.DSMT4">
                  <p:embed/>
                </p:oleObj>
              </mc:Choice>
              <mc:Fallback>
                <p:oleObj r:id="rId6" imgW="2159237" imgH="215957" progId="Equation.DSMT4">
                  <p:embed/>
                  <p:pic>
                    <p:nvPicPr>
                      <p:cNvPr id="158724" name="Object 4">
                        <a:extLst>
                          <a:ext uri="{FF2B5EF4-FFF2-40B4-BE49-F238E27FC236}">
                            <a16:creationId xmlns:a16="http://schemas.microsoft.com/office/drawing/2014/main" id="{B4111AC0-D166-43DF-A666-C695D538DEB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449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>
            <a:extLst>
              <a:ext uri="{FF2B5EF4-FFF2-40B4-BE49-F238E27FC236}">
                <a16:creationId xmlns:a16="http://schemas.microsoft.com/office/drawing/2014/main" id="{1BE32CD6-8234-4ABE-9C87-1F9592DED2E5}"/>
              </a:ext>
            </a:extLst>
          </p:cNvPr>
          <p:cNvGraphicFramePr>
            <a:graphicFrameLocks/>
          </p:cNvGraphicFramePr>
          <p:nvPr/>
        </p:nvGraphicFramePr>
        <p:xfrm>
          <a:off x="2438400" y="4419600"/>
          <a:ext cx="289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36914" imgH="216468" progId="Equation.DSMT4">
                  <p:embed/>
                </p:oleObj>
              </mc:Choice>
              <mc:Fallback>
                <p:oleObj r:id="rId8" imgW="1336914" imgH="216468" progId="Equation.DSMT4">
                  <p:embed/>
                  <p:pic>
                    <p:nvPicPr>
                      <p:cNvPr id="158725" name="Object 5">
                        <a:extLst>
                          <a:ext uri="{FF2B5EF4-FFF2-40B4-BE49-F238E27FC236}">
                            <a16:creationId xmlns:a16="http://schemas.microsoft.com/office/drawing/2014/main" id="{1BE32CD6-8234-4ABE-9C87-1F9592DED2E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19600"/>
                        <a:ext cx="289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>
            <a:extLst>
              <a:ext uri="{FF2B5EF4-FFF2-40B4-BE49-F238E27FC236}">
                <a16:creationId xmlns:a16="http://schemas.microsoft.com/office/drawing/2014/main" id="{07B1AC42-7A07-401E-9DE8-E87F01933CEC}"/>
              </a:ext>
            </a:extLst>
          </p:cNvPr>
          <p:cNvGraphicFramePr>
            <a:graphicFrameLocks/>
          </p:cNvGraphicFramePr>
          <p:nvPr/>
        </p:nvGraphicFramePr>
        <p:xfrm>
          <a:off x="2438400" y="5181600"/>
          <a:ext cx="403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044757" imgH="215957" progId="Equation.DSMT4">
                  <p:embed/>
                </p:oleObj>
              </mc:Choice>
              <mc:Fallback>
                <p:oleObj r:id="rId10" imgW="2044757" imgH="215957" progId="Equation.DSMT4">
                  <p:embed/>
                  <p:pic>
                    <p:nvPicPr>
                      <p:cNvPr id="158726" name="Object 6">
                        <a:extLst>
                          <a:ext uri="{FF2B5EF4-FFF2-40B4-BE49-F238E27FC236}">
                            <a16:creationId xmlns:a16="http://schemas.microsoft.com/office/drawing/2014/main" id="{07B1AC42-7A07-401E-9DE8-E87F01933CE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81600"/>
                        <a:ext cx="403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7" name="Object 7">
            <a:extLst>
              <a:ext uri="{FF2B5EF4-FFF2-40B4-BE49-F238E27FC236}">
                <a16:creationId xmlns:a16="http://schemas.microsoft.com/office/drawing/2014/main" id="{C1EBB22B-8761-4BFB-9A47-63DCE0E0BAF2}"/>
              </a:ext>
            </a:extLst>
          </p:cNvPr>
          <p:cNvGraphicFramePr>
            <a:graphicFrameLocks/>
          </p:cNvGraphicFramePr>
          <p:nvPr/>
        </p:nvGraphicFramePr>
        <p:xfrm>
          <a:off x="2133600" y="5943600"/>
          <a:ext cx="464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019557" imgH="203357" progId="Equation.DSMT4">
                  <p:embed/>
                </p:oleObj>
              </mc:Choice>
              <mc:Fallback>
                <p:oleObj r:id="rId12" imgW="2019557" imgH="203357" progId="Equation.DSMT4">
                  <p:embed/>
                  <p:pic>
                    <p:nvPicPr>
                      <p:cNvPr id="158727" name="Object 7">
                        <a:extLst>
                          <a:ext uri="{FF2B5EF4-FFF2-40B4-BE49-F238E27FC236}">
                            <a16:creationId xmlns:a16="http://schemas.microsoft.com/office/drawing/2014/main" id="{C1EBB22B-8761-4BFB-9A47-63DCE0E0BAF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943600"/>
                        <a:ext cx="464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46" name="Object 2">
            <a:extLst>
              <a:ext uri="{FF2B5EF4-FFF2-40B4-BE49-F238E27FC236}">
                <a16:creationId xmlns:a16="http://schemas.microsoft.com/office/drawing/2014/main" id="{700C8A05-8603-4779-911F-26FC7C267FBA}"/>
              </a:ext>
            </a:extLst>
          </p:cNvPr>
          <p:cNvGraphicFramePr>
            <a:graphicFrameLocks/>
          </p:cNvGraphicFramePr>
          <p:nvPr/>
        </p:nvGraphicFramePr>
        <p:xfrm>
          <a:off x="838200" y="885825"/>
          <a:ext cx="2057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67762" imgH="216468" progId="Equation.DSMT4">
                  <p:embed/>
                </p:oleObj>
              </mc:Choice>
              <mc:Fallback>
                <p:oleObj r:id="rId2" imgW="967762" imgH="216468" progId="Equation.DSMT4">
                  <p:embed/>
                  <p:pic>
                    <p:nvPicPr>
                      <p:cNvPr id="159746" name="Object 2">
                        <a:extLst>
                          <a:ext uri="{FF2B5EF4-FFF2-40B4-BE49-F238E27FC236}">
                            <a16:creationId xmlns:a16="http://schemas.microsoft.com/office/drawing/2014/main" id="{700C8A05-8603-4779-911F-26FC7C267FB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85825"/>
                        <a:ext cx="20574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7" name="Object 3">
            <a:extLst>
              <a:ext uri="{FF2B5EF4-FFF2-40B4-BE49-F238E27FC236}">
                <a16:creationId xmlns:a16="http://schemas.microsoft.com/office/drawing/2014/main" id="{66F8BFA5-A42B-4B77-B9E3-7BB9D08712C2}"/>
              </a:ext>
            </a:extLst>
          </p:cNvPr>
          <p:cNvGraphicFramePr>
            <a:graphicFrameLocks/>
          </p:cNvGraphicFramePr>
          <p:nvPr/>
        </p:nvGraphicFramePr>
        <p:xfrm>
          <a:off x="1371600" y="1524000"/>
          <a:ext cx="259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23924" imgH="203838" progId="Equation.DSMT4">
                  <p:embed/>
                </p:oleObj>
              </mc:Choice>
              <mc:Fallback>
                <p:oleObj r:id="rId4" imgW="1323924" imgH="203838" progId="Equation.DSMT4">
                  <p:embed/>
                  <p:pic>
                    <p:nvPicPr>
                      <p:cNvPr id="159747" name="Object 3">
                        <a:extLst>
                          <a:ext uri="{FF2B5EF4-FFF2-40B4-BE49-F238E27FC236}">
                            <a16:creationId xmlns:a16="http://schemas.microsoft.com/office/drawing/2014/main" id="{66F8BFA5-A42B-4B77-B9E3-7BB9D08712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59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4">
            <a:extLst>
              <a:ext uri="{FF2B5EF4-FFF2-40B4-BE49-F238E27FC236}">
                <a16:creationId xmlns:a16="http://schemas.microsoft.com/office/drawing/2014/main" id="{04261D0C-6D49-441F-BBB6-10EDBB958A4B}"/>
              </a:ext>
            </a:extLst>
          </p:cNvPr>
          <p:cNvGraphicFramePr>
            <a:graphicFrameLocks/>
          </p:cNvGraphicFramePr>
          <p:nvPr/>
        </p:nvGraphicFramePr>
        <p:xfrm>
          <a:off x="2209800" y="2133600"/>
          <a:ext cx="373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02037" imgH="203357" progId="Equation.DSMT4">
                  <p:embed/>
                </p:oleObj>
              </mc:Choice>
              <mc:Fallback>
                <p:oleObj r:id="rId6" imgW="1702037" imgH="203357" progId="Equation.DSMT4">
                  <p:embed/>
                  <p:pic>
                    <p:nvPicPr>
                      <p:cNvPr id="159748" name="Object 4">
                        <a:extLst>
                          <a:ext uri="{FF2B5EF4-FFF2-40B4-BE49-F238E27FC236}">
                            <a16:creationId xmlns:a16="http://schemas.microsoft.com/office/drawing/2014/main" id="{04261D0C-6D49-441F-BBB6-10EDBB958A4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33600"/>
                        <a:ext cx="3733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>
            <a:extLst>
              <a:ext uri="{FF2B5EF4-FFF2-40B4-BE49-F238E27FC236}">
                <a16:creationId xmlns:a16="http://schemas.microsoft.com/office/drawing/2014/main" id="{02185FA5-616D-478D-B828-C981DC781F8F}"/>
              </a:ext>
            </a:extLst>
          </p:cNvPr>
          <p:cNvGraphicFramePr>
            <a:graphicFrameLocks/>
          </p:cNvGraphicFramePr>
          <p:nvPr/>
        </p:nvGraphicFramePr>
        <p:xfrm>
          <a:off x="2209800" y="2743200"/>
          <a:ext cx="472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222597" imgH="215957" progId="Equation.DSMT4">
                  <p:embed/>
                </p:oleObj>
              </mc:Choice>
              <mc:Fallback>
                <p:oleObj r:id="rId8" imgW="2222597" imgH="215957" progId="Equation.DSMT4">
                  <p:embed/>
                  <p:pic>
                    <p:nvPicPr>
                      <p:cNvPr id="159749" name="Object 5">
                        <a:extLst>
                          <a:ext uri="{FF2B5EF4-FFF2-40B4-BE49-F238E27FC236}">
                            <a16:creationId xmlns:a16="http://schemas.microsoft.com/office/drawing/2014/main" id="{02185FA5-616D-478D-B828-C981DC781F8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743200"/>
                        <a:ext cx="472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>
            <a:extLst>
              <a:ext uri="{FF2B5EF4-FFF2-40B4-BE49-F238E27FC236}">
                <a16:creationId xmlns:a16="http://schemas.microsoft.com/office/drawing/2014/main" id="{7B16EDF5-E525-4DCE-85E2-7D9215011341}"/>
              </a:ext>
            </a:extLst>
          </p:cNvPr>
          <p:cNvGraphicFramePr>
            <a:graphicFrameLocks/>
          </p:cNvGraphicFramePr>
          <p:nvPr/>
        </p:nvGraphicFramePr>
        <p:xfrm>
          <a:off x="2286000" y="3352800"/>
          <a:ext cx="480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171837" imgH="215957" progId="Equation.DSMT4">
                  <p:embed/>
                </p:oleObj>
              </mc:Choice>
              <mc:Fallback>
                <p:oleObj r:id="rId10" imgW="2171837" imgH="215957" progId="Equation.DSMT4">
                  <p:embed/>
                  <p:pic>
                    <p:nvPicPr>
                      <p:cNvPr id="159750" name="Object 6">
                        <a:extLst>
                          <a:ext uri="{FF2B5EF4-FFF2-40B4-BE49-F238E27FC236}">
                            <a16:creationId xmlns:a16="http://schemas.microsoft.com/office/drawing/2014/main" id="{7B16EDF5-E525-4DCE-85E2-7D921501134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2800"/>
                        <a:ext cx="480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>
            <a:extLst>
              <a:ext uri="{FF2B5EF4-FFF2-40B4-BE49-F238E27FC236}">
                <a16:creationId xmlns:a16="http://schemas.microsoft.com/office/drawing/2014/main" id="{89F959C0-07A9-4F09-9FFD-E308F5DFE57C}"/>
              </a:ext>
            </a:extLst>
          </p:cNvPr>
          <p:cNvGraphicFramePr>
            <a:graphicFrameLocks/>
          </p:cNvGraphicFramePr>
          <p:nvPr/>
        </p:nvGraphicFramePr>
        <p:xfrm>
          <a:off x="2209800" y="3962400"/>
          <a:ext cx="350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604306" imgH="203838" progId="Equation.DSMT4">
                  <p:embed/>
                </p:oleObj>
              </mc:Choice>
              <mc:Fallback>
                <p:oleObj r:id="rId12" imgW="1604306" imgH="203838" progId="Equation.DSMT4">
                  <p:embed/>
                  <p:pic>
                    <p:nvPicPr>
                      <p:cNvPr id="159751" name="Object 7">
                        <a:extLst>
                          <a:ext uri="{FF2B5EF4-FFF2-40B4-BE49-F238E27FC236}">
                            <a16:creationId xmlns:a16="http://schemas.microsoft.com/office/drawing/2014/main" id="{89F959C0-07A9-4F09-9FFD-E308F5DFE57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62400"/>
                        <a:ext cx="350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8">
            <a:extLst>
              <a:ext uri="{FF2B5EF4-FFF2-40B4-BE49-F238E27FC236}">
                <a16:creationId xmlns:a16="http://schemas.microsoft.com/office/drawing/2014/main" id="{6D440262-7077-4213-A1F1-3BDD10BDD553}"/>
              </a:ext>
            </a:extLst>
          </p:cNvPr>
          <p:cNvGraphicFramePr>
            <a:graphicFrameLocks/>
          </p:cNvGraphicFramePr>
          <p:nvPr/>
        </p:nvGraphicFramePr>
        <p:xfrm>
          <a:off x="2209800" y="4572000"/>
          <a:ext cx="52593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374877" imgH="228917" progId="Equation.DSMT4">
                  <p:embed/>
                </p:oleObj>
              </mc:Choice>
              <mc:Fallback>
                <p:oleObj r:id="rId14" imgW="2374877" imgH="228917" progId="Equation.DSMT4">
                  <p:embed/>
                  <p:pic>
                    <p:nvPicPr>
                      <p:cNvPr id="159752" name="Object 8">
                        <a:extLst>
                          <a:ext uri="{FF2B5EF4-FFF2-40B4-BE49-F238E27FC236}">
                            <a16:creationId xmlns:a16="http://schemas.microsoft.com/office/drawing/2014/main" id="{6D440262-7077-4213-A1F1-3BDD10BDD55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72000"/>
                        <a:ext cx="52593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>
            <a:extLst>
              <a:ext uri="{FF2B5EF4-FFF2-40B4-BE49-F238E27FC236}">
                <a16:creationId xmlns:a16="http://schemas.microsoft.com/office/drawing/2014/main" id="{9FD0A8EE-1DAF-451E-8D0D-CB46F0CD3D69}"/>
              </a:ext>
            </a:extLst>
          </p:cNvPr>
          <p:cNvGraphicFramePr>
            <a:graphicFrameLocks/>
          </p:cNvGraphicFramePr>
          <p:nvPr/>
        </p:nvGraphicFramePr>
        <p:xfrm>
          <a:off x="2209800" y="518160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069523" imgH="203838" progId="Equation.DSMT4">
                  <p:embed/>
                </p:oleObj>
              </mc:Choice>
              <mc:Fallback>
                <p:oleObj r:id="rId16" imgW="1069523" imgH="203838" progId="Equation.DSMT4">
                  <p:embed/>
                  <p:pic>
                    <p:nvPicPr>
                      <p:cNvPr id="159753" name="Object 9">
                        <a:extLst>
                          <a:ext uri="{FF2B5EF4-FFF2-40B4-BE49-F238E27FC236}">
                            <a16:creationId xmlns:a16="http://schemas.microsoft.com/office/drawing/2014/main" id="{9FD0A8EE-1DAF-451E-8D0D-CB46F0CD3D6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81600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>
            <a:extLst>
              <a:ext uri="{FF2B5EF4-FFF2-40B4-BE49-F238E27FC236}">
                <a16:creationId xmlns:a16="http://schemas.microsoft.com/office/drawing/2014/main" id="{3A817DB7-DFBF-4BB4-A80E-CC57EFF6A06D}"/>
              </a:ext>
            </a:extLst>
          </p:cNvPr>
          <p:cNvGraphicFramePr>
            <a:graphicFrameLocks/>
          </p:cNvGraphicFramePr>
          <p:nvPr/>
        </p:nvGraphicFramePr>
        <p:xfrm>
          <a:off x="2286000" y="5791200"/>
          <a:ext cx="358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578685" imgH="203838" progId="Equation.DSMT4">
                  <p:embed/>
                </p:oleObj>
              </mc:Choice>
              <mc:Fallback>
                <p:oleObj r:id="rId18" imgW="1578685" imgH="203838" progId="Equation.DSMT4">
                  <p:embed/>
                  <p:pic>
                    <p:nvPicPr>
                      <p:cNvPr id="159754" name="Object 10">
                        <a:extLst>
                          <a:ext uri="{FF2B5EF4-FFF2-40B4-BE49-F238E27FC236}">
                            <a16:creationId xmlns:a16="http://schemas.microsoft.com/office/drawing/2014/main" id="{3A817DB7-DFBF-4BB4-A80E-CC57EFF6A06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91200"/>
                        <a:ext cx="358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5" name="Text Box 11">
            <a:extLst>
              <a:ext uri="{FF2B5EF4-FFF2-40B4-BE49-F238E27FC236}">
                <a16:creationId xmlns:a16="http://schemas.microsoft.com/office/drawing/2014/main" id="{3B812145-C6FA-46B7-9FD9-F30DC61DA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188" y="838200"/>
            <a:ext cx="26654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0">
                <a:solidFill>
                  <a:srgbClr val="FF33CC"/>
                </a:solidFill>
              </a:rPr>
              <a:t>（群G不可能是两</a:t>
            </a:r>
          </a:p>
          <a:p>
            <a:r>
              <a:rPr lang="zh-CN" altLang="en-US" sz="2400" b="0">
                <a:solidFill>
                  <a:srgbClr val="FF33CC"/>
                </a:solidFill>
              </a:rPr>
              <a:t>    个真子群的并）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5" grpId="0" bldLvl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>
            <a:extLst>
              <a:ext uri="{FF2B5EF4-FFF2-40B4-BE49-F238E27FC236}">
                <a16:creationId xmlns:a16="http://schemas.microsoft.com/office/drawing/2014/main" id="{FC606878-825A-47C9-A1DE-947AA81D9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762000"/>
            <a:ext cx="44196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b="0"/>
              <a:t> </a:t>
            </a:r>
            <a:r>
              <a:rPr lang="zh-CN" altLang="en-US" sz="4400">
                <a:solidFill>
                  <a:srgbClr val="FF0000"/>
                </a:solidFill>
              </a:rPr>
              <a:t>§4．循环群</a:t>
            </a:r>
          </a:p>
          <a:p>
            <a:endParaRPr lang="zh-CN" altLang="en-US"/>
          </a:p>
        </p:txBody>
      </p:sp>
      <p:graphicFrame>
        <p:nvGraphicFramePr>
          <p:cNvPr id="160771" name="Object 3">
            <a:extLst>
              <a:ext uri="{FF2B5EF4-FFF2-40B4-BE49-F238E27FC236}">
                <a16:creationId xmlns:a16="http://schemas.microsoft.com/office/drawing/2014/main" id="{D9B4B98F-E575-46E1-942E-3F339500201C}"/>
              </a:ext>
            </a:extLst>
          </p:cNvPr>
          <p:cNvGraphicFramePr>
            <a:graphicFrameLocks/>
          </p:cNvGraphicFramePr>
          <p:nvPr/>
        </p:nvGraphicFramePr>
        <p:xfrm>
          <a:off x="685800" y="1905000"/>
          <a:ext cx="77724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06797" imgH="965477" progId="Equation.DSMT4">
                  <p:embed/>
                </p:oleObj>
              </mc:Choice>
              <mc:Fallback>
                <p:oleObj r:id="rId2" imgW="3606797" imgH="965477" progId="Equation.DSMT4">
                  <p:embed/>
                  <p:pic>
                    <p:nvPicPr>
                      <p:cNvPr id="160771" name="Object 3">
                        <a:extLst>
                          <a:ext uri="{FF2B5EF4-FFF2-40B4-BE49-F238E27FC236}">
                            <a16:creationId xmlns:a16="http://schemas.microsoft.com/office/drawing/2014/main" id="{D9B4B98F-E575-46E1-942E-3F339500201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77724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2" name="Object 4">
            <a:extLst>
              <a:ext uri="{FF2B5EF4-FFF2-40B4-BE49-F238E27FC236}">
                <a16:creationId xmlns:a16="http://schemas.microsoft.com/office/drawing/2014/main" id="{7869E0DA-94F8-4221-A099-A459207753A1}"/>
              </a:ext>
            </a:extLst>
          </p:cNvPr>
          <p:cNvGraphicFramePr>
            <a:graphicFrameLocks/>
          </p:cNvGraphicFramePr>
          <p:nvPr/>
        </p:nvGraphicFramePr>
        <p:xfrm>
          <a:off x="685800" y="4419600"/>
          <a:ext cx="7772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657917" imgH="457517" progId="Equation.DSMT4">
                  <p:embed/>
                </p:oleObj>
              </mc:Choice>
              <mc:Fallback>
                <p:oleObj r:id="rId4" imgW="3657917" imgH="457517" progId="Equation.DSMT4">
                  <p:embed/>
                  <p:pic>
                    <p:nvPicPr>
                      <p:cNvPr id="160772" name="Object 4">
                        <a:extLst>
                          <a:ext uri="{FF2B5EF4-FFF2-40B4-BE49-F238E27FC236}">
                            <a16:creationId xmlns:a16="http://schemas.microsoft.com/office/drawing/2014/main" id="{7869E0DA-94F8-4221-A099-A459207753A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19600"/>
                        <a:ext cx="7772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Object 5">
            <a:extLst>
              <a:ext uri="{FF2B5EF4-FFF2-40B4-BE49-F238E27FC236}">
                <a16:creationId xmlns:a16="http://schemas.microsoft.com/office/drawing/2014/main" id="{2CEC979C-AEBC-4177-8779-46C3ED15CC08}"/>
              </a:ext>
            </a:extLst>
          </p:cNvPr>
          <p:cNvGraphicFramePr>
            <a:graphicFrameLocks/>
          </p:cNvGraphicFramePr>
          <p:nvPr/>
        </p:nvGraphicFramePr>
        <p:xfrm>
          <a:off x="2514600" y="5715000"/>
          <a:ext cx="3810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476925" imgH="254718" progId="Equation.DSMT4">
                  <p:embed/>
                </p:oleObj>
              </mc:Choice>
              <mc:Fallback>
                <p:oleObj r:id="rId6" imgW="1476925" imgH="254718" progId="Equation.DSMT4">
                  <p:embed/>
                  <p:pic>
                    <p:nvPicPr>
                      <p:cNvPr id="160773" name="Object 5">
                        <a:extLst>
                          <a:ext uri="{FF2B5EF4-FFF2-40B4-BE49-F238E27FC236}">
                            <a16:creationId xmlns:a16="http://schemas.microsoft.com/office/drawing/2014/main" id="{2CEC979C-AEBC-4177-8779-46C3ED15CC0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715000"/>
                        <a:ext cx="3810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4" name="Object 2">
            <a:extLst>
              <a:ext uri="{FF2B5EF4-FFF2-40B4-BE49-F238E27FC236}">
                <a16:creationId xmlns:a16="http://schemas.microsoft.com/office/drawing/2014/main" id="{7CB21FC4-D640-4630-AD10-C56D4696F535}"/>
              </a:ext>
            </a:extLst>
          </p:cNvPr>
          <p:cNvGraphicFramePr>
            <a:graphicFrameLocks/>
          </p:cNvGraphicFramePr>
          <p:nvPr/>
        </p:nvGraphicFramePr>
        <p:xfrm>
          <a:off x="609600" y="1600200"/>
          <a:ext cx="7543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24397" imgH="254117" progId="Equation.DSMT4">
                  <p:embed/>
                </p:oleObj>
              </mc:Choice>
              <mc:Fallback>
                <p:oleObj r:id="rId2" imgW="3124397" imgH="254117" progId="Equation.DSMT4">
                  <p:embed/>
                  <p:pic>
                    <p:nvPicPr>
                      <p:cNvPr id="161794" name="Object 2">
                        <a:extLst>
                          <a:ext uri="{FF2B5EF4-FFF2-40B4-BE49-F238E27FC236}">
                            <a16:creationId xmlns:a16="http://schemas.microsoft.com/office/drawing/2014/main" id="{7CB21FC4-D640-4630-AD10-C56D4696F53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7543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5" name="Object 3">
            <a:extLst>
              <a:ext uri="{FF2B5EF4-FFF2-40B4-BE49-F238E27FC236}">
                <a16:creationId xmlns:a16="http://schemas.microsoft.com/office/drawing/2014/main" id="{0481B2B6-5DEB-4D52-ADFE-9FB81A54C4FA}"/>
              </a:ext>
            </a:extLst>
          </p:cNvPr>
          <p:cNvGraphicFramePr>
            <a:graphicFrameLocks/>
          </p:cNvGraphicFramePr>
          <p:nvPr/>
        </p:nvGraphicFramePr>
        <p:xfrm>
          <a:off x="763588" y="2743200"/>
          <a:ext cx="74660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289277" imgH="482717" progId="Equation.DSMT4">
                  <p:embed/>
                </p:oleObj>
              </mc:Choice>
              <mc:Fallback>
                <p:oleObj r:id="rId4" imgW="3289277" imgH="482717" progId="Equation.DSMT4">
                  <p:embed/>
                  <p:pic>
                    <p:nvPicPr>
                      <p:cNvPr id="161795" name="Object 3">
                        <a:extLst>
                          <a:ext uri="{FF2B5EF4-FFF2-40B4-BE49-F238E27FC236}">
                            <a16:creationId xmlns:a16="http://schemas.microsoft.com/office/drawing/2014/main" id="{0481B2B6-5DEB-4D52-ADFE-9FB81A54C4F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2743200"/>
                        <a:ext cx="74660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6" name="Object 4">
            <a:extLst>
              <a:ext uri="{FF2B5EF4-FFF2-40B4-BE49-F238E27FC236}">
                <a16:creationId xmlns:a16="http://schemas.microsoft.com/office/drawing/2014/main" id="{67DC2DCB-FE27-45A5-B84A-0862AC7C41CB}"/>
              </a:ext>
            </a:extLst>
          </p:cNvPr>
          <p:cNvGraphicFramePr>
            <a:graphicFrameLocks/>
          </p:cNvGraphicFramePr>
          <p:nvPr/>
        </p:nvGraphicFramePr>
        <p:xfrm>
          <a:off x="1219200" y="4267200"/>
          <a:ext cx="4648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57717" imgH="254117" progId="Equation.DSMT4">
                  <p:embed/>
                </p:oleObj>
              </mc:Choice>
              <mc:Fallback>
                <p:oleObj r:id="rId6" imgW="2057717" imgH="254117" progId="Equation.DSMT4">
                  <p:embed/>
                  <p:pic>
                    <p:nvPicPr>
                      <p:cNvPr id="161796" name="Object 4">
                        <a:extLst>
                          <a:ext uri="{FF2B5EF4-FFF2-40B4-BE49-F238E27FC236}">
                            <a16:creationId xmlns:a16="http://schemas.microsoft.com/office/drawing/2014/main" id="{67DC2DCB-FE27-45A5-B84A-0862AC7C41C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7200"/>
                        <a:ext cx="4648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7" name="Object 5">
            <a:extLst>
              <a:ext uri="{FF2B5EF4-FFF2-40B4-BE49-F238E27FC236}">
                <a16:creationId xmlns:a16="http://schemas.microsoft.com/office/drawing/2014/main" id="{4E785A6D-C2B7-4D55-97C6-6F772BF35AC3}"/>
              </a:ext>
            </a:extLst>
          </p:cNvPr>
          <p:cNvGraphicFramePr>
            <a:graphicFrameLocks/>
          </p:cNvGraphicFramePr>
          <p:nvPr/>
        </p:nvGraphicFramePr>
        <p:xfrm>
          <a:off x="1219200" y="5257800"/>
          <a:ext cx="243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094782" imgH="254718" progId="Equation.DSMT4">
                  <p:embed/>
                </p:oleObj>
              </mc:Choice>
              <mc:Fallback>
                <p:oleObj r:id="rId8" imgW="1094782" imgH="254718" progId="Equation.DSMT4">
                  <p:embed/>
                  <p:pic>
                    <p:nvPicPr>
                      <p:cNvPr id="161797" name="Object 5">
                        <a:extLst>
                          <a:ext uri="{FF2B5EF4-FFF2-40B4-BE49-F238E27FC236}">
                            <a16:creationId xmlns:a16="http://schemas.microsoft.com/office/drawing/2014/main" id="{4E785A6D-C2B7-4D55-97C6-6F772BF35AC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57800"/>
                        <a:ext cx="2438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8" name="Object 2">
            <a:extLst>
              <a:ext uri="{FF2B5EF4-FFF2-40B4-BE49-F238E27FC236}">
                <a16:creationId xmlns:a16="http://schemas.microsoft.com/office/drawing/2014/main" id="{FC0F5214-61E7-481D-8DF9-66E114DE604A}"/>
              </a:ext>
            </a:extLst>
          </p:cNvPr>
          <p:cNvGraphicFramePr>
            <a:graphicFrameLocks/>
          </p:cNvGraphicFramePr>
          <p:nvPr/>
        </p:nvGraphicFramePr>
        <p:xfrm>
          <a:off x="990600" y="990600"/>
          <a:ext cx="6934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70237" imgH="508277" progId="Equation.DSMT4">
                  <p:embed/>
                </p:oleObj>
              </mc:Choice>
              <mc:Fallback>
                <p:oleObj r:id="rId2" imgW="2870237" imgH="508277" progId="Equation.DSMT4">
                  <p:embed/>
                  <p:pic>
                    <p:nvPicPr>
                      <p:cNvPr id="162818" name="Object 2">
                        <a:extLst>
                          <a:ext uri="{FF2B5EF4-FFF2-40B4-BE49-F238E27FC236}">
                            <a16:creationId xmlns:a16="http://schemas.microsoft.com/office/drawing/2014/main" id="{FC0F5214-61E7-481D-8DF9-66E114DE604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90600"/>
                        <a:ext cx="6934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9" name="Object 3">
            <a:extLst>
              <a:ext uri="{FF2B5EF4-FFF2-40B4-BE49-F238E27FC236}">
                <a16:creationId xmlns:a16="http://schemas.microsoft.com/office/drawing/2014/main" id="{8885E6A7-75DA-42DE-B98A-480FD70BDFAF}"/>
              </a:ext>
            </a:extLst>
          </p:cNvPr>
          <p:cNvGraphicFramePr>
            <a:graphicFrameLocks/>
          </p:cNvGraphicFramePr>
          <p:nvPr/>
        </p:nvGraphicFramePr>
        <p:xfrm>
          <a:off x="611188" y="2590800"/>
          <a:ext cx="76946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492677" imgH="482717" progId="Equation.DSMT4">
                  <p:embed/>
                </p:oleObj>
              </mc:Choice>
              <mc:Fallback>
                <p:oleObj r:id="rId4" imgW="3492677" imgH="482717" progId="Equation.DSMT4">
                  <p:embed/>
                  <p:pic>
                    <p:nvPicPr>
                      <p:cNvPr id="162819" name="Object 3">
                        <a:extLst>
                          <a:ext uri="{FF2B5EF4-FFF2-40B4-BE49-F238E27FC236}">
                            <a16:creationId xmlns:a16="http://schemas.microsoft.com/office/drawing/2014/main" id="{8885E6A7-75DA-42DE-B98A-480FD70BDFA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590800"/>
                        <a:ext cx="76946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0" name="Object 4">
            <a:extLst>
              <a:ext uri="{FF2B5EF4-FFF2-40B4-BE49-F238E27FC236}">
                <a16:creationId xmlns:a16="http://schemas.microsoft.com/office/drawing/2014/main" id="{A74E898F-8532-4A75-8558-0868BE10C6E7}"/>
              </a:ext>
            </a:extLst>
          </p:cNvPr>
          <p:cNvGraphicFramePr>
            <a:graphicFrameLocks/>
          </p:cNvGraphicFramePr>
          <p:nvPr/>
        </p:nvGraphicFramePr>
        <p:xfrm>
          <a:off x="1295400" y="3962400"/>
          <a:ext cx="6629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616437" imgH="254117" progId="Equation.DSMT4">
                  <p:embed/>
                </p:oleObj>
              </mc:Choice>
              <mc:Fallback>
                <p:oleObj r:id="rId6" imgW="2616437" imgH="254117" progId="Equation.DSMT4">
                  <p:embed/>
                  <p:pic>
                    <p:nvPicPr>
                      <p:cNvPr id="162820" name="Object 4">
                        <a:extLst>
                          <a:ext uri="{FF2B5EF4-FFF2-40B4-BE49-F238E27FC236}">
                            <a16:creationId xmlns:a16="http://schemas.microsoft.com/office/drawing/2014/main" id="{A74E898F-8532-4A75-8558-0868BE10C6E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62400"/>
                        <a:ext cx="6629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>
            <a:extLst>
              <a:ext uri="{FF2B5EF4-FFF2-40B4-BE49-F238E27FC236}">
                <a16:creationId xmlns:a16="http://schemas.microsoft.com/office/drawing/2014/main" id="{F9A08290-B0B0-4E1A-BD67-986287405949}"/>
              </a:ext>
            </a:extLst>
          </p:cNvPr>
          <p:cNvGraphicFramePr>
            <a:graphicFrameLocks/>
          </p:cNvGraphicFramePr>
          <p:nvPr/>
        </p:nvGraphicFramePr>
        <p:xfrm>
          <a:off x="1284288" y="4800600"/>
          <a:ext cx="64119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501957" imgH="254117" progId="Equation.DSMT4">
                  <p:embed/>
                </p:oleObj>
              </mc:Choice>
              <mc:Fallback>
                <p:oleObj r:id="rId8" imgW="2501957" imgH="254117" progId="Equation.DSMT4">
                  <p:embed/>
                  <p:pic>
                    <p:nvPicPr>
                      <p:cNvPr id="162821" name="Object 5">
                        <a:extLst>
                          <a:ext uri="{FF2B5EF4-FFF2-40B4-BE49-F238E27FC236}">
                            <a16:creationId xmlns:a16="http://schemas.microsoft.com/office/drawing/2014/main" id="{F9A08290-B0B0-4E1A-BD67-98628740594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4800600"/>
                        <a:ext cx="64119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>
            <a:extLst>
              <a:ext uri="{FF2B5EF4-FFF2-40B4-BE49-F238E27FC236}">
                <a16:creationId xmlns:a16="http://schemas.microsoft.com/office/drawing/2014/main" id="{0B842A4D-5E3A-492D-B026-75DFE995BC92}"/>
              </a:ext>
            </a:extLst>
          </p:cNvPr>
          <p:cNvGraphicFramePr>
            <a:graphicFrameLocks/>
          </p:cNvGraphicFramePr>
          <p:nvPr/>
        </p:nvGraphicFramePr>
        <p:xfrm>
          <a:off x="2590800" y="5638800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553065" imgH="203838" progId="Equation.DSMT4">
                  <p:embed/>
                </p:oleObj>
              </mc:Choice>
              <mc:Fallback>
                <p:oleObj r:id="rId10" imgW="1553065" imgH="203838" progId="Equation.DSMT4">
                  <p:embed/>
                  <p:pic>
                    <p:nvPicPr>
                      <p:cNvPr id="162822" name="Object 6">
                        <a:extLst>
                          <a:ext uri="{FF2B5EF4-FFF2-40B4-BE49-F238E27FC236}">
                            <a16:creationId xmlns:a16="http://schemas.microsoft.com/office/drawing/2014/main" id="{0B842A4D-5E3A-492D-B026-75DFE995BC9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638800"/>
                        <a:ext cx="3276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Text Box 3">
            <a:extLst>
              <a:ext uri="{FF2B5EF4-FFF2-40B4-BE49-F238E27FC236}">
                <a16:creationId xmlns:a16="http://schemas.microsoft.com/office/drawing/2014/main" id="{FE758658-3288-458C-84D2-BE2D7C43E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551693"/>
            <a:ext cx="347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</a:rPr>
              <a:t>定义</a:t>
            </a:r>
            <a:r>
              <a:rPr lang="zh-CN" altLang="en-US" sz="3200" dirty="0">
                <a:solidFill>
                  <a:schemeClr val="accent2"/>
                </a:solidFill>
              </a:rPr>
              <a:t>（</a:t>
            </a:r>
            <a:r>
              <a:rPr lang="zh-CN" altLang="en-US" sz="2800" dirty="0">
                <a:solidFill>
                  <a:srgbClr val="FF9933"/>
                </a:solidFill>
              </a:rPr>
              <a:t>第一定义</a:t>
            </a:r>
            <a:r>
              <a:rPr lang="zh-CN" altLang="en-US" sz="3200" dirty="0">
                <a:solidFill>
                  <a:schemeClr val="accent2"/>
                </a:solidFill>
              </a:rPr>
              <a:t>）</a:t>
            </a:r>
            <a:r>
              <a:rPr lang="zh-CN" altLang="en-US" sz="3600" dirty="0"/>
              <a:t>：</a:t>
            </a:r>
          </a:p>
        </p:txBody>
      </p:sp>
      <p:pic>
        <p:nvPicPr>
          <p:cNvPr id="117764" name="Picture 4">
            <a:extLst>
              <a:ext uri="{FF2B5EF4-FFF2-40B4-BE49-F238E27FC236}">
                <a16:creationId xmlns:a16="http://schemas.microsoft.com/office/drawing/2014/main" id="{691FA6B8-D00C-46C2-83C5-3E9C2000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27910"/>
            <a:ext cx="818356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7765" name="Text Box 5">
            <a:extLst>
              <a:ext uri="{FF2B5EF4-FFF2-40B4-BE49-F238E27FC236}">
                <a16:creationId xmlns:a16="http://schemas.microsoft.com/office/drawing/2014/main" id="{CBC19B32-9AA8-42DF-9780-9CBE0BDC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02275"/>
            <a:ext cx="84121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0"/>
              <a:t>称G关于该运算作成一个</a:t>
            </a:r>
            <a:r>
              <a:rPr lang="zh-CN" altLang="en-US" sz="3200">
                <a:solidFill>
                  <a:schemeClr val="accent2"/>
                </a:solidFill>
              </a:rPr>
              <a:t>群</a:t>
            </a:r>
            <a:r>
              <a:rPr lang="zh-CN" altLang="en-US" sz="3200" b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ldLvl="0" autoUpdateAnimBg="0"/>
      <p:bldP spid="117765" grpId="0" bldLvl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2" name="Object 2">
            <a:extLst>
              <a:ext uri="{FF2B5EF4-FFF2-40B4-BE49-F238E27FC236}">
                <a16:creationId xmlns:a16="http://schemas.microsoft.com/office/drawing/2014/main" id="{912F4404-F4F9-40C3-9940-E53662A1BA24}"/>
              </a:ext>
            </a:extLst>
          </p:cNvPr>
          <p:cNvGraphicFramePr>
            <a:graphicFrameLocks/>
          </p:cNvGraphicFramePr>
          <p:nvPr/>
        </p:nvGraphicFramePr>
        <p:xfrm>
          <a:off x="990600" y="838200"/>
          <a:ext cx="61737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19557" imgH="203357" progId="Equation.DSMT4">
                  <p:embed/>
                </p:oleObj>
              </mc:Choice>
              <mc:Fallback>
                <p:oleObj r:id="rId2" imgW="2019557" imgH="203357" progId="Equation.DSMT4">
                  <p:embed/>
                  <p:pic>
                    <p:nvPicPr>
                      <p:cNvPr id="163842" name="Object 2">
                        <a:extLst>
                          <a:ext uri="{FF2B5EF4-FFF2-40B4-BE49-F238E27FC236}">
                            <a16:creationId xmlns:a16="http://schemas.microsoft.com/office/drawing/2014/main" id="{912F4404-F4F9-40C3-9940-E53662A1BA2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38200"/>
                        <a:ext cx="61737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3" name="Object 3">
            <a:extLst>
              <a:ext uri="{FF2B5EF4-FFF2-40B4-BE49-F238E27FC236}">
                <a16:creationId xmlns:a16="http://schemas.microsoft.com/office/drawing/2014/main" id="{8F76A2F0-0220-49BB-87AD-FC67AD52451C}"/>
              </a:ext>
            </a:extLst>
          </p:cNvPr>
          <p:cNvGraphicFramePr>
            <a:graphicFrameLocks/>
          </p:cNvGraphicFramePr>
          <p:nvPr/>
        </p:nvGraphicFramePr>
        <p:xfrm>
          <a:off x="1068388" y="3048000"/>
          <a:ext cx="738981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81317" imgH="634997" progId="Equation.DSMT4">
                  <p:embed/>
                </p:oleObj>
              </mc:Choice>
              <mc:Fallback>
                <p:oleObj r:id="rId4" imgW="2781317" imgH="634997" progId="Equation.DSMT4">
                  <p:embed/>
                  <p:pic>
                    <p:nvPicPr>
                      <p:cNvPr id="163843" name="Object 3">
                        <a:extLst>
                          <a:ext uri="{FF2B5EF4-FFF2-40B4-BE49-F238E27FC236}">
                            <a16:creationId xmlns:a16="http://schemas.microsoft.com/office/drawing/2014/main" id="{8F76A2F0-0220-49BB-87AD-FC67AD52451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3048000"/>
                        <a:ext cx="738981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4" name="Object 4">
            <a:extLst>
              <a:ext uri="{FF2B5EF4-FFF2-40B4-BE49-F238E27FC236}">
                <a16:creationId xmlns:a16="http://schemas.microsoft.com/office/drawing/2014/main" id="{319F65AF-3C06-402E-9216-23630267D32D}"/>
              </a:ext>
            </a:extLst>
          </p:cNvPr>
          <p:cNvGraphicFramePr>
            <a:graphicFrameLocks/>
          </p:cNvGraphicFramePr>
          <p:nvPr/>
        </p:nvGraphicFramePr>
        <p:xfrm>
          <a:off x="990600" y="1676400"/>
          <a:ext cx="5410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51197" imgH="482717" progId="Equation.DSMT4">
                  <p:embed/>
                </p:oleObj>
              </mc:Choice>
              <mc:Fallback>
                <p:oleObj r:id="rId6" imgW="2451197" imgH="482717" progId="Equation.DSMT4">
                  <p:embed/>
                  <p:pic>
                    <p:nvPicPr>
                      <p:cNvPr id="163844" name="Object 4">
                        <a:extLst>
                          <a:ext uri="{FF2B5EF4-FFF2-40B4-BE49-F238E27FC236}">
                            <a16:creationId xmlns:a16="http://schemas.microsoft.com/office/drawing/2014/main" id="{319F65AF-3C06-402E-9216-23630267D32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5410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5" name="Object 5">
            <a:extLst>
              <a:ext uri="{FF2B5EF4-FFF2-40B4-BE49-F238E27FC236}">
                <a16:creationId xmlns:a16="http://schemas.microsoft.com/office/drawing/2014/main" id="{CB2DB636-8D51-4384-9EEE-EAF8EDEB155F}"/>
              </a:ext>
            </a:extLst>
          </p:cNvPr>
          <p:cNvGraphicFramePr>
            <a:graphicFrameLocks/>
          </p:cNvGraphicFramePr>
          <p:nvPr/>
        </p:nvGraphicFramePr>
        <p:xfrm>
          <a:off x="1295400" y="4876800"/>
          <a:ext cx="58832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501957" imgH="660557" progId="Equation.DSMT4">
                  <p:embed/>
                </p:oleObj>
              </mc:Choice>
              <mc:Fallback>
                <p:oleObj r:id="rId8" imgW="2501957" imgH="660557" progId="Equation.DSMT4">
                  <p:embed/>
                  <p:pic>
                    <p:nvPicPr>
                      <p:cNvPr id="163845" name="Object 5">
                        <a:extLst>
                          <a:ext uri="{FF2B5EF4-FFF2-40B4-BE49-F238E27FC236}">
                            <a16:creationId xmlns:a16="http://schemas.microsoft.com/office/drawing/2014/main" id="{CB2DB636-8D51-4384-9EEE-EAF8EDEB155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76800"/>
                        <a:ext cx="588327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6" name="Object 2">
            <a:extLst>
              <a:ext uri="{FF2B5EF4-FFF2-40B4-BE49-F238E27FC236}">
                <a16:creationId xmlns:a16="http://schemas.microsoft.com/office/drawing/2014/main" id="{8E3EE70F-6E3C-495C-B0AA-F74360076CAD}"/>
              </a:ext>
            </a:extLst>
          </p:cNvPr>
          <p:cNvGraphicFramePr>
            <a:graphicFrameLocks/>
          </p:cNvGraphicFramePr>
          <p:nvPr/>
        </p:nvGraphicFramePr>
        <p:xfrm>
          <a:off x="304800" y="1676400"/>
          <a:ext cx="8382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60677" imgH="1270037" progId="Equation.DSMT4">
                  <p:embed/>
                </p:oleObj>
              </mc:Choice>
              <mc:Fallback>
                <p:oleObj r:id="rId2" imgW="3060677" imgH="1270037" progId="Equation.DSMT4">
                  <p:embed/>
                  <p:pic>
                    <p:nvPicPr>
                      <p:cNvPr id="164866" name="Object 2">
                        <a:extLst>
                          <a:ext uri="{FF2B5EF4-FFF2-40B4-BE49-F238E27FC236}">
                            <a16:creationId xmlns:a16="http://schemas.microsoft.com/office/drawing/2014/main" id="{8E3EE70F-6E3C-495C-B0AA-F74360076CA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6400"/>
                        <a:ext cx="8382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7" name="Object 3">
            <a:extLst>
              <a:ext uri="{FF2B5EF4-FFF2-40B4-BE49-F238E27FC236}">
                <a16:creationId xmlns:a16="http://schemas.microsoft.com/office/drawing/2014/main" id="{E39FA99E-1784-4EDC-8767-C8ADABC5FDD5}"/>
              </a:ext>
            </a:extLst>
          </p:cNvPr>
          <p:cNvGraphicFramePr>
            <a:graphicFrameLocks/>
          </p:cNvGraphicFramePr>
          <p:nvPr/>
        </p:nvGraphicFramePr>
        <p:xfrm>
          <a:off x="838200" y="5029200"/>
          <a:ext cx="144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97274" imgH="204160" progId="Equation.DSMT4">
                  <p:embed/>
                </p:oleObj>
              </mc:Choice>
              <mc:Fallback>
                <p:oleObj r:id="rId4" imgW="497274" imgH="204160" progId="Equation.DSMT4">
                  <p:embed/>
                  <p:pic>
                    <p:nvPicPr>
                      <p:cNvPr id="164867" name="Object 3">
                        <a:extLst>
                          <a:ext uri="{FF2B5EF4-FFF2-40B4-BE49-F238E27FC236}">
                            <a16:creationId xmlns:a16="http://schemas.microsoft.com/office/drawing/2014/main" id="{E39FA99E-1784-4EDC-8767-C8ADABC5FDD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29200"/>
                        <a:ext cx="1447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>
            <a:extLst>
              <a:ext uri="{FF2B5EF4-FFF2-40B4-BE49-F238E27FC236}">
                <a16:creationId xmlns:a16="http://schemas.microsoft.com/office/drawing/2014/main" id="{09FBD4B7-2C1B-4352-8804-3A547B6814E0}"/>
              </a:ext>
            </a:extLst>
          </p:cNvPr>
          <p:cNvGraphicFramePr>
            <a:graphicFrameLocks/>
          </p:cNvGraphicFramePr>
          <p:nvPr/>
        </p:nvGraphicFramePr>
        <p:xfrm>
          <a:off x="914400" y="1219200"/>
          <a:ext cx="662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54597" imgH="203357" progId="Equation.DSMT4">
                  <p:embed/>
                </p:oleObj>
              </mc:Choice>
              <mc:Fallback>
                <p:oleObj r:id="rId2" imgW="2654597" imgH="203357" progId="Equation.DSMT4">
                  <p:embed/>
                  <p:pic>
                    <p:nvPicPr>
                      <p:cNvPr id="165890" name="Object 2">
                        <a:extLst>
                          <a:ext uri="{FF2B5EF4-FFF2-40B4-BE49-F238E27FC236}">
                            <a16:creationId xmlns:a16="http://schemas.microsoft.com/office/drawing/2014/main" id="{09FBD4B7-2C1B-4352-8804-3A547B6814E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662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1" name="Object 3">
            <a:extLst>
              <a:ext uri="{FF2B5EF4-FFF2-40B4-BE49-F238E27FC236}">
                <a16:creationId xmlns:a16="http://schemas.microsoft.com/office/drawing/2014/main" id="{4EC2C86A-8EBF-426C-9AE1-BB329549EB4C}"/>
              </a:ext>
            </a:extLst>
          </p:cNvPr>
          <p:cNvGraphicFramePr>
            <a:graphicFrameLocks/>
          </p:cNvGraphicFramePr>
          <p:nvPr/>
        </p:nvGraphicFramePr>
        <p:xfrm>
          <a:off x="1371600" y="2133600"/>
          <a:ext cx="548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48157" imgH="254117" progId="Equation.DSMT4">
                  <p:embed/>
                </p:oleObj>
              </mc:Choice>
              <mc:Fallback>
                <p:oleObj r:id="rId4" imgW="2248157" imgH="254117" progId="Equation.DSMT4">
                  <p:embed/>
                  <p:pic>
                    <p:nvPicPr>
                      <p:cNvPr id="165891" name="Object 3">
                        <a:extLst>
                          <a:ext uri="{FF2B5EF4-FFF2-40B4-BE49-F238E27FC236}">
                            <a16:creationId xmlns:a16="http://schemas.microsoft.com/office/drawing/2014/main" id="{4EC2C86A-8EBF-426C-9AE1-BB329549EB4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548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2" name="Object 4">
            <a:extLst>
              <a:ext uri="{FF2B5EF4-FFF2-40B4-BE49-F238E27FC236}">
                <a16:creationId xmlns:a16="http://schemas.microsoft.com/office/drawing/2014/main" id="{AC759F7C-5026-4FC4-B14C-3A58D5C634D4}"/>
              </a:ext>
            </a:extLst>
          </p:cNvPr>
          <p:cNvGraphicFramePr>
            <a:graphicFrameLocks/>
          </p:cNvGraphicFramePr>
          <p:nvPr/>
        </p:nvGraphicFramePr>
        <p:xfrm>
          <a:off x="2362200" y="3048000"/>
          <a:ext cx="533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146277" imgH="203357" progId="Equation.DSMT4">
                  <p:embed/>
                </p:oleObj>
              </mc:Choice>
              <mc:Fallback>
                <p:oleObj r:id="rId6" imgW="2146277" imgH="203357" progId="Equation.DSMT4">
                  <p:embed/>
                  <p:pic>
                    <p:nvPicPr>
                      <p:cNvPr id="165892" name="Object 4">
                        <a:extLst>
                          <a:ext uri="{FF2B5EF4-FFF2-40B4-BE49-F238E27FC236}">
                            <a16:creationId xmlns:a16="http://schemas.microsoft.com/office/drawing/2014/main" id="{AC759F7C-5026-4FC4-B14C-3A58D5C634D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0"/>
                        <a:ext cx="533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3" name="Object 5">
            <a:extLst>
              <a:ext uri="{FF2B5EF4-FFF2-40B4-BE49-F238E27FC236}">
                <a16:creationId xmlns:a16="http://schemas.microsoft.com/office/drawing/2014/main" id="{E023F53D-766A-4E9D-ABCE-3A955773BF30}"/>
              </a:ext>
            </a:extLst>
          </p:cNvPr>
          <p:cNvGraphicFramePr>
            <a:graphicFrameLocks/>
          </p:cNvGraphicFramePr>
          <p:nvPr/>
        </p:nvGraphicFramePr>
        <p:xfrm>
          <a:off x="2286000" y="3810000"/>
          <a:ext cx="320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87247" imgH="254618" progId="Equation.DSMT4">
                  <p:embed/>
                </p:oleObj>
              </mc:Choice>
              <mc:Fallback>
                <p:oleObj r:id="rId8" imgW="1387247" imgH="254618" progId="Equation.DSMT4">
                  <p:embed/>
                  <p:pic>
                    <p:nvPicPr>
                      <p:cNvPr id="165893" name="Object 5">
                        <a:extLst>
                          <a:ext uri="{FF2B5EF4-FFF2-40B4-BE49-F238E27FC236}">
                            <a16:creationId xmlns:a16="http://schemas.microsoft.com/office/drawing/2014/main" id="{E023F53D-766A-4E9D-ABCE-3A955773BF3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10000"/>
                        <a:ext cx="3200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>
            <a:extLst>
              <a:ext uri="{FF2B5EF4-FFF2-40B4-BE49-F238E27FC236}">
                <a16:creationId xmlns:a16="http://schemas.microsoft.com/office/drawing/2014/main" id="{6A9602A9-DEC6-4965-ABEB-959B0B4AB714}"/>
              </a:ext>
            </a:extLst>
          </p:cNvPr>
          <p:cNvGraphicFramePr>
            <a:graphicFrameLocks/>
          </p:cNvGraphicFramePr>
          <p:nvPr/>
        </p:nvGraphicFramePr>
        <p:xfrm>
          <a:off x="2286000" y="4572000"/>
          <a:ext cx="594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641637" imgH="228917" progId="Equation.DSMT4">
                  <p:embed/>
                </p:oleObj>
              </mc:Choice>
              <mc:Fallback>
                <p:oleObj r:id="rId10" imgW="2641637" imgH="228917" progId="Equation.DSMT4">
                  <p:embed/>
                  <p:pic>
                    <p:nvPicPr>
                      <p:cNvPr id="165894" name="Object 6">
                        <a:extLst>
                          <a:ext uri="{FF2B5EF4-FFF2-40B4-BE49-F238E27FC236}">
                            <a16:creationId xmlns:a16="http://schemas.microsoft.com/office/drawing/2014/main" id="{6A9602A9-DEC6-4965-ABEB-959B0B4AB71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5943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5" name="Object 7">
            <a:extLst>
              <a:ext uri="{FF2B5EF4-FFF2-40B4-BE49-F238E27FC236}">
                <a16:creationId xmlns:a16="http://schemas.microsoft.com/office/drawing/2014/main" id="{82E88076-40E2-4C34-9F8F-2460AE1944E1}"/>
              </a:ext>
            </a:extLst>
          </p:cNvPr>
          <p:cNvGraphicFramePr>
            <a:graphicFrameLocks/>
          </p:cNvGraphicFramePr>
          <p:nvPr/>
        </p:nvGraphicFramePr>
        <p:xfrm>
          <a:off x="2286000" y="5410200"/>
          <a:ext cx="3581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463357" imgH="254618" progId="Equation.DSMT4">
                  <p:embed/>
                </p:oleObj>
              </mc:Choice>
              <mc:Fallback>
                <p:oleObj r:id="rId12" imgW="1463357" imgH="254618" progId="Equation.DSMT4">
                  <p:embed/>
                  <p:pic>
                    <p:nvPicPr>
                      <p:cNvPr id="165895" name="Object 7">
                        <a:extLst>
                          <a:ext uri="{FF2B5EF4-FFF2-40B4-BE49-F238E27FC236}">
                            <a16:creationId xmlns:a16="http://schemas.microsoft.com/office/drawing/2014/main" id="{82E88076-40E2-4C34-9F8F-2460AE1944E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10200"/>
                        <a:ext cx="3581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914" name="Object 2">
            <a:extLst>
              <a:ext uri="{FF2B5EF4-FFF2-40B4-BE49-F238E27FC236}">
                <a16:creationId xmlns:a16="http://schemas.microsoft.com/office/drawing/2014/main" id="{65890A2F-EB77-4133-9CCF-8E1B90A47755}"/>
              </a:ext>
            </a:extLst>
          </p:cNvPr>
          <p:cNvGraphicFramePr>
            <a:graphicFrameLocks/>
          </p:cNvGraphicFramePr>
          <p:nvPr/>
        </p:nvGraphicFramePr>
        <p:xfrm>
          <a:off x="304800" y="1447800"/>
          <a:ext cx="754221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75157" imgH="482717" progId="Equation.DSMT4">
                  <p:embed/>
                </p:oleObj>
              </mc:Choice>
              <mc:Fallback>
                <p:oleObj r:id="rId2" imgW="3175157" imgH="482717" progId="Equation.DSMT4">
                  <p:embed/>
                  <p:pic>
                    <p:nvPicPr>
                      <p:cNvPr id="166914" name="Object 2">
                        <a:extLst>
                          <a:ext uri="{FF2B5EF4-FFF2-40B4-BE49-F238E27FC236}">
                            <a16:creationId xmlns:a16="http://schemas.microsoft.com/office/drawing/2014/main" id="{65890A2F-EB77-4133-9CCF-8E1B90A4775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754221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5" name="Object 3">
            <a:extLst>
              <a:ext uri="{FF2B5EF4-FFF2-40B4-BE49-F238E27FC236}">
                <a16:creationId xmlns:a16="http://schemas.microsoft.com/office/drawing/2014/main" id="{478E237B-D499-4CB7-9CA8-BCA674D232F1}"/>
              </a:ext>
            </a:extLst>
          </p:cNvPr>
          <p:cNvGraphicFramePr>
            <a:graphicFrameLocks/>
          </p:cNvGraphicFramePr>
          <p:nvPr/>
        </p:nvGraphicFramePr>
        <p:xfrm>
          <a:off x="838200" y="3124200"/>
          <a:ext cx="6934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72117" imgH="254117" progId="Equation.DSMT4">
                  <p:embed/>
                </p:oleObj>
              </mc:Choice>
              <mc:Fallback>
                <p:oleObj r:id="rId4" imgW="2972117" imgH="254117" progId="Equation.DSMT4">
                  <p:embed/>
                  <p:pic>
                    <p:nvPicPr>
                      <p:cNvPr id="166915" name="Object 3">
                        <a:extLst>
                          <a:ext uri="{FF2B5EF4-FFF2-40B4-BE49-F238E27FC236}">
                            <a16:creationId xmlns:a16="http://schemas.microsoft.com/office/drawing/2014/main" id="{478E237B-D499-4CB7-9CA8-BCA674D232F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24200"/>
                        <a:ext cx="6934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6" name="Object 4">
            <a:extLst>
              <a:ext uri="{FF2B5EF4-FFF2-40B4-BE49-F238E27FC236}">
                <a16:creationId xmlns:a16="http://schemas.microsoft.com/office/drawing/2014/main" id="{2402AD68-1CC6-45C3-910E-248319808A36}"/>
              </a:ext>
            </a:extLst>
          </p:cNvPr>
          <p:cNvGraphicFramePr>
            <a:graphicFrameLocks/>
          </p:cNvGraphicFramePr>
          <p:nvPr/>
        </p:nvGraphicFramePr>
        <p:xfrm>
          <a:off x="1524000" y="4038600"/>
          <a:ext cx="7239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187757" imgH="723917" progId="Equation.DSMT4">
                  <p:embed/>
                </p:oleObj>
              </mc:Choice>
              <mc:Fallback>
                <p:oleObj r:id="rId6" imgW="3187757" imgH="723917" progId="Equation.DSMT4">
                  <p:embed/>
                  <p:pic>
                    <p:nvPicPr>
                      <p:cNvPr id="166916" name="Object 4">
                        <a:extLst>
                          <a:ext uri="{FF2B5EF4-FFF2-40B4-BE49-F238E27FC236}">
                            <a16:creationId xmlns:a16="http://schemas.microsoft.com/office/drawing/2014/main" id="{2402AD68-1CC6-45C3-910E-248319808A3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38600"/>
                        <a:ext cx="72390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38" name="Object 2">
            <a:extLst>
              <a:ext uri="{FF2B5EF4-FFF2-40B4-BE49-F238E27FC236}">
                <a16:creationId xmlns:a16="http://schemas.microsoft.com/office/drawing/2014/main" id="{5EDCB306-919C-470B-905E-ECF48DD4A437}"/>
              </a:ext>
            </a:extLst>
          </p:cNvPr>
          <p:cNvGraphicFramePr>
            <a:graphicFrameLocks/>
          </p:cNvGraphicFramePr>
          <p:nvPr/>
        </p:nvGraphicFramePr>
        <p:xfrm>
          <a:off x="838200" y="4572000"/>
          <a:ext cx="59451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49677" imgH="762077" progId="Equation.DSMT4">
                  <p:embed/>
                </p:oleObj>
              </mc:Choice>
              <mc:Fallback>
                <p:oleObj r:id="rId2" imgW="2349677" imgH="762077" progId="Equation.DSMT4">
                  <p:embed/>
                  <p:pic>
                    <p:nvPicPr>
                      <p:cNvPr id="167938" name="Object 2">
                        <a:extLst>
                          <a:ext uri="{FF2B5EF4-FFF2-40B4-BE49-F238E27FC236}">
                            <a16:creationId xmlns:a16="http://schemas.microsoft.com/office/drawing/2014/main" id="{5EDCB306-919C-470B-905E-ECF48DD4A43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0"/>
                        <a:ext cx="594518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9" name="Object 3">
            <a:extLst>
              <a:ext uri="{FF2B5EF4-FFF2-40B4-BE49-F238E27FC236}">
                <a16:creationId xmlns:a16="http://schemas.microsoft.com/office/drawing/2014/main" id="{3386C670-92B9-4EEA-A63C-A3468687E0FB}"/>
              </a:ext>
            </a:extLst>
          </p:cNvPr>
          <p:cNvGraphicFramePr>
            <a:graphicFrameLocks/>
          </p:cNvGraphicFramePr>
          <p:nvPr/>
        </p:nvGraphicFramePr>
        <p:xfrm>
          <a:off x="990600" y="609600"/>
          <a:ext cx="6324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60757" imgH="482717" progId="Equation.DSMT4">
                  <p:embed/>
                </p:oleObj>
              </mc:Choice>
              <mc:Fallback>
                <p:oleObj r:id="rId4" imgW="2260757" imgH="482717" progId="Equation.DSMT4">
                  <p:embed/>
                  <p:pic>
                    <p:nvPicPr>
                      <p:cNvPr id="167939" name="Object 3">
                        <a:extLst>
                          <a:ext uri="{FF2B5EF4-FFF2-40B4-BE49-F238E27FC236}">
                            <a16:creationId xmlns:a16="http://schemas.microsoft.com/office/drawing/2014/main" id="{3386C670-92B9-4EEA-A63C-A3468687E0F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09600"/>
                        <a:ext cx="6324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0" name="Object 4">
            <a:extLst>
              <a:ext uri="{FF2B5EF4-FFF2-40B4-BE49-F238E27FC236}">
                <a16:creationId xmlns:a16="http://schemas.microsoft.com/office/drawing/2014/main" id="{A246EE3F-44DA-47AA-AF30-CD7F5C22816A}"/>
              </a:ext>
            </a:extLst>
          </p:cNvPr>
          <p:cNvGraphicFramePr>
            <a:graphicFrameLocks/>
          </p:cNvGraphicFramePr>
          <p:nvPr/>
        </p:nvGraphicFramePr>
        <p:xfrm>
          <a:off x="2401888" y="1752600"/>
          <a:ext cx="49133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25717" imgH="457517" progId="Equation.DSMT4">
                  <p:embed/>
                </p:oleObj>
              </mc:Choice>
              <mc:Fallback>
                <p:oleObj r:id="rId6" imgW="1625717" imgH="457517" progId="Equation.DSMT4">
                  <p:embed/>
                  <p:pic>
                    <p:nvPicPr>
                      <p:cNvPr id="167940" name="Object 4">
                        <a:extLst>
                          <a:ext uri="{FF2B5EF4-FFF2-40B4-BE49-F238E27FC236}">
                            <a16:creationId xmlns:a16="http://schemas.microsoft.com/office/drawing/2014/main" id="{A246EE3F-44DA-47AA-AF30-CD7F5C22816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1752600"/>
                        <a:ext cx="49133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>
            <a:extLst>
              <a:ext uri="{FF2B5EF4-FFF2-40B4-BE49-F238E27FC236}">
                <a16:creationId xmlns:a16="http://schemas.microsoft.com/office/drawing/2014/main" id="{4285ABE9-B4FC-4C34-9FEA-239617A239DE}"/>
              </a:ext>
            </a:extLst>
          </p:cNvPr>
          <p:cNvGraphicFramePr>
            <a:graphicFrameLocks/>
          </p:cNvGraphicFramePr>
          <p:nvPr/>
        </p:nvGraphicFramePr>
        <p:xfrm>
          <a:off x="2590800" y="2819400"/>
          <a:ext cx="472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61637" imgH="229368" progId="Equation.DSMT4">
                  <p:embed/>
                </p:oleObj>
              </mc:Choice>
              <mc:Fallback>
                <p:oleObj r:id="rId8" imgW="1361637" imgH="229368" progId="Equation.DSMT4">
                  <p:embed/>
                  <p:pic>
                    <p:nvPicPr>
                      <p:cNvPr id="167941" name="Object 5">
                        <a:extLst>
                          <a:ext uri="{FF2B5EF4-FFF2-40B4-BE49-F238E27FC236}">
                            <a16:creationId xmlns:a16="http://schemas.microsoft.com/office/drawing/2014/main" id="{4285ABE9-B4FC-4C34-9FEA-239617A239D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19400"/>
                        <a:ext cx="4724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>
            <a:extLst>
              <a:ext uri="{FF2B5EF4-FFF2-40B4-BE49-F238E27FC236}">
                <a16:creationId xmlns:a16="http://schemas.microsoft.com/office/drawing/2014/main" id="{58444CAF-EDAA-4B54-A522-FCB1D4D3B05A}"/>
              </a:ext>
            </a:extLst>
          </p:cNvPr>
          <p:cNvGraphicFramePr>
            <a:graphicFrameLocks/>
          </p:cNvGraphicFramePr>
          <p:nvPr/>
        </p:nvGraphicFramePr>
        <p:xfrm>
          <a:off x="2286000" y="3276600"/>
          <a:ext cx="4876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463357" imgH="483668" progId="Equation.DSMT4">
                  <p:embed/>
                </p:oleObj>
              </mc:Choice>
              <mc:Fallback>
                <p:oleObj r:id="rId10" imgW="1463357" imgH="483668" progId="Equation.DSMT4">
                  <p:embed/>
                  <p:pic>
                    <p:nvPicPr>
                      <p:cNvPr id="167942" name="Object 6">
                        <a:extLst>
                          <a:ext uri="{FF2B5EF4-FFF2-40B4-BE49-F238E27FC236}">
                            <a16:creationId xmlns:a16="http://schemas.microsoft.com/office/drawing/2014/main" id="{58444CAF-EDAA-4B54-A522-FCB1D4D3B05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76600"/>
                        <a:ext cx="4876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3" name="Text Box 7">
            <a:extLst>
              <a:ext uri="{FF2B5EF4-FFF2-40B4-BE49-F238E27FC236}">
                <a16:creationId xmlns:a16="http://schemas.microsoft.com/office/drawing/2014/main" id="{80349C08-5298-439D-A8C9-1E477CEBE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352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33CC"/>
                </a:solidFill>
              </a:rPr>
              <a:t>（同构）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3" grpId="0" bldLvl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2" name="Object 2">
            <a:extLst>
              <a:ext uri="{FF2B5EF4-FFF2-40B4-BE49-F238E27FC236}">
                <a16:creationId xmlns:a16="http://schemas.microsoft.com/office/drawing/2014/main" id="{C81945DE-9080-4353-9DB5-2EFED6501312}"/>
              </a:ext>
            </a:extLst>
          </p:cNvPr>
          <p:cNvGraphicFramePr>
            <a:graphicFrameLocks/>
          </p:cNvGraphicFramePr>
          <p:nvPr/>
        </p:nvGraphicFramePr>
        <p:xfrm>
          <a:off x="838200" y="685800"/>
          <a:ext cx="594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35197" imgH="203357" progId="Equation.DSMT4">
                  <p:embed/>
                </p:oleObj>
              </mc:Choice>
              <mc:Fallback>
                <p:oleObj r:id="rId2" imgW="2235197" imgH="203357" progId="Equation.DSMT4">
                  <p:embed/>
                  <p:pic>
                    <p:nvPicPr>
                      <p:cNvPr id="168962" name="Object 2">
                        <a:extLst>
                          <a:ext uri="{FF2B5EF4-FFF2-40B4-BE49-F238E27FC236}">
                            <a16:creationId xmlns:a16="http://schemas.microsoft.com/office/drawing/2014/main" id="{C81945DE-9080-4353-9DB5-2EFED650131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85800"/>
                        <a:ext cx="5943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3" name="Object 3">
            <a:extLst>
              <a:ext uri="{FF2B5EF4-FFF2-40B4-BE49-F238E27FC236}">
                <a16:creationId xmlns:a16="http://schemas.microsoft.com/office/drawing/2014/main" id="{69AEC6F1-C981-45BF-8BDA-7FF30378A2A1}"/>
              </a:ext>
            </a:extLst>
          </p:cNvPr>
          <p:cNvGraphicFramePr>
            <a:graphicFrameLocks/>
          </p:cNvGraphicFramePr>
          <p:nvPr/>
        </p:nvGraphicFramePr>
        <p:xfrm>
          <a:off x="1600200" y="1371600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22597" imgH="254117" progId="Equation.DSMT4">
                  <p:embed/>
                </p:oleObj>
              </mc:Choice>
              <mc:Fallback>
                <p:oleObj r:id="rId4" imgW="2222597" imgH="254117" progId="Equation.DSMT4">
                  <p:embed/>
                  <p:pic>
                    <p:nvPicPr>
                      <p:cNvPr id="168963" name="Object 3">
                        <a:extLst>
                          <a:ext uri="{FF2B5EF4-FFF2-40B4-BE49-F238E27FC236}">
                            <a16:creationId xmlns:a16="http://schemas.microsoft.com/office/drawing/2014/main" id="{69AEC6F1-C981-45BF-8BDA-7FF30378A2A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371600"/>
                        <a:ext cx="396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4" name="Object 4">
            <a:extLst>
              <a:ext uri="{FF2B5EF4-FFF2-40B4-BE49-F238E27FC236}">
                <a16:creationId xmlns:a16="http://schemas.microsoft.com/office/drawing/2014/main" id="{24649A34-7055-4726-A1D3-3EA42BD36185}"/>
              </a:ext>
            </a:extLst>
          </p:cNvPr>
          <p:cNvGraphicFramePr>
            <a:graphicFrameLocks/>
          </p:cNvGraphicFramePr>
          <p:nvPr/>
        </p:nvGraphicFramePr>
        <p:xfrm>
          <a:off x="2133600" y="1981200"/>
          <a:ext cx="32781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66917" imgH="215957" progId="Equation.DSMT4">
                  <p:embed/>
                </p:oleObj>
              </mc:Choice>
              <mc:Fallback>
                <p:oleObj r:id="rId6" imgW="1866917" imgH="215957" progId="Equation.DSMT4">
                  <p:embed/>
                  <p:pic>
                    <p:nvPicPr>
                      <p:cNvPr id="168964" name="Object 4">
                        <a:extLst>
                          <a:ext uri="{FF2B5EF4-FFF2-40B4-BE49-F238E27FC236}">
                            <a16:creationId xmlns:a16="http://schemas.microsoft.com/office/drawing/2014/main" id="{24649A34-7055-4726-A1D3-3EA42BD3618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81200"/>
                        <a:ext cx="32781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5">
            <a:extLst>
              <a:ext uri="{FF2B5EF4-FFF2-40B4-BE49-F238E27FC236}">
                <a16:creationId xmlns:a16="http://schemas.microsoft.com/office/drawing/2014/main" id="{A1153529-5229-4A73-B56A-1F0326551A2E}"/>
              </a:ext>
            </a:extLst>
          </p:cNvPr>
          <p:cNvGraphicFramePr>
            <a:graphicFrameLocks/>
          </p:cNvGraphicFramePr>
          <p:nvPr/>
        </p:nvGraphicFramePr>
        <p:xfrm>
          <a:off x="2133600" y="2514600"/>
          <a:ext cx="525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756117" imgH="482717" progId="Equation.DSMT4">
                  <p:embed/>
                </p:oleObj>
              </mc:Choice>
              <mc:Fallback>
                <p:oleObj r:id="rId8" imgW="2756117" imgH="482717" progId="Equation.DSMT4">
                  <p:embed/>
                  <p:pic>
                    <p:nvPicPr>
                      <p:cNvPr id="168965" name="Object 5">
                        <a:extLst>
                          <a:ext uri="{FF2B5EF4-FFF2-40B4-BE49-F238E27FC236}">
                            <a16:creationId xmlns:a16="http://schemas.microsoft.com/office/drawing/2014/main" id="{A1153529-5229-4A73-B56A-1F0326551A2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00"/>
                        <a:ext cx="5257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6" name="Object 6">
            <a:extLst>
              <a:ext uri="{FF2B5EF4-FFF2-40B4-BE49-F238E27FC236}">
                <a16:creationId xmlns:a16="http://schemas.microsoft.com/office/drawing/2014/main" id="{23138FD5-5024-4EEB-8207-5E777EE36BBC}"/>
              </a:ext>
            </a:extLst>
          </p:cNvPr>
          <p:cNvGraphicFramePr>
            <a:graphicFrameLocks/>
          </p:cNvGraphicFramePr>
          <p:nvPr/>
        </p:nvGraphicFramePr>
        <p:xfrm>
          <a:off x="2133600" y="3505200"/>
          <a:ext cx="1676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005255" imgH="280228" progId="Equation.DSMT4">
                  <p:embed/>
                </p:oleObj>
              </mc:Choice>
              <mc:Fallback>
                <p:oleObj r:id="rId10" imgW="1005255" imgH="280228" progId="Equation.DSMT4">
                  <p:embed/>
                  <p:pic>
                    <p:nvPicPr>
                      <p:cNvPr id="168966" name="Object 6">
                        <a:extLst>
                          <a:ext uri="{FF2B5EF4-FFF2-40B4-BE49-F238E27FC236}">
                            <a16:creationId xmlns:a16="http://schemas.microsoft.com/office/drawing/2014/main" id="{23138FD5-5024-4EEB-8207-5E777EE36BB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1676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7" name="Object 7">
            <a:extLst>
              <a:ext uri="{FF2B5EF4-FFF2-40B4-BE49-F238E27FC236}">
                <a16:creationId xmlns:a16="http://schemas.microsoft.com/office/drawing/2014/main" id="{3DB79501-62DB-46BB-BFDB-E60DCEA98519}"/>
              </a:ext>
            </a:extLst>
          </p:cNvPr>
          <p:cNvGraphicFramePr>
            <a:graphicFrameLocks/>
          </p:cNvGraphicFramePr>
          <p:nvPr/>
        </p:nvGraphicFramePr>
        <p:xfrm>
          <a:off x="2133600" y="4114800"/>
          <a:ext cx="480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641637" imgH="228917" progId="Equation.DSMT4">
                  <p:embed/>
                </p:oleObj>
              </mc:Choice>
              <mc:Fallback>
                <p:oleObj r:id="rId12" imgW="2641637" imgH="228917" progId="Equation.DSMT4">
                  <p:embed/>
                  <p:pic>
                    <p:nvPicPr>
                      <p:cNvPr id="168967" name="Object 7">
                        <a:extLst>
                          <a:ext uri="{FF2B5EF4-FFF2-40B4-BE49-F238E27FC236}">
                            <a16:creationId xmlns:a16="http://schemas.microsoft.com/office/drawing/2014/main" id="{3DB79501-62DB-46BB-BFDB-E60DCEA985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14800"/>
                        <a:ext cx="480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8" name="Object 8">
            <a:extLst>
              <a:ext uri="{FF2B5EF4-FFF2-40B4-BE49-F238E27FC236}">
                <a16:creationId xmlns:a16="http://schemas.microsoft.com/office/drawing/2014/main" id="{607B1B7A-C9C1-433E-BD6E-BB176C7AEF8E}"/>
              </a:ext>
            </a:extLst>
          </p:cNvPr>
          <p:cNvGraphicFramePr>
            <a:graphicFrameLocks/>
          </p:cNvGraphicFramePr>
          <p:nvPr/>
        </p:nvGraphicFramePr>
        <p:xfrm>
          <a:off x="2133600" y="4648200"/>
          <a:ext cx="3582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841717" imgH="457517" progId="Equation.DSMT4">
                  <p:embed/>
                </p:oleObj>
              </mc:Choice>
              <mc:Fallback>
                <p:oleObj r:id="rId14" imgW="1841717" imgH="457517" progId="Equation.DSMT4">
                  <p:embed/>
                  <p:pic>
                    <p:nvPicPr>
                      <p:cNvPr id="168968" name="Object 8">
                        <a:extLst>
                          <a:ext uri="{FF2B5EF4-FFF2-40B4-BE49-F238E27FC236}">
                            <a16:creationId xmlns:a16="http://schemas.microsoft.com/office/drawing/2014/main" id="{607B1B7A-C9C1-433E-BD6E-BB176C7AEF8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648200"/>
                        <a:ext cx="35829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9" name="Object 9">
            <a:extLst>
              <a:ext uri="{FF2B5EF4-FFF2-40B4-BE49-F238E27FC236}">
                <a16:creationId xmlns:a16="http://schemas.microsoft.com/office/drawing/2014/main" id="{6461E1DA-2C6F-4B3B-B8E7-E91188BEFB80}"/>
              </a:ext>
            </a:extLst>
          </p:cNvPr>
          <p:cNvGraphicFramePr>
            <a:graphicFrameLocks/>
          </p:cNvGraphicFramePr>
          <p:nvPr/>
        </p:nvGraphicFramePr>
        <p:xfrm>
          <a:off x="2133600" y="5562600"/>
          <a:ext cx="38115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235197" imgH="279677" progId="Equation.DSMT4">
                  <p:embed/>
                </p:oleObj>
              </mc:Choice>
              <mc:Fallback>
                <p:oleObj r:id="rId16" imgW="2235197" imgH="279677" progId="Equation.DSMT4">
                  <p:embed/>
                  <p:pic>
                    <p:nvPicPr>
                      <p:cNvPr id="168969" name="Object 9">
                        <a:extLst>
                          <a:ext uri="{FF2B5EF4-FFF2-40B4-BE49-F238E27FC236}">
                            <a16:creationId xmlns:a16="http://schemas.microsoft.com/office/drawing/2014/main" id="{6461E1DA-2C6F-4B3B-B8E7-E91188BEFB8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562600"/>
                        <a:ext cx="38115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0" name="Object 10">
            <a:extLst>
              <a:ext uri="{FF2B5EF4-FFF2-40B4-BE49-F238E27FC236}">
                <a16:creationId xmlns:a16="http://schemas.microsoft.com/office/drawing/2014/main" id="{E758A8B6-7AAA-41D5-B815-2B0FA6B45849}"/>
              </a:ext>
            </a:extLst>
          </p:cNvPr>
          <p:cNvGraphicFramePr>
            <a:graphicFrameLocks/>
          </p:cNvGraphicFramePr>
          <p:nvPr/>
        </p:nvGraphicFramePr>
        <p:xfrm>
          <a:off x="2133600" y="6048375"/>
          <a:ext cx="17541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929145" imgH="280228" progId="Equation.DSMT4">
                  <p:embed/>
                </p:oleObj>
              </mc:Choice>
              <mc:Fallback>
                <p:oleObj r:id="rId18" imgW="929145" imgH="280228" progId="Equation.DSMT4">
                  <p:embed/>
                  <p:pic>
                    <p:nvPicPr>
                      <p:cNvPr id="168970" name="Object 10">
                        <a:extLst>
                          <a:ext uri="{FF2B5EF4-FFF2-40B4-BE49-F238E27FC236}">
                            <a16:creationId xmlns:a16="http://schemas.microsoft.com/office/drawing/2014/main" id="{E758A8B6-7AAA-41D5-B815-2B0FA6B4584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048375"/>
                        <a:ext cx="17541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6" name="Object 2">
            <a:extLst>
              <a:ext uri="{FF2B5EF4-FFF2-40B4-BE49-F238E27FC236}">
                <a16:creationId xmlns:a16="http://schemas.microsoft.com/office/drawing/2014/main" id="{1C353A37-3060-4CCA-9906-DDD99FCC1921}"/>
              </a:ext>
            </a:extLst>
          </p:cNvPr>
          <p:cNvGraphicFramePr>
            <a:graphicFrameLocks/>
          </p:cNvGraphicFramePr>
          <p:nvPr/>
        </p:nvGraphicFramePr>
        <p:xfrm>
          <a:off x="306388" y="685800"/>
          <a:ext cx="8228012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05277" imgH="850997" progId="Equation.DSMT4">
                  <p:embed/>
                </p:oleObj>
              </mc:Choice>
              <mc:Fallback>
                <p:oleObj r:id="rId2" imgW="3505277" imgH="850997" progId="Equation.DSMT4">
                  <p:embed/>
                  <p:pic>
                    <p:nvPicPr>
                      <p:cNvPr id="169986" name="Object 2">
                        <a:extLst>
                          <a:ext uri="{FF2B5EF4-FFF2-40B4-BE49-F238E27FC236}">
                            <a16:creationId xmlns:a16="http://schemas.microsoft.com/office/drawing/2014/main" id="{1C353A37-3060-4CCA-9906-DDD99FCC192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685800"/>
                        <a:ext cx="8228012" cy="213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7" name="Object 3">
            <a:extLst>
              <a:ext uri="{FF2B5EF4-FFF2-40B4-BE49-F238E27FC236}">
                <a16:creationId xmlns:a16="http://schemas.microsoft.com/office/drawing/2014/main" id="{559AD05A-C2A4-441C-BC87-60D8C9F4A11B}"/>
              </a:ext>
            </a:extLst>
          </p:cNvPr>
          <p:cNvGraphicFramePr>
            <a:graphicFrameLocks/>
          </p:cNvGraphicFramePr>
          <p:nvPr/>
        </p:nvGraphicFramePr>
        <p:xfrm>
          <a:off x="1143000" y="3124200"/>
          <a:ext cx="7315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619757" imgH="254117" progId="Equation.DSMT4">
                  <p:embed/>
                </p:oleObj>
              </mc:Choice>
              <mc:Fallback>
                <p:oleObj r:id="rId4" imgW="3619757" imgH="254117" progId="Equation.DSMT4">
                  <p:embed/>
                  <p:pic>
                    <p:nvPicPr>
                      <p:cNvPr id="169987" name="Object 3">
                        <a:extLst>
                          <a:ext uri="{FF2B5EF4-FFF2-40B4-BE49-F238E27FC236}">
                            <a16:creationId xmlns:a16="http://schemas.microsoft.com/office/drawing/2014/main" id="{559AD05A-C2A4-441C-BC87-60D8C9F4A11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24200"/>
                        <a:ext cx="7315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8" name="Object 4">
            <a:extLst>
              <a:ext uri="{FF2B5EF4-FFF2-40B4-BE49-F238E27FC236}">
                <a16:creationId xmlns:a16="http://schemas.microsoft.com/office/drawing/2014/main" id="{EFF8EE67-0B34-476B-948B-C230B64E6D68}"/>
              </a:ext>
            </a:extLst>
          </p:cNvPr>
          <p:cNvGraphicFramePr>
            <a:graphicFrameLocks/>
          </p:cNvGraphicFramePr>
          <p:nvPr/>
        </p:nvGraphicFramePr>
        <p:xfrm>
          <a:off x="1676400" y="3810000"/>
          <a:ext cx="29098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14578" imgH="254618" progId="Equation.DSMT4">
                  <p:embed/>
                </p:oleObj>
              </mc:Choice>
              <mc:Fallback>
                <p:oleObj r:id="rId6" imgW="1514578" imgH="254618" progId="Equation.DSMT4">
                  <p:embed/>
                  <p:pic>
                    <p:nvPicPr>
                      <p:cNvPr id="169988" name="Object 4">
                        <a:extLst>
                          <a:ext uri="{FF2B5EF4-FFF2-40B4-BE49-F238E27FC236}">
                            <a16:creationId xmlns:a16="http://schemas.microsoft.com/office/drawing/2014/main" id="{EFF8EE67-0B34-476B-948B-C230B64E6D6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0"/>
                        <a:ext cx="29098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5">
            <a:extLst>
              <a:ext uri="{FF2B5EF4-FFF2-40B4-BE49-F238E27FC236}">
                <a16:creationId xmlns:a16="http://schemas.microsoft.com/office/drawing/2014/main" id="{3AC88EA9-6C61-4F19-AA13-1614A55BEC8A}"/>
              </a:ext>
            </a:extLst>
          </p:cNvPr>
          <p:cNvGraphicFramePr>
            <a:graphicFrameLocks/>
          </p:cNvGraphicFramePr>
          <p:nvPr/>
        </p:nvGraphicFramePr>
        <p:xfrm>
          <a:off x="1676400" y="4495800"/>
          <a:ext cx="54975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654597" imgH="279677" progId="Equation.DSMT4">
                  <p:embed/>
                </p:oleObj>
              </mc:Choice>
              <mc:Fallback>
                <p:oleObj r:id="rId8" imgW="2654597" imgH="279677" progId="Equation.DSMT4">
                  <p:embed/>
                  <p:pic>
                    <p:nvPicPr>
                      <p:cNvPr id="169989" name="Object 5">
                        <a:extLst>
                          <a:ext uri="{FF2B5EF4-FFF2-40B4-BE49-F238E27FC236}">
                            <a16:creationId xmlns:a16="http://schemas.microsoft.com/office/drawing/2014/main" id="{3AC88EA9-6C61-4F19-AA13-1614A55BEC8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54975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6">
            <a:extLst>
              <a:ext uri="{FF2B5EF4-FFF2-40B4-BE49-F238E27FC236}">
                <a16:creationId xmlns:a16="http://schemas.microsoft.com/office/drawing/2014/main" id="{8CB4E665-1C22-4C30-AE67-414C032CD741}"/>
              </a:ext>
            </a:extLst>
          </p:cNvPr>
          <p:cNvGraphicFramePr>
            <a:graphicFrameLocks/>
          </p:cNvGraphicFramePr>
          <p:nvPr/>
        </p:nvGraphicFramePr>
        <p:xfrm>
          <a:off x="1676400" y="5181600"/>
          <a:ext cx="4638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829117" imgH="203357" progId="Equation.DSMT4">
                  <p:embed/>
                </p:oleObj>
              </mc:Choice>
              <mc:Fallback>
                <p:oleObj r:id="rId10" imgW="1829117" imgH="203357" progId="Equation.DSMT4">
                  <p:embed/>
                  <p:pic>
                    <p:nvPicPr>
                      <p:cNvPr id="169990" name="Object 6">
                        <a:extLst>
                          <a:ext uri="{FF2B5EF4-FFF2-40B4-BE49-F238E27FC236}">
                            <a16:creationId xmlns:a16="http://schemas.microsoft.com/office/drawing/2014/main" id="{8CB4E665-1C22-4C30-AE67-414C032CD74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81600"/>
                        <a:ext cx="46386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1" name="Object 7">
            <a:extLst>
              <a:ext uri="{FF2B5EF4-FFF2-40B4-BE49-F238E27FC236}">
                <a16:creationId xmlns:a16="http://schemas.microsoft.com/office/drawing/2014/main" id="{2FD83D62-5B64-4987-ACBD-04B13A4FF061}"/>
              </a:ext>
            </a:extLst>
          </p:cNvPr>
          <p:cNvGraphicFramePr>
            <a:graphicFrameLocks/>
          </p:cNvGraphicFramePr>
          <p:nvPr/>
        </p:nvGraphicFramePr>
        <p:xfrm>
          <a:off x="1676400" y="5791200"/>
          <a:ext cx="396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854317" imgH="279677" progId="Equation.DSMT4">
                  <p:embed/>
                </p:oleObj>
              </mc:Choice>
              <mc:Fallback>
                <p:oleObj r:id="rId12" imgW="1854317" imgH="279677" progId="Equation.DSMT4">
                  <p:embed/>
                  <p:pic>
                    <p:nvPicPr>
                      <p:cNvPr id="169991" name="Object 7">
                        <a:extLst>
                          <a:ext uri="{FF2B5EF4-FFF2-40B4-BE49-F238E27FC236}">
                            <a16:creationId xmlns:a16="http://schemas.microsoft.com/office/drawing/2014/main" id="{2FD83D62-5B64-4987-ACBD-04B13A4FF06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791200"/>
                        <a:ext cx="3962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0" name="Object 2">
            <a:extLst>
              <a:ext uri="{FF2B5EF4-FFF2-40B4-BE49-F238E27FC236}">
                <a16:creationId xmlns:a16="http://schemas.microsoft.com/office/drawing/2014/main" id="{1EB21372-F48E-471A-8AED-6C05B7D92485}"/>
              </a:ext>
            </a:extLst>
          </p:cNvPr>
          <p:cNvGraphicFramePr>
            <a:graphicFrameLocks/>
          </p:cNvGraphicFramePr>
          <p:nvPr/>
        </p:nvGraphicFramePr>
        <p:xfrm>
          <a:off x="1752600" y="838200"/>
          <a:ext cx="510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25997" imgH="393797" progId="Equation.DSMT4">
                  <p:embed/>
                </p:oleObj>
              </mc:Choice>
              <mc:Fallback>
                <p:oleObj r:id="rId2" imgW="2425997" imgH="393797" progId="Equation.DSMT4">
                  <p:embed/>
                  <p:pic>
                    <p:nvPicPr>
                      <p:cNvPr id="171010" name="Object 2">
                        <a:extLst>
                          <a:ext uri="{FF2B5EF4-FFF2-40B4-BE49-F238E27FC236}">
                            <a16:creationId xmlns:a16="http://schemas.microsoft.com/office/drawing/2014/main" id="{1EB21372-F48E-471A-8AED-6C05B7D9248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838200"/>
                        <a:ext cx="5105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1" name="Object 3">
            <a:extLst>
              <a:ext uri="{FF2B5EF4-FFF2-40B4-BE49-F238E27FC236}">
                <a16:creationId xmlns:a16="http://schemas.microsoft.com/office/drawing/2014/main" id="{025B7DA3-BAD9-47F9-A584-0274D9A043E1}"/>
              </a:ext>
            </a:extLst>
          </p:cNvPr>
          <p:cNvGraphicFramePr>
            <a:graphicFrameLocks/>
          </p:cNvGraphicFramePr>
          <p:nvPr/>
        </p:nvGraphicFramePr>
        <p:xfrm>
          <a:off x="1752600" y="1981200"/>
          <a:ext cx="4037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06597" imgH="203357" progId="Equation.DSMT4">
                  <p:embed/>
                </p:oleObj>
              </mc:Choice>
              <mc:Fallback>
                <p:oleObj r:id="rId4" imgW="2006597" imgH="203357" progId="Equation.DSMT4">
                  <p:embed/>
                  <p:pic>
                    <p:nvPicPr>
                      <p:cNvPr id="171011" name="Object 3">
                        <a:extLst>
                          <a:ext uri="{FF2B5EF4-FFF2-40B4-BE49-F238E27FC236}">
                            <a16:creationId xmlns:a16="http://schemas.microsoft.com/office/drawing/2014/main" id="{025B7DA3-BAD9-47F9-A584-0274D9A043E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1200"/>
                        <a:ext cx="40370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2" name="Object 4">
            <a:extLst>
              <a:ext uri="{FF2B5EF4-FFF2-40B4-BE49-F238E27FC236}">
                <a16:creationId xmlns:a16="http://schemas.microsoft.com/office/drawing/2014/main" id="{92332A85-2BB2-4A0E-BC41-BEEC065B1B53}"/>
              </a:ext>
            </a:extLst>
          </p:cNvPr>
          <p:cNvGraphicFramePr>
            <a:graphicFrameLocks/>
          </p:cNvGraphicFramePr>
          <p:nvPr/>
        </p:nvGraphicFramePr>
        <p:xfrm>
          <a:off x="1752600" y="2743200"/>
          <a:ext cx="472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44757" imgH="215957" progId="Equation.DSMT4">
                  <p:embed/>
                </p:oleObj>
              </mc:Choice>
              <mc:Fallback>
                <p:oleObj r:id="rId6" imgW="2044757" imgH="215957" progId="Equation.DSMT4">
                  <p:embed/>
                  <p:pic>
                    <p:nvPicPr>
                      <p:cNvPr id="171012" name="Object 4">
                        <a:extLst>
                          <a:ext uri="{FF2B5EF4-FFF2-40B4-BE49-F238E27FC236}">
                            <a16:creationId xmlns:a16="http://schemas.microsoft.com/office/drawing/2014/main" id="{92332A85-2BB2-4A0E-BC41-BEEC065B1B5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43200"/>
                        <a:ext cx="4724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>
            <a:extLst>
              <a:ext uri="{FF2B5EF4-FFF2-40B4-BE49-F238E27FC236}">
                <a16:creationId xmlns:a16="http://schemas.microsoft.com/office/drawing/2014/main" id="{B5436113-8D86-4D82-B677-AA5F7781D523}"/>
              </a:ext>
            </a:extLst>
          </p:cNvPr>
          <p:cNvGraphicFramePr>
            <a:graphicFrameLocks/>
          </p:cNvGraphicFramePr>
          <p:nvPr/>
        </p:nvGraphicFramePr>
        <p:xfrm>
          <a:off x="1752600" y="3581400"/>
          <a:ext cx="251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03535" imgH="216382" progId="Equation.DSMT4">
                  <p:embed/>
                </p:oleObj>
              </mc:Choice>
              <mc:Fallback>
                <p:oleObj r:id="rId8" imgW="903535" imgH="216382" progId="Equation.DSMT4">
                  <p:embed/>
                  <p:pic>
                    <p:nvPicPr>
                      <p:cNvPr id="171013" name="Object 5">
                        <a:extLst>
                          <a:ext uri="{FF2B5EF4-FFF2-40B4-BE49-F238E27FC236}">
                            <a16:creationId xmlns:a16="http://schemas.microsoft.com/office/drawing/2014/main" id="{B5436113-8D86-4D82-B677-AA5F7781D52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81400"/>
                        <a:ext cx="251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4" name="Object 6">
            <a:extLst>
              <a:ext uri="{FF2B5EF4-FFF2-40B4-BE49-F238E27FC236}">
                <a16:creationId xmlns:a16="http://schemas.microsoft.com/office/drawing/2014/main" id="{96E0F6BD-6246-41BC-AB9F-03F27F278301}"/>
              </a:ext>
            </a:extLst>
          </p:cNvPr>
          <p:cNvGraphicFramePr>
            <a:graphicFrameLocks/>
          </p:cNvGraphicFramePr>
          <p:nvPr/>
        </p:nvGraphicFramePr>
        <p:xfrm>
          <a:off x="381000" y="4343400"/>
          <a:ext cx="74660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806877" imgH="711317" progId="Equation.DSMT4">
                  <p:embed/>
                </p:oleObj>
              </mc:Choice>
              <mc:Fallback>
                <p:oleObj r:id="rId10" imgW="2806877" imgH="711317" progId="Equation.DSMT4">
                  <p:embed/>
                  <p:pic>
                    <p:nvPicPr>
                      <p:cNvPr id="171014" name="Object 6">
                        <a:extLst>
                          <a:ext uri="{FF2B5EF4-FFF2-40B4-BE49-F238E27FC236}">
                            <a16:creationId xmlns:a16="http://schemas.microsoft.com/office/drawing/2014/main" id="{96E0F6BD-6246-41BC-AB9F-03F27F27830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43400"/>
                        <a:ext cx="74660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4184CC42-584F-44A6-ABFE-A8E2C450F4C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1000" y="946150"/>
            <a:ext cx="7466013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4400" b="0">
                <a:solidFill>
                  <a:srgbClr val="FF0000"/>
                </a:solidFill>
              </a:rPr>
              <a:t>§５．变换群</a:t>
            </a:r>
          </a:p>
        </p:txBody>
      </p:sp>
      <p:graphicFrame>
        <p:nvGraphicFramePr>
          <p:cNvPr id="172035" name="Object 3">
            <a:extLst>
              <a:ext uri="{FF2B5EF4-FFF2-40B4-BE49-F238E27FC236}">
                <a16:creationId xmlns:a16="http://schemas.microsoft.com/office/drawing/2014/main" id="{CA8B8934-C508-4338-AEC2-AB5AB98D1B3A}"/>
              </a:ext>
            </a:extLst>
          </p:cNvPr>
          <p:cNvGraphicFramePr>
            <a:graphicFrameLocks/>
          </p:cNvGraphicFramePr>
          <p:nvPr/>
        </p:nvGraphicFramePr>
        <p:xfrm>
          <a:off x="685800" y="1981200"/>
          <a:ext cx="7772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56037" imgH="457517" progId="Equation.DSMT4">
                  <p:embed/>
                </p:oleObj>
              </mc:Choice>
              <mc:Fallback>
                <p:oleObj r:id="rId2" imgW="3556037" imgH="457517" progId="Equation.DSMT4">
                  <p:embed/>
                  <p:pic>
                    <p:nvPicPr>
                      <p:cNvPr id="172035" name="Object 3">
                        <a:extLst>
                          <a:ext uri="{FF2B5EF4-FFF2-40B4-BE49-F238E27FC236}">
                            <a16:creationId xmlns:a16="http://schemas.microsoft.com/office/drawing/2014/main" id="{CA8B8934-C508-4338-AEC2-AB5AB98D1B3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7772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6" name="Object 4">
            <a:extLst>
              <a:ext uri="{FF2B5EF4-FFF2-40B4-BE49-F238E27FC236}">
                <a16:creationId xmlns:a16="http://schemas.microsoft.com/office/drawing/2014/main" id="{A138596D-E415-43AB-A145-7AEAF1531098}"/>
              </a:ext>
            </a:extLst>
          </p:cNvPr>
          <p:cNvGraphicFramePr>
            <a:graphicFrameLocks/>
          </p:cNvGraphicFramePr>
          <p:nvPr/>
        </p:nvGraphicFramePr>
        <p:xfrm>
          <a:off x="2438400" y="3352800"/>
          <a:ext cx="411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66917" imgH="203357" progId="Equation.DSMT4">
                  <p:embed/>
                </p:oleObj>
              </mc:Choice>
              <mc:Fallback>
                <p:oleObj r:id="rId4" imgW="1866917" imgH="203357" progId="Equation.DSMT4">
                  <p:embed/>
                  <p:pic>
                    <p:nvPicPr>
                      <p:cNvPr id="172036" name="Object 4">
                        <a:extLst>
                          <a:ext uri="{FF2B5EF4-FFF2-40B4-BE49-F238E27FC236}">
                            <a16:creationId xmlns:a16="http://schemas.microsoft.com/office/drawing/2014/main" id="{A138596D-E415-43AB-A145-7AEAF153109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52800"/>
                        <a:ext cx="411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2037" name="Group 5">
            <a:extLst>
              <a:ext uri="{FF2B5EF4-FFF2-40B4-BE49-F238E27FC236}">
                <a16:creationId xmlns:a16="http://schemas.microsoft.com/office/drawing/2014/main" id="{25008C5C-BD17-4ACA-A378-E2A0CE1F8D6F}"/>
              </a:ext>
            </a:extLst>
          </p:cNvPr>
          <p:cNvGrpSpPr>
            <a:grpSpLocks/>
          </p:cNvGrpSpPr>
          <p:nvPr/>
        </p:nvGrpSpPr>
        <p:grpSpPr bwMode="auto">
          <a:xfrm>
            <a:off x="1282700" y="4041775"/>
            <a:ext cx="7632700" cy="2054225"/>
            <a:chOff x="0" y="0"/>
            <a:chExt cx="12020" cy="3234"/>
          </a:xfrm>
        </p:grpSpPr>
        <p:sp>
          <p:nvSpPr>
            <p:cNvPr id="172038" name="Text Box 6">
              <a:extLst>
                <a:ext uri="{FF2B5EF4-FFF2-40B4-BE49-F238E27FC236}">
                  <a16:creationId xmlns:a16="http://schemas.microsoft.com/office/drawing/2014/main" id="{70C22519-A073-47CA-8DCD-1F4DE3188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2020" cy="3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/>
                <a:t>例１</a:t>
              </a:r>
              <a:r>
                <a:rPr lang="zh-CN" altLang="en-US" sz="2800" b="0"/>
                <a:t>　 ＝｛１，２｝．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800" b="0"/>
                <a:t>        ：   　 ，                      ：　　 ，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800" b="0"/>
                <a:t>        ：　　 ，                      ：　　 ，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800" b="0"/>
                <a:t>    {     ，  }构成群（双射变换群）</a:t>
              </a:r>
            </a:p>
          </p:txBody>
        </p:sp>
        <p:graphicFrame>
          <p:nvGraphicFramePr>
            <p:cNvPr id="172039" name="Object 7">
              <a:extLst>
                <a:ext uri="{FF2B5EF4-FFF2-40B4-BE49-F238E27FC236}">
                  <a16:creationId xmlns:a16="http://schemas.microsoft.com/office/drawing/2014/main" id="{0765051D-1FC7-465A-B4E8-E518DD86BC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120"/>
            <a:ext cx="535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54186" imgH="167009" progId="Equation.DSMT4">
                    <p:embed/>
                  </p:oleObj>
                </mc:Choice>
                <mc:Fallback>
                  <p:oleObj r:id="rId6" imgW="154186" imgH="167009" progId="Equation.DSMT4">
                    <p:embed/>
                    <p:pic>
                      <p:nvPicPr>
                        <p:cNvPr id="172039" name="Object 7">
                          <a:extLst>
                            <a:ext uri="{FF2B5EF4-FFF2-40B4-BE49-F238E27FC236}">
                              <a16:creationId xmlns:a16="http://schemas.microsoft.com/office/drawing/2014/main" id="{0765051D-1FC7-465A-B4E8-E518DD86BC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20"/>
                          <a:ext cx="535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40" name="Object 8">
              <a:extLst>
                <a:ext uri="{FF2B5EF4-FFF2-40B4-BE49-F238E27FC236}">
                  <a16:creationId xmlns:a16="http://schemas.microsoft.com/office/drawing/2014/main" id="{2FD435E3-8DA2-444F-ABEE-FDF753C73C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840"/>
            <a:ext cx="510" cy="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41117" imgH="230717" progId="Equation.DSMT4">
                    <p:embed/>
                  </p:oleObj>
                </mc:Choice>
                <mc:Fallback>
                  <p:oleObj r:id="rId8" imgW="141117" imgH="230717" progId="Equation.DSMT4">
                    <p:embed/>
                    <p:pic>
                      <p:nvPicPr>
                        <p:cNvPr id="172040" name="Object 8">
                          <a:extLst>
                            <a:ext uri="{FF2B5EF4-FFF2-40B4-BE49-F238E27FC236}">
                              <a16:creationId xmlns:a16="http://schemas.microsoft.com/office/drawing/2014/main" id="{2FD435E3-8DA2-444F-ABEE-FDF753C73C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840"/>
                          <a:ext cx="510" cy="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41" name="Object 9">
              <a:extLst>
                <a:ext uri="{FF2B5EF4-FFF2-40B4-BE49-F238E27FC236}">
                  <a16:creationId xmlns:a16="http://schemas.microsoft.com/office/drawing/2014/main" id="{373C54AA-7F5F-462C-B650-59592C5F03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9" y="993"/>
            <a:ext cx="1135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357312" imgH="178814" progId="Equation.DSMT4">
                    <p:embed/>
                  </p:oleObj>
                </mc:Choice>
                <mc:Fallback>
                  <p:oleObj r:id="rId10" imgW="357312" imgH="178814" progId="Equation.DSMT4">
                    <p:embed/>
                    <p:pic>
                      <p:nvPicPr>
                        <p:cNvPr id="172041" name="Object 9">
                          <a:extLst>
                            <a:ext uri="{FF2B5EF4-FFF2-40B4-BE49-F238E27FC236}">
                              <a16:creationId xmlns:a16="http://schemas.microsoft.com/office/drawing/2014/main" id="{373C54AA-7F5F-462C-B650-59592C5F03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9" y="993"/>
                          <a:ext cx="1135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42" name="Object 10">
              <a:extLst>
                <a:ext uri="{FF2B5EF4-FFF2-40B4-BE49-F238E27FC236}">
                  <a16:creationId xmlns:a16="http://schemas.microsoft.com/office/drawing/2014/main" id="{20E6B348-47A0-4E8B-AFDC-518006C126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6" y="993"/>
            <a:ext cx="1248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382978" imgH="178892" progId="Equation.DSMT4">
                    <p:embed/>
                  </p:oleObj>
                </mc:Choice>
                <mc:Fallback>
                  <p:oleObj r:id="rId12" imgW="382978" imgH="178892" progId="Equation.DSMT4">
                    <p:embed/>
                    <p:pic>
                      <p:nvPicPr>
                        <p:cNvPr id="172042" name="Object 10">
                          <a:extLst>
                            <a:ext uri="{FF2B5EF4-FFF2-40B4-BE49-F238E27FC236}">
                              <a16:creationId xmlns:a16="http://schemas.microsoft.com/office/drawing/2014/main" id="{20E6B348-47A0-4E8B-AFDC-518006C126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6" y="993"/>
                          <a:ext cx="1248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43" name="Object 11">
              <a:extLst>
                <a:ext uri="{FF2B5EF4-FFF2-40B4-BE49-F238E27FC236}">
                  <a16:creationId xmlns:a16="http://schemas.microsoft.com/office/drawing/2014/main" id="{1C4C80EA-A6E6-417F-97C8-893966140E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34" y="855"/>
            <a:ext cx="568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66644" imgH="230616" progId="Equation.DSMT4">
                    <p:embed/>
                  </p:oleObj>
                </mc:Choice>
                <mc:Fallback>
                  <p:oleObj r:id="rId14" imgW="166644" imgH="230616" progId="Equation.DSMT4">
                    <p:embed/>
                    <p:pic>
                      <p:nvPicPr>
                        <p:cNvPr id="172043" name="Object 11">
                          <a:extLst>
                            <a:ext uri="{FF2B5EF4-FFF2-40B4-BE49-F238E27FC236}">
                              <a16:creationId xmlns:a16="http://schemas.microsoft.com/office/drawing/2014/main" id="{1C4C80EA-A6E6-417F-97C8-893966140E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4" y="855"/>
                          <a:ext cx="568" cy="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44" name="Object 12">
              <a:extLst>
                <a:ext uri="{FF2B5EF4-FFF2-40B4-BE49-F238E27FC236}">
                  <a16:creationId xmlns:a16="http://schemas.microsoft.com/office/drawing/2014/main" id="{1570943A-98FA-4FD7-94C2-F75B3A7A8E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33" y="961"/>
            <a:ext cx="1247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382978" imgH="178892" progId="Equation.DSMT4">
                    <p:embed/>
                  </p:oleObj>
                </mc:Choice>
                <mc:Fallback>
                  <p:oleObj r:id="rId16" imgW="382978" imgH="178892" progId="Equation.DSMT4">
                    <p:embed/>
                    <p:pic>
                      <p:nvPicPr>
                        <p:cNvPr id="172044" name="Object 12">
                          <a:extLst>
                            <a:ext uri="{FF2B5EF4-FFF2-40B4-BE49-F238E27FC236}">
                              <a16:creationId xmlns:a16="http://schemas.microsoft.com/office/drawing/2014/main" id="{1570943A-98FA-4FD7-94C2-F75B3A7A8E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3" y="961"/>
                          <a:ext cx="1247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45" name="Object 13">
              <a:extLst>
                <a:ext uri="{FF2B5EF4-FFF2-40B4-BE49-F238E27FC236}">
                  <a16:creationId xmlns:a16="http://schemas.microsoft.com/office/drawing/2014/main" id="{F20644D7-EB69-4C47-9D41-954A37E1AC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0" y="961"/>
            <a:ext cx="1360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421428" imgH="178970" progId="Equation.DSMT4">
                    <p:embed/>
                  </p:oleObj>
                </mc:Choice>
                <mc:Fallback>
                  <p:oleObj r:id="rId18" imgW="421428" imgH="178970" progId="Equation.DSMT4">
                    <p:embed/>
                    <p:pic>
                      <p:nvPicPr>
                        <p:cNvPr id="172045" name="Object 13">
                          <a:extLst>
                            <a:ext uri="{FF2B5EF4-FFF2-40B4-BE49-F238E27FC236}">
                              <a16:creationId xmlns:a16="http://schemas.microsoft.com/office/drawing/2014/main" id="{F20644D7-EB69-4C47-9D41-954A37E1AC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0" y="961"/>
                          <a:ext cx="1360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46" name="Object 14">
              <a:extLst>
                <a:ext uri="{FF2B5EF4-FFF2-40B4-BE49-F238E27FC236}">
                  <a16:creationId xmlns:a16="http://schemas.microsoft.com/office/drawing/2014/main" id="{C3370B6B-DB4C-4E1B-8714-AB0A4C4C2D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608"/>
            <a:ext cx="538" cy="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153850" imgH="230616" progId="Equation.DSMT4">
                    <p:embed/>
                  </p:oleObj>
                </mc:Choice>
                <mc:Fallback>
                  <p:oleObj r:id="rId20" imgW="153850" imgH="230616" progId="Equation.DSMT4">
                    <p:embed/>
                    <p:pic>
                      <p:nvPicPr>
                        <p:cNvPr id="172046" name="Object 14">
                          <a:extLst>
                            <a:ext uri="{FF2B5EF4-FFF2-40B4-BE49-F238E27FC236}">
                              <a16:creationId xmlns:a16="http://schemas.microsoft.com/office/drawing/2014/main" id="{C3370B6B-DB4C-4E1B-8714-AB0A4C4C2D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608"/>
                          <a:ext cx="538" cy="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47" name="Object 15">
              <a:extLst>
                <a:ext uri="{FF2B5EF4-FFF2-40B4-BE49-F238E27FC236}">
                  <a16:creationId xmlns:a16="http://schemas.microsoft.com/office/drawing/2014/main" id="{EC41692E-8435-4D97-8B88-25DF977637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1728"/>
            <a:ext cx="1135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357312" imgH="178814" progId="Equation.DSMT4">
                    <p:embed/>
                  </p:oleObj>
                </mc:Choice>
                <mc:Fallback>
                  <p:oleObj r:id="rId22" imgW="357312" imgH="178814" progId="Equation.DSMT4">
                    <p:embed/>
                    <p:pic>
                      <p:nvPicPr>
                        <p:cNvPr id="172047" name="Object 15">
                          <a:extLst>
                            <a:ext uri="{FF2B5EF4-FFF2-40B4-BE49-F238E27FC236}">
                              <a16:creationId xmlns:a16="http://schemas.microsoft.com/office/drawing/2014/main" id="{EC41692E-8435-4D97-8B88-25DF977637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728"/>
                          <a:ext cx="1135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48" name="Object 16">
              <a:extLst>
                <a:ext uri="{FF2B5EF4-FFF2-40B4-BE49-F238E27FC236}">
                  <a16:creationId xmlns:a16="http://schemas.microsoft.com/office/drawing/2014/main" id="{7A80FE87-41EF-4694-A14B-7733434834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0" y="1728"/>
            <a:ext cx="1360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421428" imgH="178970" progId="Equation.DSMT4">
                    <p:embed/>
                  </p:oleObj>
                </mc:Choice>
                <mc:Fallback>
                  <p:oleObj r:id="rId24" imgW="421428" imgH="178970" progId="Equation.DSMT4">
                    <p:embed/>
                    <p:pic>
                      <p:nvPicPr>
                        <p:cNvPr id="172048" name="Object 16">
                          <a:extLst>
                            <a:ext uri="{FF2B5EF4-FFF2-40B4-BE49-F238E27FC236}">
                              <a16:creationId xmlns:a16="http://schemas.microsoft.com/office/drawing/2014/main" id="{7A80FE87-41EF-4694-A14B-7733434834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1728"/>
                          <a:ext cx="1360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49" name="Object 17">
              <a:extLst>
                <a:ext uri="{FF2B5EF4-FFF2-40B4-BE49-F238E27FC236}">
                  <a16:creationId xmlns:a16="http://schemas.microsoft.com/office/drawing/2014/main" id="{ED983821-8ADD-4882-B25B-C55DD469CA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05" y="1561"/>
            <a:ext cx="565" cy="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166644" imgH="230616" progId="Equation.DSMT4">
                    <p:embed/>
                  </p:oleObj>
                </mc:Choice>
                <mc:Fallback>
                  <p:oleObj r:id="rId26" imgW="166644" imgH="230616" progId="Equation.DSMT4">
                    <p:embed/>
                    <p:pic>
                      <p:nvPicPr>
                        <p:cNvPr id="172049" name="Object 17">
                          <a:extLst>
                            <a:ext uri="{FF2B5EF4-FFF2-40B4-BE49-F238E27FC236}">
                              <a16:creationId xmlns:a16="http://schemas.microsoft.com/office/drawing/2014/main" id="{ED983821-8ADD-4882-B25B-C55DD469CA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5" y="1561"/>
                          <a:ext cx="565" cy="7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50" name="Object 18">
              <a:extLst>
                <a:ext uri="{FF2B5EF4-FFF2-40B4-BE49-F238E27FC236}">
                  <a16:creationId xmlns:a16="http://schemas.microsoft.com/office/drawing/2014/main" id="{C9CC2137-84F6-40F9-A11E-D5CA3766BA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04" y="1682"/>
            <a:ext cx="1247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382978" imgH="178892" progId="Equation.DSMT4">
                    <p:embed/>
                  </p:oleObj>
                </mc:Choice>
                <mc:Fallback>
                  <p:oleObj r:id="rId28" imgW="382978" imgH="178892" progId="Equation.DSMT4">
                    <p:embed/>
                    <p:pic>
                      <p:nvPicPr>
                        <p:cNvPr id="172050" name="Object 18">
                          <a:extLst>
                            <a:ext uri="{FF2B5EF4-FFF2-40B4-BE49-F238E27FC236}">
                              <a16:creationId xmlns:a16="http://schemas.microsoft.com/office/drawing/2014/main" id="{C9CC2137-84F6-40F9-A11E-D5CA3766BA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4" y="1682"/>
                          <a:ext cx="1247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51" name="Object 19">
              <a:extLst>
                <a:ext uri="{FF2B5EF4-FFF2-40B4-BE49-F238E27FC236}">
                  <a16:creationId xmlns:a16="http://schemas.microsoft.com/office/drawing/2014/main" id="{CBAD4D91-5CFC-408E-B720-3B1DCDE485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91" y="1682"/>
            <a:ext cx="1248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382978" imgH="178892" progId="Equation.DSMT4">
                    <p:embed/>
                  </p:oleObj>
                </mc:Choice>
                <mc:Fallback>
                  <p:oleObj r:id="rId30" imgW="382978" imgH="178892" progId="Equation.DSMT4">
                    <p:embed/>
                    <p:pic>
                      <p:nvPicPr>
                        <p:cNvPr id="172051" name="Object 19">
                          <a:extLst>
                            <a:ext uri="{FF2B5EF4-FFF2-40B4-BE49-F238E27FC236}">
                              <a16:creationId xmlns:a16="http://schemas.microsoft.com/office/drawing/2014/main" id="{CBAD4D91-5CFC-408E-B720-3B1DCDE485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1" y="1682"/>
                          <a:ext cx="1248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52" name="Object 20">
              <a:extLst>
                <a:ext uri="{FF2B5EF4-FFF2-40B4-BE49-F238E27FC236}">
                  <a16:creationId xmlns:a16="http://schemas.microsoft.com/office/drawing/2014/main" id="{4012FC9B-118A-4E54-A54D-62FD8B7A32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0" y="2400"/>
            <a:ext cx="545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153850" imgH="230616" progId="Equation.DSMT4">
                    <p:embed/>
                  </p:oleObj>
                </mc:Choice>
                <mc:Fallback>
                  <p:oleObj r:id="rId32" imgW="153850" imgH="230616" progId="Equation.DSMT4">
                    <p:embed/>
                    <p:pic>
                      <p:nvPicPr>
                        <p:cNvPr id="172052" name="Object 20">
                          <a:extLst>
                            <a:ext uri="{FF2B5EF4-FFF2-40B4-BE49-F238E27FC236}">
                              <a16:creationId xmlns:a16="http://schemas.microsoft.com/office/drawing/2014/main" id="{4012FC9B-118A-4E54-A54D-62FD8B7A32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2400"/>
                          <a:ext cx="545" cy="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53" name="Object 21">
              <a:extLst>
                <a:ext uri="{FF2B5EF4-FFF2-40B4-BE49-F238E27FC236}">
                  <a16:creationId xmlns:a16="http://schemas.microsoft.com/office/drawing/2014/main" id="{3C97AFE5-3B87-4163-90E6-11ED01D628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2400"/>
            <a:ext cx="567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3" imgW="166644" imgH="230616" progId="Equation.DSMT4">
                    <p:embed/>
                  </p:oleObj>
                </mc:Choice>
                <mc:Fallback>
                  <p:oleObj r:id="rId33" imgW="166644" imgH="230616" progId="Equation.DSMT4">
                    <p:embed/>
                    <p:pic>
                      <p:nvPicPr>
                        <p:cNvPr id="172053" name="Object 21">
                          <a:extLst>
                            <a:ext uri="{FF2B5EF4-FFF2-40B4-BE49-F238E27FC236}">
                              <a16:creationId xmlns:a16="http://schemas.microsoft.com/office/drawing/2014/main" id="{3C97AFE5-3B87-4163-90E6-11ED01D628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400"/>
                          <a:ext cx="567" cy="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58" name="Object 2">
            <a:extLst>
              <a:ext uri="{FF2B5EF4-FFF2-40B4-BE49-F238E27FC236}">
                <a16:creationId xmlns:a16="http://schemas.microsoft.com/office/drawing/2014/main" id="{2820C2CB-103B-43D3-ACAF-DEE04876302F}"/>
              </a:ext>
            </a:extLst>
          </p:cNvPr>
          <p:cNvGraphicFramePr>
            <a:graphicFrameLocks/>
          </p:cNvGraphicFramePr>
          <p:nvPr/>
        </p:nvGraphicFramePr>
        <p:xfrm>
          <a:off x="685800" y="1524000"/>
          <a:ext cx="7772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62557" imgH="965477" progId="Equation.DSMT4">
                  <p:embed/>
                </p:oleObj>
              </mc:Choice>
              <mc:Fallback>
                <p:oleObj r:id="rId2" imgW="3162557" imgH="965477" progId="Equation.DSMT4">
                  <p:embed/>
                  <p:pic>
                    <p:nvPicPr>
                      <p:cNvPr id="173058" name="Object 2">
                        <a:extLst>
                          <a:ext uri="{FF2B5EF4-FFF2-40B4-BE49-F238E27FC236}">
                            <a16:creationId xmlns:a16="http://schemas.microsoft.com/office/drawing/2014/main" id="{2820C2CB-103B-43D3-ACAF-DEE04876302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77724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59" name="Object 3">
            <a:extLst>
              <a:ext uri="{FF2B5EF4-FFF2-40B4-BE49-F238E27FC236}">
                <a16:creationId xmlns:a16="http://schemas.microsoft.com/office/drawing/2014/main" id="{A5191131-C57C-4CDE-950A-7205061BBCC7}"/>
              </a:ext>
            </a:extLst>
          </p:cNvPr>
          <p:cNvGraphicFramePr>
            <a:graphicFrameLocks/>
          </p:cNvGraphicFramePr>
          <p:nvPr/>
        </p:nvGraphicFramePr>
        <p:xfrm>
          <a:off x="609600" y="4419600"/>
          <a:ext cx="602773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17957" imgH="457517" progId="Equation.DSMT4">
                  <p:embed/>
                </p:oleObj>
              </mc:Choice>
              <mc:Fallback>
                <p:oleObj r:id="rId4" imgW="2717957" imgH="457517" progId="Equation.DSMT4">
                  <p:embed/>
                  <p:pic>
                    <p:nvPicPr>
                      <p:cNvPr id="173059" name="Object 3">
                        <a:extLst>
                          <a:ext uri="{FF2B5EF4-FFF2-40B4-BE49-F238E27FC236}">
                            <a16:creationId xmlns:a16="http://schemas.microsoft.com/office/drawing/2014/main" id="{A5191131-C57C-4CDE-950A-7205061BBCC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19600"/>
                        <a:ext cx="6027738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>
            <a:extLst>
              <a:ext uri="{FF2B5EF4-FFF2-40B4-BE49-F238E27FC236}">
                <a16:creationId xmlns:a16="http://schemas.microsoft.com/office/drawing/2014/main" id="{0746259F-FF70-4284-849A-F39C800F0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339850"/>
            <a:ext cx="5233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</a:rPr>
              <a:t>定义（</a:t>
            </a:r>
            <a:r>
              <a:rPr lang="zh-CN" altLang="en-US" sz="2800">
                <a:solidFill>
                  <a:srgbClr val="FF9933"/>
                </a:solidFill>
              </a:rPr>
              <a:t>第三定义</a:t>
            </a:r>
            <a:r>
              <a:rPr lang="zh-CN" altLang="en-US" sz="3600">
                <a:solidFill>
                  <a:schemeClr val="accent2"/>
                </a:solidFill>
              </a:rPr>
              <a:t>）</a:t>
            </a:r>
            <a:r>
              <a:rPr lang="zh-CN" altLang="en-US" sz="3600"/>
              <a:t>：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1F21374A-3430-429A-BADF-86912F439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57800"/>
            <a:ext cx="8412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0"/>
              <a:t>称G关于该运算作成一个</a:t>
            </a:r>
            <a:r>
              <a:rPr lang="zh-CN" altLang="en-US" sz="3200">
                <a:solidFill>
                  <a:schemeClr val="accent2"/>
                </a:solidFill>
              </a:rPr>
              <a:t>群</a:t>
            </a:r>
            <a:r>
              <a:rPr lang="zh-CN" altLang="en-US" sz="3200"/>
              <a:t>。</a:t>
            </a:r>
          </a:p>
        </p:txBody>
      </p:sp>
      <p:pic>
        <p:nvPicPr>
          <p:cNvPr id="119812" name="Picture 4">
            <a:extLst>
              <a:ext uri="{FF2B5EF4-FFF2-40B4-BE49-F238E27FC236}">
                <a16:creationId xmlns:a16="http://schemas.microsoft.com/office/drawing/2014/main" id="{69E6C2D6-EE6D-417F-977B-ACFEDF13C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9200"/>
            <a:ext cx="8534400" cy="246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2" name="Object 2">
            <a:extLst>
              <a:ext uri="{FF2B5EF4-FFF2-40B4-BE49-F238E27FC236}">
                <a16:creationId xmlns:a16="http://schemas.microsoft.com/office/drawing/2014/main" id="{13AB3E86-FFEB-4037-9169-3CC5857DF322}"/>
              </a:ext>
            </a:extLst>
          </p:cNvPr>
          <p:cNvGraphicFramePr>
            <a:graphicFrameLocks/>
          </p:cNvGraphicFramePr>
          <p:nvPr/>
        </p:nvGraphicFramePr>
        <p:xfrm>
          <a:off x="838200" y="1524000"/>
          <a:ext cx="7391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80077" imgH="482717" progId="Equation.DSMT4">
                  <p:embed/>
                </p:oleObj>
              </mc:Choice>
              <mc:Fallback>
                <p:oleObj r:id="rId2" imgW="3480077" imgH="482717" progId="Equation.DSMT4">
                  <p:embed/>
                  <p:pic>
                    <p:nvPicPr>
                      <p:cNvPr id="174082" name="Object 2">
                        <a:extLst>
                          <a:ext uri="{FF2B5EF4-FFF2-40B4-BE49-F238E27FC236}">
                            <a16:creationId xmlns:a16="http://schemas.microsoft.com/office/drawing/2014/main" id="{13AB3E86-FFEB-4037-9169-3CC5857DF32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7391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3" name="Object 3">
            <a:extLst>
              <a:ext uri="{FF2B5EF4-FFF2-40B4-BE49-F238E27FC236}">
                <a16:creationId xmlns:a16="http://schemas.microsoft.com/office/drawing/2014/main" id="{EF7228AF-AA7F-4EFF-A15E-3ADA19C40013}"/>
              </a:ext>
            </a:extLst>
          </p:cNvPr>
          <p:cNvGraphicFramePr>
            <a:graphicFrameLocks/>
          </p:cNvGraphicFramePr>
          <p:nvPr/>
        </p:nvGraphicFramePr>
        <p:xfrm>
          <a:off x="2135188" y="3048000"/>
          <a:ext cx="60944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45037" imgH="457517" progId="Equation.DSMT4">
                  <p:embed/>
                </p:oleObj>
              </mc:Choice>
              <mc:Fallback>
                <p:oleObj r:id="rId4" imgW="2845037" imgH="457517" progId="Equation.DSMT4">
                  <p:embed/>
                  <p:pic>
                    <p:nvPicPr>
                      <p:cNvPr id="174083" name="Object 3">
                        <a:extLst>
                          <a:ext uri="{FF2B5EF4-FFF2-40B4-BE49-F238E27FC236}">
                            <a16:creationId xmlns:a16="http://schemas.microsoft.com/office/drawing/2014/main" id="{EF7228AF-AA7F-4EFF-A15E-3ADA19C4001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3048000"/>
                        <a:ext cx="60944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4" name="Object 4">
            <a:extLst>
              <a:ext uri="{FF2B5EF4-FFF2-40B4-BE49-F238E27FC236}">
                <a16:creationId xmlns:a16="http://schemas.microsoft.com/office/drawing/2014/main" id="{A54BB526-CC28-4C69-99D3-8B1DD9555D00}"/>
              </a:ext>
            </a:extLst>
          </p:cNvPr>
          <p:cNvGraphicFramePr>
            <a:graphicFrameLocks/>
          </p:cNvGraphicFramePr>
          <p:nvPr/>
        </p:nvGraphicFramePr>
        <p:xfrm>
          <a:off x="1219200" y="4343400"/>
          <a:ext cx="7467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416357" imgH="686117" progId="Equation.DSMT4">
                  <p:embed/>
                </p:oleObj>
              </mc:Choice>
              <mc:Fallback>
                <p:oleObj r:id="rId6" imgW="3416357" imgH="686117" progId="Equation.DSMT4">
                  <p:embed/>
                  <p:pic>
                    <p:nvPicPr>
                      <p:cNvPr id="174084" name="Object 4">
                        <a:extLst>
                          <a:ext uri="{FF2B5EF4-FFF2-40B4-BE49-F238E27FC236}">
                            <a16:creationId xmlns:a16="http://schemas.microsoft.com/office/drawing/2014/main" id="{A54BB526-CC28-4C69-99D3-8B1DD9555D0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74676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06" name="Object 2">
            <a:extLst>
              <a:ext uri="{FF2B5EF4-FFF2-40B4-BE49-F238E27FC236}">
                <a16:creationId xmlns:a16="http://schemas.microsoft.com/office/drawing/2014/main" id="{57AB2D2F-980B-4B4B-B8FF-1F2C348E793C}"/>
              </a:ext>
            </a:extLst>
          </p:cNvPr>
          <p:cNvGraphicFramePr>
            <a:graphicFrameLocks/>
          </p:cNvGraphicFramePr>
          <p:nvPr/>
        </p:nvGraphicFramePr>
        <p:xfrm>
          <a:off x="838200" y="1219200"/>
          <a:ext cx="434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06597" imgH="203357" progId="Equation.DSMT4">
                  <p:embed/>
                </p:oleObj>
              </mc:Choice>
              <mc:Fallback>
                <p:oleObj r:id="rId2" imgW="2006597" imgH="203357" progId="Equation.DSMT4">
                  <p:embed/>
                  <p:pic>
                    <p:nvPicPr>
                      <p:cNvPr id="175106" name="Object 2">
                        <a:extLst>
                          <a:ext uri="{FF2B5EF4-FFF2-40B4-BE49-F238E27FC236}">
                            <a16:creationId xmlns:a16="http://schemas.microsoft.com/office/drawing/2014/main" id="{57AB2D2F-980B-4B4B-B8FF-1F2C348E793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19200"/>
                        <a:ext cx="434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7" name="Object 3">
            <a:extLst>
              <a:ext uri="{FF2B5EF4-FFF2-40B4-BE49-F238E27FC236}">
                <a16:creationId xmlns:a16="http://schemas.microsoft.com/office/drawing/2014/main" id="{3744627D-1FB2-45EE-9F97-2BEC6B38933C}"/>
              </a:ext>
            </a:extLst>
          </p:cNvPr>
          <p:cNvGraphicFramePr>
            <a:graphicFrameLocks/>
          </p:cNvGraphicFramePr>
          <p:nvPr/>
        </p:nvGraphicFramePr>
        <p:xfrm>
          <a:off x="1752600" y="2057400"/>
          <a:ext cx="57150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41637" imgH="203357" progId="Equation.DSMT4">
                  <p:embed/>
                </p:oleObj>
              </mc:Choice>
              <mc:Fallback>
                <p:oleObj r:id="rId4" imgW="2641637" imgH="203357" progId="Equation.DSMT4">
                  <p:embed/>
                  <p:pic>
                    <p:nvPicPr>
                      <p:cNvPr id="175107" name="Object 3">
                        <a:extLst>
                          <a:ext uri="{FF2B5EF4-FFF2-40B4-BE49-F238E27FC236}">
                            <a16:creationId xmlns:a16="http://schemas.microsoft.com/office/drawing/2014/main" id="{3744627D-1FB2-45EE-9F97-2BEC6B38933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57400"/>
                        <a:ext cx="57150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4">
            <a:extLst>
              <a:ext uri="{FF2B5EF4-FFF2-40B4-BE49-F238E27FC236}">
                <a16:creationId xmlns:a16="http://schemas.microsoft.com/office/drawing/2014/main" id="{C08981E7-AF15-4DF0-B49D-442915835420}"/>
              </a:ext>
            </a:extLst>
          </p:cNvPr>
          <p:cNvGraphicFramePr>
            <a:graphicFrameLocks/>
          </p:cNvGraphicFramePr>
          <p:nvPr/>
        </p:nvGraphicFramePr>
        <p:xfrm>
          <a:off x="1676400" y="2971800"/>
          <a:ext cx="403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66917" imgH="203357" progId="Equation.DSMT4">
                  <p:embed/>
                </p:oleObj>
              </mc:Choice>
              <mc:Fallback>
                <p:oleObj r:id="rId6" imgW="1866917" imgH="203357" progId="Equation.DSMT4">
                  <p:embed/>
                  <p:pic>
                    <p:nvPicPr>
                      <p:cNvPr id="175108" name="Object 4">
                        <a:extLst>
                          <a:ext uri="{FF2B5EF4-FFF2-40B4-BE49-F238E27FC236}">
                            <a16:creationId xmlns:a16="http://schemas.microsoft.com/office/drawing/2014/main" id="{C08981E7-AF15-4DF0-B49D-44291583542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971800"/>
                        <a:ext cx="403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9" name="Object 5">
            <a:extLst>
              <a:ext uri="{FF2B5EF4-FFF2-40B4-BE49-F238E27FC236}">
                <a16:creationId xmlns:a16="http://schemas.microsoft.com/office/drawing/2014/main" id="{82A5C556-4BE6-4CCA-AF4B-CD89C7415049}"/>
              </a:ext>
            </a:extLst>
          </p:cNvPr>
          <p:cNvGraphicFramePr>
            <a:graphicFrameLocks/>
          </p:cNvGraphicFramePr>
          <p:nvPr/>
        </p:nvGraphicFramePr>
        <p:xfrm>
          <a:off x="1752600" y="3810000"/>
          <a:ext cx="358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488967" imgH="203757" progId="Equation.DSMT4">
                  <p:embed/>
                </p:oleObj>
              </mc:Choice>
              <mc:Fallback>
                <p:oleObj r:id="rId8" imgW="1488967" imgH="203757" progId="Equation.DSMT4">
                  <p:embed/>
                  <p:pic>
                    <p:nvPicPr>
                      <p:cNvPr id="175109" name="Object 5">
                        <a:extLst>
                          <a:ext uri="{FF2B5EF4-FFF2-40B4-BE49-F238E27FC236}">
                            <a16:creationId xmlns:a16="http://schemas.microsoft.com/office/drawing/2014/main" id="{82A5C556-4BE6-4CCA-AF4B-CD89C741504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10000"/>
                        <a:ext cx="358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0" name="Object 6">
            <a:extLst>
              <a:ext uri="{FF2B5EF4-FFF2-40B4-BE49-F238E27FC236}">
                <a16:creationId xmlns:a16="http://schemas.microsoft.com/office/drawing/2014/main" id="{7BB9EA33-4DA3-4C43-9CA6-CCDD38EDB6F1}"/>
              </a:ext>
            </a:extLst>
          </p:cNvPr>
          <p:cNvGraphicFramePr>
            <a:graphicFrameLocks/>
          </p:cNvGraphicFramePr>
          <p:nvPr/>
        </p:nvGraphicFramePr>
        <p:xfrm>
          <a:off x="1828800" y="4648200"/>
          <a:ext cx="472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095517" imgH="215957" progId="Equation.DSMT4">
                  <p:embed/>
                </p:oleObj>
              </mc:Choice>
              <mc:Fallback>
                <p:oleObj r:id="rId10" imgW="2095517" imgH="215957" progId="Equation.DSMT4">
                  <p:embed/>
                  <p:pic>
                    <p:nvPicPr>
                      <p:cNvPr id="175110" name="Object 6">
                        <a:extLst>
                          <a:ext uri="{FF2B5EF4-FFF2-40B4-BE49-F238E27FC236}">
                            <a16:creationId xmlns:a16="http://schemas.microsoft.com/office/drawing/2014/main" id="{7BB9EA33-4DA3-4C43-9CA6-CCDD38EDB6F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48200"/>
                        <a:ext cx="472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1" name="Object 7">
            <a:extLst>
              <a:ext uri="{FF2B5EF4-FFF2-40B4-BE49-F238E27FC236}">
                <a16:creationId xmlns:a16="http://schemas.microsoft.com/office/drawing/2014/main" id="{F4D4B24F-DC35-403D-A1CA-45480E511858}"/>
              </a:ext>
            </a:extLst>
          </p:cNvPr>
          <p:cNvGraphicFramePr>
            <a:graphicFrameLocks/>
          </p:cNvGraphicFramePr>
          <p:nvPr/>
        </p:nvGraphicFramePr>
        <p:xfrm>
          <a:off x="1828800" y="5486400"/>
          <a:ext cx="5486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654597" imgH="228917" progId="Equation.DSMT4">
                  <p:embed/>
                </p:oleObj>
              </mc:Choice>
              <mc:Fallback>
                <p:oleObj r:id="rId12" imgW="2654597" imgH="228917" progId="Equation.DSMT4">
                  <p:embed/>
                  <p:pic>
                    <p:nvPicPr>
                      <p:cNvPr id="175111" name="Object 7">
                        <a:extLst>
                          <a:ext uri="{FF2B5EF4-FFF2-40B4-BE49-F238E27FC236}">
                            <a16:creationId xmlns:a16="http://schemas.microsoft.com/office/drawing/2014/main" id="{F4D4B24F-DC35-403D-A1CA-45480E51185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86400"/>
                        <a:ext cx="5486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30" name="Object 2">
            <a:extLst>
              <a:ext uri="{FF2B5EF4-FFF2-40B4-BE49-F238E27FC236}">
                <a16:creationId xmlns:a16="http://schemas.microsoft.com/office/drawing/2014/main" id="{CAF4A177-1DC9-4702-991B-222F822B56C2}"/>
              </a:ext>
            </a:extLst>
          </p:cNvPr>
          <p:cNvGraphicFramePr>
            <a:graphicFrameLocks/>
          </p:cNvGraphicFramePr>
          <p:nvPr/>
        </p:nvGraphicFramePr>
        <p:xfrm>
          <a:off x="1524000" y="3200400"/>
          <a:ext cx="4114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13117" imgH="215957" progId="Equation.DSMT4">
                  <p:embed/>
                </p:oleObj>
              </mc:Choice>
              <mc:Fallback>
                <p:oleObj r:id="rId2" imgW="1613117" imgH="215957" progId="Equation.DSMT4">
                  <p:embed/>
                  <p:pic>
                    <p:nvPicPr>
                      <p:cNvPr id="176130" name="Object 2">
                        <a:extLst>
                          <a:ext uri="{FF2B5EF4-FFF2-40B4-BE49-F238E27FC236}">
                            <a16:creationId xmlns:a16="http://schemas.microsoft.com/office/drawing/2014/main" id="{CAF4A177-1DC9-4702-991B-222F822B56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00400"/>
                        <a:ext cx="4114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1" name="Object 3">
            <a:extLst>
              <a:ext uri="{FF2B5EF4-FFF2-40B4-BE49-F238E27FC236}">
                <a16:creationId xmlns:a16="http://schemas.microsoft.com/office/drawing/2014/main" id="{A4BF0466-1302-4FC2-8A18-C0BC4920EE7B}"/>
              </a:ext>
            </a:extLst>
          </p:cNvPr>
          <p:cNvGraphicFramePr>
            <a:graphicFrameLocks/>
          </p:cNvGraphicFramePr>
          <p:nvPr/>
        </p:nvGraphicFramePr>
        <p:xfrm>
          <a:off x="1524000" y="3962400"/>
          <a:ext cx="6400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72117" imgH="228917" progId="Equation.DSMT4">
                  <p:embed/>
                </p:oleObj>
              </mc:Choice>
              <mc:Fallback>
                <p:oleObj r:id="rId4" imgW="2972117" imgH="228917" progId="Equation.DSMT4">
                  <p:embed/>
                  <p:pic>
                    <p:nvPicPr>
                      <p:cNvPr id="176131" name="Object 3">
                        <a:extLst>
                          <a:ext uri="{FF2B5EF4-FFF2-40B4-BE49-F238E27FC236}">
                            <a16:creationId xmlns:a16="http://schemas.microsoft.com/office/drawing/2014/main" id="{A4BF0466-1302-4FC2-8A18-C0BC4920EE7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6400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2" name="Object 4">
            <a:extLst>
              <a:ext uri="{FF2B5EF4-FFF2-40B4-BE49-F238E27FC236}">
                <a16:creationId xmlns:a16="http://schemas.microsoft.com/office/drawing/2014/main" id="{CA76DBD2-FA97-4D8E-8089-92BE407E9F28}"/>
              </a:ext>
            </a:extLst>
          </p:cNvPr>
          <p:cNvGraphicFramePr>
            <a:graphicFrameLocks/>
          </p:cNvGraphicFramePr>
          <p:nvPr/>
        </p:nvGraphicFramePr>
        <p:xfrm>
          <a:off x="1524000" y="4724400"/>
          <a:ext cx="3962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23401" imgH="203757" progId="Equation.DSMT4">
                  <p:embed/>
                </p:oleObj>
              </mc:Choice>
              <mc:Fallback>
                <p:oleObj r:id="rId6" imgW="1323401" imgH="203757" progId="Equation.DSMT4">
                  <p:embed/>
                  <p:pic>
                    <p:nvPicPr>
                      <p:cNvPr id="176132" name="Object 4">
                        <a:extLst>
                          <a:ext uri="{FF2B5EF4-FFF2-40B4-BE49-F238E27FC236}">
                            <a16:creationId xmlns:a16="http://schemas.microsoft.com/office/drawing/2014/main" id="{CA76DBD2-FA97-4D8E-8089-92BE407E9F2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24400"/>
                        <a:ext cx="3962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3" name="Object 5">
            <a:extLst>
              <a:ext uri="{FF2B5EF4-FFF2-40B4-BE49-F238E27FC236}">
                <a16:creationId xmlns:a16="http://schemas.microsoft.com/office/drawing/2014/main" id="{959800FE-5F90-4B2D-A4B5-C3DA49A7E96E}"/>
              </a:ext>
            </a:extLst>
          </p:cNvPr>
          <p:cNvGraphicFramePr>
            <a:graphicFrameLocks/>
          </p:cNvGraphicFramePr>
          <p:nvPr/>
        </p:nvGraphicFramePr>
        <p:xfrm>
          <a:off x="1524000" y="5486400"/>
          <a:ext cx="457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790957" imgH="203357" progId="Equation.DSMT4">
                  <p:embed/>
                </p:oleObj>
              </mc:Choice>
              <mc:Fallback>
                <p:oleObj r:id="rId8" imgW="1790957" imgH="203357" progId="Equation.DSMT4">
                  <p:embed/>
                  <p:pic>
                    <p:nvPicPr>
                      <p:cNvPr id="176133" name="Object 5">
                        <a:extLst>
                          <a:ext uri="{FF2B5EF4-FFF2-40B4-BE49-F238E27FC236}">
                            <a16:creationId xmlns:a16="http://schemas.microsoft.com/office/drawing/2014/main" id="{959800FE-5F90-4B2D-A4B5-C3DA49A7E96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86400"/>
                        <a:ext cx="4572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4" name="Object 6">
            <a:extLst>
              <a:ext uri="{FF2B5EF4-FFF2-40B4-BE49-F238E27FC236}">
                <a16:creationId xmlns:a16="http://schemas.microsoft.com/office/drawing/2014/main" id="{7EDF68E0-C21B-4AC9-A226-72C0A1802139}"/>
              </a:ext>
            </a:extLst>
          </p:cNvPr>
          <p:cNvGraphicFramePr>
            <a:graphicFrameLocks/>
          </p:cNvGraphicFramePr>
          <p:nvPr/>
        </p:nvGraphicFramePr>
        <p:xfrm>
          <a:off x="1524000" y="836613"/>
          <a:ext cx="42672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689077" imgH="215957" progId="Equation.DSMT4">
                  <p:embed/>
                </p:oleObj>
              </mc:Choice>
              <mc:Fallback>
                <p:oleObj r:id="rId10" imgW="1689077" imgH="215957" progId="Equation.DSMT4">
                  <p:embed/>
                  <p:pic>
                    <p:nvPicPr>
                      <p:cNvPr id="176134" name="Object 6">
                        <a:extLst>
                          <a:ext uri="{FF2B5EF4-FFF2-40B4-BE49-F238E27FC236}">
                            <a16:creationId xmlns:a16="http://schemas.microsoft.com/office/drawing/2014/main" id="{7EDF68E0-C21B-4AC9-A226-72C0A180213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836613"/>
                        <a:ext cx="42672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5" name="Object 7">
            <a:extLst>
              <a:ext uri="{FF2B5EF4-FFF2-40B4-BE49-F238E27FC236}">
                <a16:creationId xmlns:a16="http://schemas.microsoft.com/office/drawing/2014/main" id="{139CB473-E72D-4843-A3CA-D3C812BAB5C4}"/>
              </a:ext>
            </a:extLst>
          </p:cNvPr>
          <p:cNvGraphicFramePr>
            <a:graphicFrameLocks/>
          </p:cNvGraphicFramePr>
          <p:nvPr/>
        </p:nvGraphicFramePr>
        <p:xfrm>
          <a:off x="1524000" y="1600200"/>
          <a:ext cx="457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324117" imgH="228917" progId="Equation.DSMT4">
                  <p:embed/>
                </p:oleObj>
              </mc:Choice>
              <mc:Fallback>
                <p:oleObj r:id="rId12" imgW="2324117" imgH="228917" progId="Equation.DSMT4">
                  <p:embed/>
                  <p:pic>
                    <p:nvPicPr>
                      <p:cNvPr id="176135" name="Object 7">
                        <a:extLst>
                          <a:ext uri="{FF2B5EF4-FFF2-40B4-BE49-F238E27FC236}">
                            <a16:creationId xmlns:a16="http://schemas.microsoft.com/office/drawing/2014/main" id="{139CB473-E72D-4843-A3CA-D3C812BAB5C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00200"/>
                        <a:ext cx="4572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6" name="Object 8">
            <a:extLst>
              <a:ext uri="{FF2B5EF4-FFF2-40B4-BE49-F238E27FC236}">
                <a16:creationId xmlns:a16="http://schemas.microsoft.com/office/drawing/2014/main" id="{412122E9-D786-4E38-A2AC-B5F92153E0F4}"/>
              </a:ext>
            </a:extLst>
          </p:cNvPr>
          <p:cNvGraphicFramePr>
            <a:graphicFrameLocks/>
          </p:cNvGraphicFramePr>
          <p:nvPr/>
        </p:nvGraphicFramePr>
        <p:xfrm>
          <a:off x="1524000" y="2438400"/>
          <a:ext cx="388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336387" imgH="203757" progId="Equation.DSMT4">
                  <p:embed/>
                </p:oleObj>
              </mc:Choice>
              <mc:Fallback>
                <p:oleObj r:id="rId14" imgW="1336387" imgH="203757" progId="Equation.DSMT4">
                  <p:embed/>
                  <p:pic>
                    <p:nvPicPr>
                      <p:cNvPr id="176136" name="Object 8">
                        <a:extLst>
                          <a:ext uri="{FF2B5EF4-FFF2-40B4-BE49-F238E27FC236}">
                            <a16:creationId xmlns:a16="http://schemas.microsoft.com/office/drawing/2014/main" id="{412122E9-D786-4E38-A2AC-B5F92153E0F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38400"/>
                        <a:ext cx="3886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154" name="Object 2">
            <a:extLst>
              <a:ext uri="{FF2B5EF4-FFF2-40B4-BE49-F238E27FC236}">
                <a16:creationId xmlns:a16="http://schemas.microsoft.com/office/drawing/2014/main" id="{A5B073F8-3AED-4DCC-A79C-7D3AC17362A7}"/>
              </a:ext>
            </a:extLst>
          </p:cNvPr>
          <p:cNvGraphicFramePr>
            <a:graphicFrameLocks/>
          </p:cNvGraphicFramePr>
          <p:nvPr/>
        </p:nvGraphicFramePr>
        <p:xfrm>
          <a:off x="687388" y="914400"/>
          <a:ext cx="7466012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14837" imgH="698717" progId="Equation.DSMT4">
                  <p:embed/>
                </p:oleObj>
              </mc:Choice>
              <mc:Fallback>
                <p:oleObj r:id="rId2" imgW="3314837" imgH="698717" progId="Equation.DSMT4">
                  <p:embed/>
                  <p:pic>
                    <p:nvPicPr>
                      <p:cNvPr id="177154" name="Object 2">
                        <a:extLst>
                          <a:ext uri="{FF2B5EF4-FFF2-40B4-BE49-F238E27FC236}">
                            <a16:creationId xmlns:a16="http://schemas.microsoft.com/office/drawing/2014/main" id="{A5B073F8-3AED-4DCC-A79C-7D3AC17362A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914400"/>
                        <a:ext cx="7466012" cy="159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5" name="Object 3">
            <a:extLst>
              <a:ext uri="{FF2B5EF4-FFF2-40B4-BE49-F238E27FC236}">
                <a16:creationId xmlns:a16="http://schemas.microsoft.com/office/drawing/2014/main" id="{0126323D-205D-4C2C-A684-6D44849B70E9}"/>
              </a:ext>
            </a:extLst>
          </p:cNvPr>
          <p:cNvGraphicFramePr>
            <a:graphicFrameLocks/>
          </p:cNvGraphicFramePr>
          <p:nvPr/>
        </p:nvGraphicFramePr>
        <p:xfrm>
          <a:off x="1219200" y="2667000"/>
          <a:ext cx="3581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70317" imgH="203357" progId="Equation.DSMT4">
                  <p:embed/>
                </p:oleObj>
              </mc:Choice>
              <mc:Fallback>
                <p:oleObj r:id="rId4" imgW="2070317" imgH="203357" progId="Equation.DSMT4">
                  <p:embed/>
                  <p:pic>
                    <p:nvPicPr>
                      <p:cNvPr id="177155" name="Object 3">
                        <a:extLst>
                          <a:ext uri="{FF2B5EF4-FFF2-40B4-BE49-F238E27FC236}">
                            <a16:creationId xmlns:a16="http://schemas.microsoft.com/office/drawing/2014/main" id="{0126323D-205D-4C2C-A684-6D44849B70E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67000"/>
                        <a:ext cx="3581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6" name="Object 4">
            <a:extLst>
              <a:ext uri="{FF2B5EF4-FFF2-40B4-BE49-F238E27FC236}">
                <a16:creationId xmlns:a16="http://schemas.microsoft.com/office/drawing/2014/main" id="{737DBFF3-7300-416A-8EBB-A9EF2DBDE29A}"/>
              </a:ext>
            </a:extLst>
          </p:cNvPr>
          <p:cNvGraphicFramePr>
            <a:graphicFrameLocks/>
          </p:cNvGraphicFramePr>
          <p:nvPr/>
        </p:nvGraphicFramePr>
        <p:xfrm>
          <a:off x="1752600" y="3200400"/>
          <a:ext cx="3581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19557" imgH="203357" progId="Equation.DSMT4">
                  <p:embed/>
                </p:oleObj>
              </mc:Choice>
              <mc:Fallback>
                <p:oleObj r:id="rId6" imgW="2019557" imgH="203357" progId="Equation.DSMT4">
                  <p:embed/>
                  <p:pic>
                    <p:nvPicPr>
                      <p:cNvPr id="177156" name="Object 4">
                        <a:extLst>
                          <a:ext uri="{FF2B5EF4-FFF2-40B4-BE49-F238E27FC236}">
                            <a16:creationId xmlns:a16="http://schemas.microsoft.com/office/drawing/2014/main" id="{737DBFF3-7300-416A-8EBB-A9EF2DBDE29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00400"/>
                        <a:ext cx="3581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7" name="Object 5">
            <a:extLst>
              <a:ext uri="{FF2B5EF4-FFF2-40B4-BE49-F238E27FC236}">
                <a16:creationId xmlns:a16="http://schemas.microsoft.com/office/drawing/2014/main" id="{686E9AA3-DA52-4AC2-A219-95474B6A044F}"/>
              </a:ext>
            </a:extLst>
          </p:cNvPr>
          <p:cNvGraphicFramePr>
            <a:graphicFrameLocks/>
          </p:cNvGraphicFramePr>
          <p:nvPr/>
        </p:nvGraphicFramePr>
        <p:xfrm>
          <a:off x="1752600" y="3810000"/>
          <a:ext cx="4419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006597" imgH="215957" progId="Equation.DSMT4">
                  <p:embed/>
                </p:oleObj>
              </mc:Choice>
              <mc:Fallback>
                <p:oleObj r:id="rId8" imgW="2006597" imgH="215957" progId="Equation.DSMT4">
                  <p:embed/>
                  <p:pic>
                    <p:nvPicPr>
                      <p:cNvPr id="177157" name="Object 5">
                        <a:extLst>
                          <a:ext uri="{FF2B5EF4-FFF2-40B4-BE49-F238E27FC236}">
                            <a16:creationId xmlns:a16="http://schemas.microsoft.com/office/drawing/2014/main" id="{686E9AA3-DA52-4AC2-A219-95474B6A044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10000"/>
                        <a:ext cx="4419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6">
            <a:extLst>
              <a:ext uri="{FF2B5EF4-FFF2-40B4-BE49-F238E27FC236}">
                <a16:creationId xmlns:a16="http://schemas.microsoft.com/office/drawing/2014/main" id="{3CCC2843-7A3A-4041-8A05-BC73785DC3C6}"/>
              </a:ext>
            </a:extLst>
          </p:cNvPr>
          <p:cNvGraphicFramePr>
            <a:graphicFrameLocks/>
          </p:cNvGraphicFramePr>
          <p:nvPr/>
        </p:nvGraphicFramePr>
        <p:xfrm>
          <a:off x="1752600" y="4419600"/>
          <a:ext cx="2438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98152" imgH="203757" progId="Equation.DSMT4">
                  <p:embed/>
                </p:oleObj>
              </mc:Choice>
              <mc:Fallback>
                <p:oleObj r:id="rId10" imgW="1298152" imgH="203757" progId="Equation.DSMT4">
                  <p:embed/>
                  <p:pic>
                    <p:nvPicPr>
                      <p:cNvPr id="177158" name="Object 6">
                        <a:extLst>
                          <a:ext uri="{FF2B5EF4-FFF2-40B4-BE49-F238E27FC236}">
                            <a16:creationId xmlns:a16="http://schemas.microsoft.com/office/drawing/2014/main" id="{3CCC2843-7A3A-4041-8A05-BC73785DC3C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19600"/>
                        <a:ext cx="2438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9" name="Object 7">
            <a:extLst>
              <a:ext uri="{FF2B5EF4-FFF2-40B4-BE49-F238E27FC236}">
                <a16:creationId xmlns:a16="http://schemas.microsoft.com/office/drawing/2014/main" id="{4D26563F-52AE-46B7-BCF2-3D79740E5081}"/>
              </a:ext>
            </a:extLst>
          </p:cNvPr>
          <p:cNvGraphicFramePr>
            <a:graphicFrameLocks/>
          </p:cNvGraphicFramePr>
          <p:nvPr/>
        </p:nvGraphicFramePr>
        <p:xfrm>
          <a:off x="1828800" y="4953000"/>
          <a:ext cx="403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121077" imgH="203357" progId="Equation.DSMT4">
                  <p:embed/>
                </p:oleObj>
              </mc:Choice>
              <mc:Fallback>
                <p:oleObj r:id="rId12" imgW="2121077" imgH="203357" progId="Equation.DSMT4">
                  <p:embed/>
                  <p:pic>
                    <p:nvPicPr>
                      <p:cNvPr id="177159" name="Object 7">
                        <a:extLst>
                          <a:ext uri="{FF2B5EF4-FFF2-40B4-BE49-F238E27FC236}">
                            <a16:creationId xmlns:a16="http://schemas.microsoft.com/office/drawing/2014/main" id="{4D26563F-52AE-46B7-BCF2-3D79740E508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953000"/>
                        <a:ext cx="403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0" name="Object 8">
            <a:extLst>
              <a:ext uri="{FF2B5EF4-FFF2-40B4-BE49-F238E27FC236}">
                <a16:creationId xmlns:a16="http://schemas.microsoft.com/office/drawing/2014/main" id="{D4A6F1A3-2F7F-441F-BFB7-3CA03FE74B53}"/>
              </a:ext>
            </a:extLst>
          </p:cNvPr>
          <p:cNvGraphicFramePr>
            <a:graphicFrameLocks/>
          </p:cNvGraphicFramePr>
          <p:nvPr/>
        </p:nvGraphicFramePr>
        <p:xfrm>
          <a:off x="1828800" y="5486400"/>
          <a:ext cx="2438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310777" imgH="203757" progId="Equation.DSMT4">
                  <p:embed/>
                </p:oleObj>
              </mc:Choice>
              <mc:Fallback>
                <p:oleObj r:id="rId14" imgW="1310777" imgH="203757" progId="Equation.DSMT4">
                  <p:embed/>
                  <p:pic>
                    <p:nvPicPr>
                      <p:cNvPr id="177160" name="Object 8">
                        <a:extLst>
                          <a:ext uri="{FF2B5EF4-FFF2-40B4-BE49-F238E27FC236}">
                            <a16:creationId xmlns:a16="http://schemas.microsoft.com/office/drawing/2014/main" id="{D4A6F1A3-2F7F-441F-BFB7-3CA03FE74B5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86400"/>
                        <a:ext cx="2438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1" name="Object 9">
            <a:extLst>
              <a:ext uri="{FF2B5EF4-FFF2-40B4-BE49-F238E27FC236}">
                <a16:creationId xmlns:a16="http://schemas.microsoft.com/office/drawing/2014/main" id="{2676708D-BEC2-4492-95D4-EF0061F364A2}"/>
              </a:ext>
            </a:extLst>
          </p:cNvPr>
          <p:cNvGraphicFramePr>
            <a:graphicFrameLocks/>
          </p:cNvGraphicFramePr>
          <p:nvPr/>
        </p:nvGraphicFramePr>
        <p:xfrm>
          <a:off x="1828800" y="6019800"/>
          <a:ext cx="2438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247292" imgH="203757" progId="Equation.DSMT4">
                  <p:embed/>
                </p:oleObj>
              </mc:Choice>
              <mc:Fallback>
                <p:oleObj r:id="rId16" imgW="1247292" imgH="203757" progId="Equation.DSMT4">
                  <p:embed/>
                  <p:pic>
                    <p:nvPicPr>
                      <p:cNvPr id="177161" name="Object 9">
                        <a:extLst>
                          <a:ext uri="{FF2B5EF4-FFF2-40B4-BE49-F238E27FC236}">
                            <a16:creationId xmlns:a16="http://schemas.microsoft.com/office/drawing/2014/main" id="{2676708D-BEC2-4492-95D4-EF0061F364A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019800"/>
                        <a:ext cx="2438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78" name="Object 2">
            <a:extLst>
              <a:ext uri="{FF2B5EF4-FFF2-40B4-BE49-F238E27FC236}">
                <a16:creationId xmlns:a16="http://schemas.microsoft.com/office/drawing/2014/main" id="{A03CF5CC-64E1-4296-AA1C-553A84A9B6A5}"/>
              </a:ext>
            </a:extLst>
          </p:cNvPr>
          <p:cNvGraphicFramePr>
            <a:graphicFrameLocks/>
          </p:cNvGraphicFramePr>
          <p:nvPr/>
        </p:nvGraphicFramePr>
        <p:xfrm>
          <a:off x="838200" y="1524000"/>
          <a:ext cx="7391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29317" imgH="698717" progId="Equation.DSMT4">
                  <p:embed/>
                </p:oleObj>
              </mc:Choice>
              <mc:Fallback>
                <p:oleObj r:id="rId2" imgW="3429317" imgH="698717" progId="Equation.DSMT4">
                  <p:embed/>
                  <p:pic>
                    <p:nvPicPr>
                      <p:cNvPr id="178178" name="Object 2">
                        <a:extLst>
                          <a:ext uri="{FF2B5EF4-FFF2-40B4-BE49-F238E27FC236}">
                            <a16:creationId xmlns:a16="http://schemas.microsoft.com/office/drawing/2014/main" id="{A03CF5CC-64E1-4296-AA1C-553A84A9B6A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73914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79" name="Object 3">
            <a:extLst>
              <a:ext uri="{FF2B5EF4-FFF2-40B4-BE49-F238E27FC236}">
                <a16:creationId xmlns:a16="http://schemas.microsoft.com/office/drawing/2014/main" id="{0B4A0A79-A233-4D90-8C73-CE37744F9C82}"/>
              </a:ext>
            </a:extLst>
          </p:cNvPr>
          <p:cNvGraphicFramePr>
            <a:graphicFrameLocks/>
          </p:cNvGraphicFramePr>
          <p:nvPr/>
        </p:nvGraphicFramePr>
        <p:xfrm>
          <a:off x="2209800" y="3657600"/>
          <a:ext cx="518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65677" imgH="457517" progId="Equation.DSMT4">
                  <p:embed/>
                </p:oleObj>
              </mc:Choice>
              <mc:Fallback>
                <p:oleObj r:id="rId4" imgW="2565677" imgH="457517" progId="Equation.DSMT4">
                  <p:embed/>
                  <p:pic>
                    <p:nvPicPr>
                      <p:cNvPr id="178179" name="Object 3">
                        <a:extLst>
                          <a:ext uri="{FF2B5EF4-FFF2-40B4-BE49-F238E27FC236}">
                            <a16:creationId xmlns:a16="http://schemas.microsoft.com/office/drawing/2014/main" id="{0B4A0A79-A233-4D90-8C73-CE37744F9C8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57600"/>
                        <a:ext cx="518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0" name="Object 4">
            <a:extLst>
              <a:ext uri="{FF2B5EF4-FFF2-40B4-BE49-F238E27FC236}">
                <a16:creationId xmlns:a16="http://schemas.microsoft.com/office/drawing/2014/main" id="{9958A17E-76E3-431F-BFB6-12965DD8E57B}"/>
              </a:ext>
            </a:extLst>
          </p:cNvPr>
          <p:cNvGraphicFramePr>
            <a:graphicFrameLocks/>
          </p:cNvGraphicFramePr>
          <p:nvPr/>
        </p:nvGraphicFramePr>
        <p:xfrm>
          <a:off x="2286000" y="5105400"/>
          <a:ext cx="464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32157" imgH="203357" progId="Equation.DSMT4">
                  <p:embed/>
                </p:oleObj>
              </mc:Choice>
              <mc:Fallback>
                <p:oleObj r:id="rId6" imgW="2032157" imgH="203357" progId="Equation.DSMT4">
                  <p:embed/>
                  <p:pic>
                    <p:nvPicPr>
                      <p:cNvPr id="178180" name="Object 4">
                        <a:extLst>
                          <a:ext uri="{FF2B5EF4-FFF2-40B4-BE49-F238E27FC236}">
                            <a16:creationId xmlns:a16="http://schemas.microsoft.com/office/drawing/2014/main" id="{9958A17E-76E3-431F-BFB6-12965DD8E57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05400"/>
                        <a:ext cx="464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B84B2E3F-D4B3-4D9A-B6A7-5F948DDD3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14400"/>
            <a:ext cx="7775575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accent2"/>
                </a:solidFill>
              </a:rPr>
              <a:t>定理３</a:t>
            </a:r>
            <a:r>
              <a:rPr lang="zh-CN" altLang="en-US" sz="3200"/>
              <a:t>：</a:t>
            </a:r>
            <a:r>
              <a:rPr lang="zh-CN" altLang="en-US" sz="3200">
                <a:solidFill>
                  <a:srgbClr val="FF0000"/>
                </a:solidFill>
              </a:rPr>
              <a:t>任何一个群都同一个双射变换群</a:t>
            </a: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FF0000"/>
                </a:solidFill>
              </a:rPr>
              <a:t>               同构．</a:t>
            </a:r>
            <a:r>
              <a:rPr lang="zh-CN" altLang="en-US" sz="3200"/>
              <a:t>(Cayley定理）</a:t>
            </a:r>
          </a:p>
        </p:txBody>
      </p:sp>
      <p:graphicFrame>
        <p:nvGraphicFramePr>
          <p:cNvPr id="179203" name="Object 3">
            <a:extLst>
              <a:ext uri="{FF2B5EF4-FFF2-40B4-BE49-F238E27FC236}">
                <a16:creationId xmlns:a16="http://schemas.microsoft.com/office/drawing/2014/main" id="{9A69C192-B23F-4740-AC4D-0D3E23CB08C4}"/>
              </a:ext>
            </a:extLst>
          </p:cNvPr>
          <p:cNvGraphicFramePr>
            <a:graphicFrameLocks/>
          </p:cNvGraphicFramePr>
          <p:nvPr/>
        </p:nvGraphicFramePr>
        <p:xfrm>
          <a:off x="1600200" y="2514600"/>
          <a:ext cx="533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95517" imgH="457517" progId="Equation.DSMT4">
                  <p:embed/>
                </p:oleObj>
              </mc:Choice>
              <mc:Fallback>
                <p:oleObj r:id="rId2" imgW="2095517" imgH="457517" progId="Equation.DSMT4">
                  <p:embed/>
                  <p:pic>
                    <p:nvPicPr>
                      <p:cNvPr id="179203" name="Object 3">
                        <a:extLst>
                          <a:ext uri="{FF2B5EF4-FFF2-40B4-BE49-F238E27FC236}">
                            <a16:creationId xmlns:a16="http://schemas.microsoft.com/office/drawing/2014/main" id="{9A69C192-B23F-4740-AC4D-0D3E23CB08C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14600"/>
                        <a:ext cx="533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4" name="Object 4">
            <a:extLst>
              <a:ext uri="{FF2B5EF4-FFF2-40B4-BE49-F238E27FC236}">
                <a16:creationId xmlns:a16="http://schemas.microsoft.com/office/drawing/2014/main" id="{1D01ECC9-3DDE-43F8-B272-7A51EDB4C66E}"/>
              </a:ext>
            </a:extLst>
          </p:cNvPr>
          <p:cNvGraphicFramePr>
            <a:graphicFrameLocks/>
          </p:cNvGraphicFramePr>
          <p:nvPr/>
        </p:nvGraphicFramePr>
        <p:xfrm>
          <a:off x="2438400" y="3733800"/>
          <a:ext cx="4495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03557" imgH="228917" progId="Equation.DSMT4">
                  <p:embed/>
                </p:oleObj>
              </mc:Choice>
              <mc:Fallback>
                <p:oleObj r:id="rId4" imgW="1803557" imgH="228917" progId="Equation.DSMT4">
                  <p:embed/>
                  <p:pic>
                    <p:nvPicPr>
                      <p:cNvPr id="179204" name="Object 4">
                        <a:extLst>
                          <a:ext uri="{FF2B5EF4-FFF2-40B4-BE49-F238E27FC236}">
                            <a16:creationId xmlns:a16="http://schemas.microsoft.com/office/drawing/2014/main" id="{1D01ECC9-3DDE-43F8-B272-7A51EDB4C66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0"/>
                        <a:ext cx="4495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>
            <a:extLst>
              <a:ext uri="{FF2B5EF4-FFF2-40B4-BE49-F238E27FC236}">
                <a16:creationId xmlns:a16="http://schemas.microsoft.com/office/drawing/2014/main" id="{70880EDE-3F07-4321-84A1-0B00B0DCE1FC}"/>
              </a:ext>
            </a:extLst>
          </p:cNvPr>
          <p:cNvGraphicFramePr>
            <a:graphicFrameLocks/>
          </p:cNvGraphicFramePr>
          <p:nvPr/>
        </p:nvGraphicFramePr>
        <p:xfrm>
          <a:off x="2438400" y="4419600"/>
          <a:ext cx="510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209997" imgH="254117" progId="Equation.DSMT4">
                  <p:embed/>
                </p:oleObj>
              </mc:Choice>
              <mc:Fallback>
                <p:oleObj r:id="rId6" imgW="2209997" imgH="254117" progId="Equation.DSMT4">
                  <p:embed/>
                  <p:pic>
                    <p:nvPicPr>
                      <p:cNvPr id="179205" name="Object 5">
                        <a:extLst>
                          <a:ext uri="{FF2B5EF4-FFF2-40B4-BE49-F238E27FC236}">
                            <a16:creationId xmlns:a16="http://schemas.microsoft.com/office/drawing/2014/main" id="{70880EDE-3F07-4321-84A1-0B00B0DCE1F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19600"/>
                        <a:ext cx="5105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Object 6">
            <a:extLst>
              <a:ext uri="{FF2B5EF4-FFF2-40B4-BE49-F238E27FC236}">
                <a16:creationId xmlns:a16="http://schemas.microsoft.com/office/drawing/2014/main" id="{70E8CD7C-13F5-483C-BD40-855D742BF0CB}"/>
              </a:ext>
            </a:extLst>
          </p:cNvPr>
          <p:cNvGraphicFramePr>
            <a:graphicFrameLocks/>
          </p:cNvGraphicFramePr>
          <p:nvPr/>
        </p:nvGraphicFramePr>
        <p:xfrm>
          <a:off x="2514600" y="5181600"/>
          <a:ext cx="5486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413037" imgH="508277" progId="Equation.DSMT4">
                  <p:embed/>
                </p:oleObj>
              </mc:Choice>
              <mc:Fallback>
                <p:oleObj r:id="rId8" imgW="2413037" imgH="508277" progId="Equation.DSMT4">
                  <p:embed/>
                  <p:pic>
                    <p:nvPicPr>
                      <p:cNvPr id="179206" name="Object 6">
                        <a:extLst>
                          <a:ext uri="{FF2B5EF4-FFF2-40B4-BE49-F238E27FC236}">
                            <a16:creationId xmlns:a16="http://schemas.microsoft.com/office/drawing/2014/main" id="{70E8CD7C-13F5-483C-BD40-855D742BF0C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81600"/>
                        <a:ext cx="5486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26" name="Object 2">
            <a:extLst>
              <a:ext uri="{FF2B5EF4-FFF2-40B4-BE49-F238E27FC236}">
                <a16:creationId xmlns:a16="http://schemas.microsoft.com/office/drawing/2014/main" id="{7AD8AB55-C81E-42A1-B0DD-BE25A22E852A}"/>
              </a:ext>
            </a:extLst>
          </p:cNvPr>
          <p:cNvGraphicFramePr>
            <a:graphicFrameLocks/>
          </p:cNvGraphicFramePr>
          <p:nvPr/>
        </p:nvGraphicFramePr>
        <p:xfrm>
          <a:off x="2057400" y="1066800"/>
          <a:ext cx="53340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37077" imgH="266717" progId="Equation.DSMT4">
                  <p:embed/>
                </p:oleObj>
              </mc:Choice>
              <mc:Fallback>
                <p:oleObj r:id="rId2" imgW="2337077" imgH="266717" progId="Equation.DSMT4">
                  <p:embed/>
                  <p:pic>
                    <p:nvPicPr>
                      <p:cNvPr id="180226" name="Object 2">
                        <a:extLst>
                          <a:ext uri="{FF2B5EF4-FFF2-40B4-BE49-F238E27FC236}">
                            <a16:creationId xmlns:a16="http://schemas.microsoft.com/office/drawing/2014/main" id="{7AD8AB55-C81E-42A1-B0DD-BE25A22E852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066800"/>
                        <a:ext cx="53340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7" name="Object 3">
            <a:extLst>
              <a:ext uri="{FF2B5EF4-FFF2-40B4-BE49-F238E27FC236}">
                <a16:creationId xmlns:a16="http://schemas.microsoft.com/office/drawing/2014/main" id="{7476D739-FE31-4DB8-84E3-F4BC0FF0AFEB}"/>
              </a:ext>
            </a:extLst>
          </p:cNvPr>
          <p:cNvGraphicFramePr>
            <a:graphicFrameLocks/>
          </p:cNvGraphicFramePr>
          <p:nvPr/>
        </p:nvGraphicFramePr>
        <p:xfrm>
          <a:off x="2057400" y="1905000"/>
          <a:ext cx="5410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73357" imgH="482717" progId="Equation.DSMT4">
                  <p:embed/>
                </p:oleObj>
              </mc:Choice>
              <mc:Fallback>
                <p:oleObj r:id="rId4" imgW="2273357" imgH="482717" progId="Equation.DSMT4">
                  <p:embed/>
                  <p:pic>
                    <p:nvPicPr>
                      <p:cNvPr id="180227" name="Object 3">
                        <a:extLst>
                          <a:ext uri="{FF2B5EF4-FFF2-40B4-BE49-F238E27FC236}">
                            <a16:creationId xmlns:a16="http://schemas.microsoft.com/office/drawing/2014/main" id="{7476D739-FE31-4DB8-84E3-F4BC0FF0AFE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5410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8" name="Object 4">
            <a:extLst>
              <a:ext uri="{FF2B5EF4-FFF2-40B4-BE49-F238E27FC236}">
                <a16:creationId xmlns:a16="http://schemas.microsoft.com/office/drawing/2014/main" id="{06366E33-1D55-412D-9487-B7829DA9D721}"/>
              </a:ext>
            </a:extLst>
          </p:cNvPr>
          <p:cNvGraphicFramePr>
            <a:graphicFrameLocks/>
          </p:cNvGraphicFramePr>
          <p:nvPr/>
        </p:nvGraphicFramePr>
        <p:xfrm>
          <a:off x="2057400" y="3200400"/>
          <a:ext cx="419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968797" imgH="228917" progId="Equation.DSMT4">
                  <p:embed/>
                </p:oleObj>
              </mc:Choice>
              <mc:Fallback>
                <p:oleObj r:id="rId6" imgW="1968797" imgH="228917" progId="Equation.DSMT4">
                  <p:embed/>
                  <p:pic>
                    <p:nvPicPr>
                      <p:cNvPr id="180228" name="Object 4">
                        <a:extLst>
                          <a:ext uri="{FF2B5EF4-FFF2-40B4-BE49-F238E27FC236}">
                            <a16:creationId xmlns:a16="http://schemas.microsoft.com/office/drawing/2014/main" id="{06366E33-1D55-412D-9487-B7829DA9D72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00400"/>
                        <a:ext cx="419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9" name="Object 5">
            <a:extLst>
              <a:ext uri="{FF2B5EF4-FFF2-40B4-BE49-F238E27FC236}">
                <a16:creationId xmlns:a16="http://schemas.microsoft.com/office/drawing/2014/main" id="{F9999471-DC75-45FF-B575-4FF5F2B72111}"/>
              </a:ext>
            </a:extLst>
          </p:cNvPr>
          <p:cNvGraphicFramePr>
            <a:graphicFrameLocks/>
          </p:cNvGraphicFramePr>
          <p:nvPr/>
        </p:nvGraphicFramePr>
        <p:xfrm>
          <a:off x="2057400" y="3962400"/>
          <a:ext cx="152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38330" imgH="229368" progId="Equation.DSMT4">
                  <p:embed/>
                </p:oleObj>
              </mc:Choice>
              <mc:Fallback>
                <p:oleObj r:id="rId8" imgW="738330" imgH="229368" progId="Equation.DSMT4">
                  <p:embed/>
                  <p:pic>
                    <p:nvPicPr>
                      <p:cNvPr id="180229" name="Object 5">
                        <a:extLst>
                          <a:ext uri="{FF2B5EF4-FFF2-40B4-BE49-F238E27FC236}">
                            <a16:creationId xmlns:a16="http://schemas.microsoft.com/office/drawing/2014/main" id="{F9999471-DC75-45FF-B575-4FF5F2B7211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62400"/>
                        <a:ext cx="1524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Object 6">
            <a:extLst>
              <a:ext uri="{FF2B5EF4-FFF2-40B4-BE49-F238E27FC236}">
                <a16:creationId xmlns:a16="http://schemas.microsoft.com/office/drawing/2014/main" id="{2F350F50-DBC8-45E5-AF83-7F8D529EB643}"/>
              </a:ext>
            </a:extLst>
          </p:cNvPr>
          <p:cNvGraphicFramePr>
            <a:graphicFrameLocks/>
          </p:cNvGraphicFramePr>
          <p:nvPr/>
        </p:nvGraphicFramePr>
        <p:xfrm>
          <a:off x="533400" y="4876800"/>
          <a:ext cx="8077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213317" imgH="457517" progId="Equation.DSMT4">
                  <p:embed/>
                </p:oleObj>
              </mc:Choice>
              <mc:Fallback>
                <p:oleObj r:id="rId10" imgW="3213317" imgH="457517" progId="Equation.DSMT4">
                  <p:embed/>
                  <p:pic>
                    <p:nvPicPr>
                      <p:cNvPr id="180230" name="Object 6">
                        <a:extLst>
                          <a:ext uri="{FF2B5EF4-FFF2-40B4-BE49-F238E27FC236}">
                            <a16:creationId xmlns:a16="http://schemas.microsoft.com/office/drawing/2014/main" id="{2F350F50-DBC8-45E5-AF83-7F8D529EB64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76800"/>
                        <a:ext cx="8077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1" name="Text Box 7">
            <a:extLst>
              <a:ext uri="{FF2B5EF4-FFF2-40B4-BE49-F238E27FC236}">
                <a16:creationId xmlns:a16="http://schemas.microsoft.com/office/drawing/2014/main" id="{E4F1F819-3CA3-46C1-A397-44F396426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038600"/>
            <a:ext cx="15938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180232" name="Text Box 8">
            <a:extLst>
              <a:ext uri="{FF2B5EF4-FFF2-40B4-BE49-F238E27FC236}">
                <a16:creationId xmlns:a16="http://schemas.microsoft.com/office/drawing/2014/main" id="{A75BFF99-DE42-422C-9356-AD251EBF4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038600"/>
            <a:ext cx="131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2" grpId="0" bldLvl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0" name="Object 2">
            <a:extLst>
              <a:ext uri="{FF2B5EF4-FFF2-40B4-BE49-F238E27FC236}">
                <a16:creationId xmlns:a16="http://schemas.microsoft.com/office/drawing/2014/main" id="{2FAE01BE-CC10-455E-8EAB-59BE65924D5F}"/>
              </a:ext>
            </a:extLst>
          </p:cNvPr>
          <p:cNvGraphicFramePr>
            <a:graphicFrameLocks/>
          </p:cNvGraphicFramePr>
          <p:nvPr/>
        </p:nvGraphicFramePr>
        <p:xfrm>
          <a:off x="609600" y="2133600"/>
          <a:ext cx="7772400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17877" imgH="965477" progId="Equation.DSMT4">
                  <p:embed/>
                </p:oleObj>
              </mc:Choice>
              <mc:Fallback>
                <p:oleObj r:id="rId2" imgW="3517877" imgH="965477" progId="Equation.DSMT4">
                  <p:embed/>
                  <p:pic>
                    <p:nvPicPr>
                      <p:cNvPr id="181250" name="Object 2">
                        <a:extLst>
                          <a:ext uri="{FF2B5EF4-FFF2-40B4-BE49-F238E27FC236}">
                            <a16:creationId xmlns:a16="http://schemas.microsoft.com/office/drawing/2014/main" id="{2FAE01BE-CC10-455E-8EAB-59BE65924D5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33600"/>
                        <a:ext cx="7772400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D3429E79-4037-461C-BDEA-8135533D50C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09600" y="762000"/>
            <a:ext cx="6858000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/>
              <a:t> </a:t>
            </a:r>
            <a:r>
              <a:rPr lang="zh-CN" altLang="zh-CN" sz="4400" b="0">
                <a:solidFill>
                  <a:srgbClr val="FF0000"/>
                </a:solidFill>
                <a:latin typeface="黑体" panose="02010609060101010101" pitchFamily="49" charset="-122"/>
              </a:rPr>
              <a:t>§6.置换群</a:t>
            </a:r>
            <a:r>
              <a:rPr lang="zh-CN" altLang="zh-CN" sz="440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1F09AF45-6E84-42C6-B6C2-F0619526904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33400" y="1828800"/>
            <a:ext cx="2965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>
                <a:solidFill>
                  <a:schemeClr val="accent2"/>
                </a:solidFill>
              </a:rPr>
              <a:t>定义1:</a:t>
            </a:r>
            <a:r>
              <a:rPr lang="zh-CN" altLang="en-US">
                <a:solidFill>
                  <a:schemeClr val="accent2"/>
                </a:solidFill>
              </a:rPr>
              <a:t>　</a:t>
            </a:r>
            <a:r>
              <a:rPr lang="zh-CN" altLang="en-US"/>
              <a:t>        </a:t>
            </a:r>
          </a:p>
        </p:txBody>
      </p:sp>
      <p:pic>
        <p:nvPicPr>
          <p:cNvPr id="182276" name="Picture 4">
            <a:extLst>
              <a:ext uri="{FF2B5EF4-FFF2-40B4-BE49-F238E27FC236}">
                <a16:creationId xmlns:a16="http://schemas.microsoft.com/office/drawing/2014/main" id="{568D3B2E-15E7-4A20-92B2-0CDC9676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667000"/>
            <a:ext cx="8226425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82277" name="Group 5">
            <a:extLst>
              <a:ext uri="{FF2B5EF4-FFF2-40B4-BE49-F238E27FC236}">
                <a16:creationId xmlns:a16="http://schemas.microsoft.com/office/drawing/2014/main" id="{3CC249A0-B2F6-4EC7-A4F5-C78BFFB6B0F5}"/>
              </a:ext>
            </a:extLst>
          </p:cNvPr>
          <p:cNvGrpSpPr>
            <a:grpSpLocks/>
          </p:cNvGrpSpPr>
          <p:nvPr/>
        </p:nvGrpSpPr>
        <p:grpSpPr bwMode="auto">
          <a:xfrm>
            <a:off x="568325" y="4038600"/>
            <a:ext cx="8423275" cy="2432050"/>
            <a:chOff x="0" y="0"/>
            <a:chExt cx="13266" cy="3828"/>
          </a:xfrm>
        </p:grpSpPr>
        <p:sp>
          <p:nvSpPr>
            <p:cNvPr id="182278" name="Text Box 6">
              <a:extLst>
                <a:ext uri="{FF2B5EF4-FFF2-40B4-BE49-F238E27FC236}">
                  <a16:creationId xmlns:a16="http://schemas.microsoft.com/office/drawing/2014/main" id="{80947AD3-8B7C-4BE0-850E-A43B51957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267" cy="3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200">
                  <a:solidFill>
                    <a:schemeClr val="accent2"/>
                  </a:solidFill>
                </a:rPr>
                <a:t>定义2:</a:t>
              </a:r>
              <a:r>
                <a:rPr lang="zh-CN" altLang="en-US" sz="2800" b="0"/>
                <a:t>　 </a:t>
              </a:r>
              <a:r>
                <a:rPr lang="zh-CN" altLang="en-US" sz="2400" b="0"/>
                <a:t> 的一个把变成    变到    ，  变到     ，…，    变到    ，而使得其余的元，假如还有的话 ，保持不变的置换，叫做一个     </a:t>
              </a:r>
              <a:r>
                <a:rPr lang="zh-CN" altLang="en-US" sz="2400">
                  <a:solidFill>
                    <a:schemeClr val="accent2"/>
                  </a:solidFill>
                </a:rPr>
                <a:t>循环置换</a:t>
              </a:r>
              <a:r>
                <a:rPr lang="zh-CN" altLang="en-US" sz="2400" b="0"/>
                <a:t>．这样的一个置换我们用符号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b="0"/>
                <a:t>                         ，               ，…或                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b="0"/>
                <a:t>来表示．2-循环称为</a:t>
              </a:r>
              <a:r>
                <a:rPr lang="zh-CN" altLang="en-US" sz="2400">
                  <a:solidFill>
                    <a:schemeClr val="accent2"/>
                  </a:solidFill>
                </a:rPr>
                <a:t>对换</a:t>
              </a:r>
              <a:r>
                <a:rPr lang="zh-CN" altLang="en-US" sz="2400" b="0"/>
                <a:t>.</a:t>
              </a:r>
            </a:p>
          </p:txBody>
        </p:sp>
        <p:graphicFrame>
          <p:nvGraphicFramePr>
            <p:cNvPr id="182279" name="Object 7">
              <a:extLst>
                <a:ext uri="{FF2B5EF4-FFF2-40B4-BE49-F238E27FC236}">
                  <a16:creationId xmlns:a16="http://schemas.microsoft.com/office/drawing/2014/main" id="{808A732F-72A3-442B-8EE3-BA27678FC0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0" y="240"/>
            <a:ext cx="598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78892" imgH="229914" progId="Equation.DSMT4">
                    <p:embed/>
                  </p:oleObj>
                </mc:Choice>
                <mc:Fallback>
                  <p:oleObj r:id="rId3" imgW="178892" imgH="229914" progId="Equation.DSMT4">
                    <p:embed/>
                    <p:pic>
                      <p:nvPicPr>
                        <p:cNvPr id="182279" name="Object 7">
                          <a:extLst>
                            <a:ext uri="{FF2B5EF4-FFF2-40B4-BE49-F238E27FC236}">
                              <a16:creationId xmlns:a16="http://schemas.microsoft.com/office/drawing/2014/main" id="{808A732F-72A3-442B-8EE3-BA27678FC0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0" y="240"/>
                          <a:ext cx="598" cy="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80" name="Object 8">
              <a:extLst>
                <a:ext uri="{FF2B5EF4-FFF2-40B4-BE49-F238E27FC236}">
                  <a16:creationId xmlns:a16="http://schemas.microsoft.com/office/drawing/2014/main" id="{34952CC6-52CA-4271-B138-CEE291D7D5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0" y="200"/>
            <a:ext cx="672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78892" imgH="242669" progId="Equation.DSMT4">
                    <p:embed/>
                  </p:oleObj>
                </mc:Choice>
                <mc:Fallback>
                  <p:oleObj r:id="rId5" imgW="178892" imgH="242669" progId="Equation.DSMT4">
                    <p:embed/>
                    <p:pic>
                      <p:nvPicPr>
                        <p:cNvPr id="182280" name="Object 8">
                          <a:extLst>
                            <a:ext uri="{FF2B5EF4-FFF2-40B4-BE49-F238E27FC236}">
                              <a16:creationId xmlns:a16="http://schemas.microsoft.com/office/drawing/2014/main" id="{34952CC6-52CA-4271-B138-CEE291D7D5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0" y="200"/>
                          <a:ext cx="672" cy="8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81" name="Object 9">
              <a:extLst>
                <a:ext uri="{FF2B5EF4-FFF2-40B4-BE49-F238E27FC236}">
                  <a16:creationId xmlns:a16="http://schemas.microsoft.com/office/drawing/2014/main" id="{3B6A174A-C3E3-441C-B40C-97FD6CE38C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0" y="195"/>
            <a:ext cx="617" cy="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91731" imgH="242775" progId="Equation.DSMT4">
                    <p:embed/>
                  </p:oleObj>
                </mc:Choice>
                <mc:Fallback>
                  <p:oleObj r:id="rId7" imgW="191731" imgH="242775" progId="Equation.DSMT4">
                    <p:embed/>
                    <p:pic>
                      <p:nvPicPr>
                        <p:cNvPr id="182281" name="Object 9">
                          <a:extLst>
                            <a:ext uri="{FF2B5EF4-FFF2-40B4-BE49-F238E27FC236}">
                              <a16:creationId xmlns:a16="http://schemas.microsoft.com/office/drawing/2014/main" id="{3B6A174A-C3E3-441C-B40C-97FD6CE38C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0" y="195"/>
                          <a:ext cx="617" cy="7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82" name="Object 10">
              <a:extLst>
                <a:ext uri="{FF2B5EF4-FFF2-40B4-BE49-F238E27FC236}">
                  <a16:creationId xmlns:a16="http://schemas.microsoft.com/office/drawing/2014/main" id="{6F0E0992-C485-45ED-AF85-A5F90C4AD9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20" y="167"/>
            <a:ext cx="637" cy="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91731" imgH="242775" progId="Equation.DSMT4">
                    <p:embed/>
                  </p:oleObj>
                </mc:Choice>
                <mc:Fallback>
                  <p:oleObj r:id="rId9" imgW="191731" imgH="242775" progId="Equation.DSMT4">
                    <p:embed/>
                    <p:pic>
                      <p:nvPicPr>
                        <p:cNvPr id="182282" name="Object 10">
                          <a:extLst>
                            <a:ext uri="{FF2B5EF4-FFF2-40B4-BE49-F238E27FC236}">
                              <a16:creationId xmlns:a16="http://schemas.microsoft.com/office/drawing/2014/main" id="{6F0E0992-C485-45ED-AF85-A5F90C4AD9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0" y="167"/>
                          <a:ext cx="637" cy="7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83" name="Object 11">
              <a:extLst>
                <a:ext uri="{FF2B5EF4-FFF2-40B4-BE49-F238E27FC236}">
                  <a16:creationId xmlns:a16="http://schemas.microsoft.com/office/drawing/2014/main" id="{D3EC7A6E-7359-49BF-B9CC-55D8C1EDD0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80" y="200"/>
            <a:ext cx="685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78892" imgH="242669" progId="Equation.DSMT4">
                    <p:embed/>
                  </p:oleObj>
                </mc:Choice>
                <mc:Fallback>
                  <p:oleObj r:id="rId10" imgW="178892" imgH="242669" progId="Equation.DSMT4">
                    <p:embed/>
                    <p:pic>
                      <p:nvPicPr>
                        <p:cNvPr id="182283" name="Object 11">
                          <a:extLst>
                            <a:ext uri="{FF2B5EF4-FFF2-40B4-BE49-F238E27FC236}">
                              <a16:creationId xmlns:a16="http://schemas.microsoft.com/office/drawing/2014/main" id="{D3EC7A6E-7359-49BF-B9CC-55D8C1EDD0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80" y="200"/>
                          <a:ext cx="685" cy="8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84" name="Object 12">
              <a:extLst>
                <a:ext uri="{FF2B5EF4-FFF2-40B4-BE49-F238E27FC236}">
                  <a16:creationId xmlns:a16="http://schemas.microsoft.com/office/drawing/2014/main" id="{ABAD2635-3593-4A3C-841F-D049339D2C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00" y="120"/>
            <a:ext cx="717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91731" imgH="242775" progId="Equation.DSMT4">
                    <p:embed/>
                  </p:oleObj>
                </mc:Choice>
                <mc:Fallback>
                  <p:oleObj r:id="rId12" imgW="191731" imgH="242775" progId="Equation.DSMT4">
                    <p:embed/>
                    <p:pic>
                      <p:nvPicPr>
                        <p:cNvPr id="182284" name="Object 12">
                          <a:extLst>
                            <a:ext uri="{FF2B5EF4-FFF2-40B4-BE49-F238E27FC236}">
                              <a16:creationId xmlns:a16="http://schemas.microsoft.com/office/drawing/2014/main" id="{ABAD2635-3593-4A3C-841F-D049339D2C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0" y="120"/>
                          <a:ext cx="717" cy="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85" name="Object 13">
              <a:extLst>
                <a:ext uri="{FF2B5EF4-FFF2-40B4-BE49-F238E27FC236}">
                  <a16:creationId xmlns:a16="http://schemas.microsoft.com/office/drawing/2014/main" id="{29237922-4750-468E-A6C1-3EFFBFA89F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9" y="912"/>
            <a:ext cx="660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78892" imgH="242669" progId="Equation.DSMT4">
                    <p:embed/>
                  </p:oleObj>
                </mc:Choice>
                <mc:Fallback>
                  <p:oleObj r:id="rId14" imgW="178892" imgH="242669" progId="Equation.DSMT4">
                    <p:embed/>
                    <p:pic>
                      <p:nvPicPr>
                        <p:cNvPr id="182285" name="Object 13">
                          <a:extLst>
                            <a:ext uri="{FF2B5EF4-FFF2-40B4-BE49-F238E27FC236}">
                              <a16:creationId xmlns:a16="http://schemas.microsoft.com/office/drawing/2014/main" id="{29237922-4750-468E-A6C1-3EFFBFA89F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" y="912"/>
                          <a:ext cx="660" cy="8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86" name="Object 14">
              <a:extLst>
                <a:ext uri="{FF2B5EF4-FFF2-40B4-BE49-F238E27FC236}">
                  <a16:creationId xmlns:a16="http://schemas.microsoft.com/office/drawing/2014/main" id="{B17A16C0-251A-49C4-BE89-4E6F3E6441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9" y="1797"/>
            <a:ext cx="793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242662" imgH="178639" progId="Equation.DSMT4">
                    <p:embed/>
                  </p:oleObj>
                </mc:Choice>
                <mc:Fallback>
                  <p:oleObj r:id="rId15" imgW="242662" imgH="178639" progId="Equation.DSMT4">
                    <p:embed/>
                    <p:pic>
                      <p:nvPicPr>
                        <p:cNvPr id="182286" name="Object 14">
                          <a:extLst>
                            <a:ext uri="{FF2B5EF4-FFF2-40B4-BE49-F238E27FC236}">
                              <a16:creationId xmlns:a16="http://schemas.microsoft.com/office/drawing/2014/main" id="{B17A16C0-251A-49C4-BE89-4E6F3E6441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9" y="1797"/>
                          <a:ext cx="793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87" name="Object 15">
              <a:extLst>
                <a:ext uri="{FF2B5EF4-FFF2-40B4-BE49-F238E27FC236}">
                  <a16:creationId xmlns:a16="http://schemas.microsoft.com/office/drawing/2014/main" id="{B064EA3D-D638-43CC-BD4F-410D60AC2E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9" y="2400"/>
            <a:ext cx="2041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585279" imgH="229215" progId="Equation.DSMT4">
                    <p:embed/>
                  </p:oleObj>
                </mc:Choice>
                <mc:Fallback>
                  <p:oleObj r:id="rId17" imgW="585279" imgH="229215" progId="Equation.DSMT4">
                    <p:embed/>
                    <p:pic>
                      <p:nvPicPr>
                        <p:cNvPr id="182287" name="Object 15">
                          <a:extLst>
                            <a:ext uri="{FF2B5EF4-FFF2-40B4-BE49-F238E27FC236}">
                              <a16:creationId xmlns:a16="http://schemas.microsoft.com/office/drawing/2014/main" id="{B064EA3D-D638-43CC-BD4F-410D60AC2E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" y="2400"/>
                          <a:ext cx="2041" cy="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88" name="Object 16">
              <a:extLst>
                <a:ext uri="{FF2B5EF4-FFF2-40B4-BE49-F238E27FC236}">
                  <a16:creationId xmlns:a16="http://schemas.microsoft.com/office/drawing/2014/main" id="{3E0A4236-6E92-42E3-AEF4-FE484EB227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9" y="2401"/>
            <a:ext cx="2281" cy="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661866" imgH="229315" progId="Equation.DSMT4">
                    <p:embed/>
                  </p:oleObj>
                </mc:Choice>
                <mc:Fallback>
                  <p:oleObj r:id="rId19" imgW="661866" imgH="229315" progId="Equation.DSMT4">
                    <p:embed/>
                    <p:pic>
                      <p:nvPicPr>
                        <p:cNvPr id="182288" name="Object 16">
                          <a:extLst>
                            <a:ext uri="{FF2B5EF4-FFF2-40B4-BE49-F238E27FC236}">
                              <a16:creationId xmlns:a16="http://schemas.microsoft.com/office/drawing/2014/main" id="{3E0A4236-6E92-42E3-AEF4-FE484EB227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9" y="2401"/>
                          <a:ext cx="2281" cy="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89" name="Object 17">
              <a:extLst>
                <a:ext uri="{FF2B5EF4-FFF2-40B4-BE49-F238E27FC236}">
                  <a16:creationId xmlns:a16="http://schemas.microsoft.com/office/drawing/2014/main" id="{DC725919-E4D7-4743-BFE9-2872068D30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40" y="2401"/>
            <a:ext cx="2422" cy="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674295" imgH="229215" progId="Equation.DSMT4">
                    <p:embed/>
                  </p:oleObj>
                </mc:Choice>
                <mc:Fallback>
                  <p:oleObj r:id="rId21" imgW="674295" imgH="229215" progId="Equation.DSMT4">
                    <p:embed/>
                    <p:pic>
                      <p:nvPicPr>
                        <p:cNvPr id="182289" name="Object 17">
                          <a:extLst>
                            <a:ext uri="{FF2B5EF4-FFF2-40B4-BE49-F238E27FC236}">
                              <a16:creationId xmlns:a16="http://schemas.microsoft.com/office/drawing/2014/main" id="{DC725919-E4D7-4743-BFE9-2872068D30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0" y="2401"/>
                          <a:ext cx="2422" cy="8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uiExpand="1" build="p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298" name="Group 2">
            <a:extLst>
              <a:ext uri="{FF2B5EF4-FFF2-40B4-BE49-F238E27FC236}">
                <a16:creationId xmlns:a16="http://schemas.microsoft.com/office/drawing/2014/main" id="{E1B610BD-7423-40E3-82B9-72F2C65056F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176338"/>
            <a:ext cx="6538913" cy="3471862"/>
            <a:chOff x="0" y="0"/>
            <a:chExt cx="4119" cy="2187"/>
          </a:xfrm>
        </p:grpSpPr>
        <p:grpSp>
          <p:nvGrpSpPr>
            <p:cNvPr id="183299" name="Group 3">
              <a:extLst>
                <a:ext uri="{FF2B5EF4-FFF2-40B4-BE49-F238E27FC236}">
                  <a16:creationId xmlns:a16="http://schemas.microsoft.com/office/drawing/2014/main" id="{783E962F-46AD-4C74-AD45-512001C68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82" cy="327"/>
              <a:chOff x="0" y="0"/>
              <a:chExt cx="2382" cy="327"/>
            </a:xfrm>
          </p:grpSpPr>
          <p:sp>
            <p:nvSpPr>
              <p:cNvPr id="183300" name="Text Box 4">
                <a:extLst>
                  <a:ext uri="{FF2B5EF4-FFF2-40B4-BE49-F238E27FC236}">
                    <a16:creationId xmlns:a16="http://schemas.microsoft.com/office/drawing/2014/main" id="{A0063651-C82D-426E-BC6F-986E6FE0B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38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>
                    <a:solidFill>
                      <a:schemeClr val="accent2"/>
                    </a:solidFill>
                  </a:rPr>
                  <a:t>例1</a:t>
                </a:r>
                <a:r>
                  <a:rPr lang="zh-CN" altLang="en-US" sz="2800"/>
                  <a:t>：  </a:t>
                </a:r>
                <a:r>
                  <a:rPr lang="zh-CN" altLang="en-US" sz="2800" b="0"/>
                  <a:t>我们看    ，这里</a:t>
                </a:r>
              </a:p>
            </p:txBody>
          </p:sp>
          <p:graphicFrame>
            <p:nvGraphicFramePr>
              <p:cNvPr id="183301" name="Object 5">
                <a:extLst>
                  <a:ext uri="{FF2B5EF4-FFF2-40B4-BE49-F238E27FC236}">
                    <a16:creationId xmlns:a16="http://schemas.microsoft.com/office/drawing/2014/main" id="{460FBC98-9181-431B-93F1-53BE3FDD8D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27" y="36"/>
              <a:ext cx="222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178892" imgH="229914" progId="Equation.DSMT4">
                      <p:embed/>
                    </p:oleObj>
                  </mc:Choice>
                  <mc:Fallback>
                    <p:oleObj r:id="rId2" imgW="178892" imgH="229914" progId="Equation.DSMT4">
                      <p:embed/>
                      <p:pic>
                        <p:nvPicPr>
                          <p:cNvPr id="183301" name="Object 5">
                            <a:extLst>
                              <a:ext uri="{FF2B5EF4-FFF2-40B4-BE49-F238E27FC236}">
                                <a16:creationId xmlns:a16="http://schemas.microsoft.com/office/drawing/2014/main" id="{460FBC98-9181-431B-93F1-53BE3FDD8D0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7" y="36"/>
                            <a:ext cx="222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3302" name="Group 6">
              <a:extLst>
                <a:ext uri="{FF2B5EF4-FFF2-40B4-BE49-F238E27FC236}">
                  <a16:creationId xmlns:a16="http://schemas.microsoft.com/office/drawing/2014/main" id="{FF5361FA-857A-4DB3-BB3D-575368AA33E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89" y="450"/>
              <a:ext cx="3130" cy="1737"/>
              <a:chOff x="0" y="0"/>
              <a:chExt cx="3130" cy="1737"/>
            </a:xfrm>
          </p:grpSpPr>
          <p:graphicFrame>
            <p:nvGraphicFramePr>
              <p:cNvPr id="183303" name="Object 7">
                <a:extLst>
                  <a:ext uri="{FF2B5EF4-FFF2-40B4-BE49-F238E27FC236}">
                    <a16:creationId xmlns:a16="http://schemas.microsoft.com/office/drawing/2014/main" id="{37C45A31-0125-4D9A-BEB7-705911B9EAC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0" y="0"/>
              <a:ext cx="2223" cy="4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1943237" imgH="457517" progId="Equation.DSMT4">
                      <p:embed/>
                    </p:oleObj>
                  </mc:Choice>
                  <mc:Fallback>
                    <p:oleObj r:id="rId4" imgW="1943237" imgH="457517" progId="Equation.DSMT4">
                      <p:embed/>
                      <p:pic>
                        <p:nvPicPr>
                          <p:cNvPr id="183303" name="Object 7">
                            <a:extLst>
                              <a:ext uri="{FF2B5EF4-FFF2-40B4-BE49-F238E27FC236}">
                                <a16:creationId xmlns:a16="http://schemas.microsoft.com/office/drawing/2014/main" id="{37C45A31-0125-4D9A-BEB7-705911B9EAC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2223" cy="4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3304" name="Object 8">
                <a:extLst>
                  <a:ext uri="{FF2B5EF4-FFF2-40B4-BE49-F238E27FC236}">
                    <a16:creationId xmlns:a16="http://schemas.microsoft.com/office/drawing/2014/main" id="{690837D6-2486-44B1-9BBC-E3EDACC1831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0" y="590"/>
              <a:ext cx="3130" cy="5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2756117" imgH="457517" progId="Equation.DSMT4">
                      <p:embed/>
                    </p:oleObj>
                  </mc:Choice>
                  <mc:Fallback>
                    <p:oleObj r:id="rId6" imgW="2756117" imgH="457517" progId="Equation.DSMT4">
                      <p:embed/>
                      <p:pic>
                        <p:nvPicPr>
                          <p:cNvPr id="183304" name="Object 8">
                            <a:extLst>
                              <a:ext uri="{FF2B5EF4-FFF2-40B4-BE49-F238E27FC236}">
                                <a16:creationId xmlns:a16="http://schemas.microsoft.com/office/drawing/2014/main" id="{690837D6-2486-44B1-9BBC-E3EDACC1831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590"/>
                            <a:ext cx="3130" cy="5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3305" name="Object 9">
                <a:extLst>
                  <a:ext uri="{FF2B5EF4-FFF2-40B4-BE49-F238E27FC236}">
                    <a16:creationId xmlns:a16="http://schemas.microsoft.com/office/drawing/2014/main" id="{BABBE5DE-68BA-434F-9E1D-2F4A2D437F3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" y="1196"/>
              <a:ext cx="2631" cy="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2235517" imgH="457517" progId="Equation.DSMT4">
                      <p:embed/>
                    </p:oleObj>
                  </mc:Choice>
                  <mc:Fallback>
                    <p:oleObj r:id="rId8" imgW="2235517" imgH="457517" progId="Equation.DSMT4">
                      <p:embed/>
                      <p:pic>
                        <p:nvPicPr>
                          <p:cNvPr id="183305" name="Object 9">
                            <a:extLst>
                              <a:ext uri="{FF2B5EF4-FFF2-40B4-BE49-F238E27FC236}">
                                <a16:creationId xmlns:a16="http://schemas.microsoft.com/office/drawing/2014/main" id="{BABBE5DE-68BA-434F-9E1D-2F4A2D437F3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" y="1196"/>
                            <a:ext cx="2631" cy="5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83306" name="Object 10">
            <a:extLst>
              <a:ext uri="{FF2B5EF4-FFF2-40B4-BE49-F238E27FC236}">
                <a16:creationId xmlns:a16="http://schemas.microsoft.com/office/drawing/2014/main" id="{470499A6-89B4-4235-940E-B1392C04E2C7}"/>
              </a:ext>
            </a:extLst>
          </p:cNvPr>
          <p:cNvGraphicFramePr>
            <a:graphicFrameLocks/>
          </p:cNvGraphicFramePr>
          <p:nvPr/>
        </p:nvGraphicFramePr>
        <p:xfrm>
          <a:off x="2209800" y="4953000"/>
          <a:ext cx="4572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879877" imgH="457517" progId="Equation.DSMT4">
                  <p:embed/>
                </p:oleObj>
              </mc:Choice>
              <mc:Fallback>
                <p:oleObj r:id="rId10" imgW="1879877" imgH="457517" progId="Equation.DSMT4">
                  <p:embed/>
                  <p:pic>
                    <p:nvPicPr>
                      <p:cNvPr id="183306" name="Object 10">
                        <a:extLst>
                          <a:ext uri="{FF2B5EF4-FFF2-40B4-BE49-F238E27FC236}">
                            <a16:creationId xmlns:a16="http://schemas.microsoft.com/office/drawing/2014/main" id="{470499A6-89B4-4235-940E-B1392C04E2C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53000"/>
                        <a:ext cx="4572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2">
            <a:extLst>
              <a:ext uri="{FF2B5EF4-FFF2-40B4-BE49-F238E27FC236}">
                <a16:creationId xmlns:a16="http://schemas.microsoft.com/office/drawing/2014/main" id="{7D83506F-8BA0-4B0A-AAF0-0E5FB177EC55}"/>
              </a:ext>
            </a:extLst>
          </p:cNvPr>
          <p:cNvGraphicFramePr>
            <a:graphicFrameLocks/>
          </p:cNvGraphicFramePr>
          <p:nvPr/>
        </p:nvGraphicFramePr>
        <p:xfrm>
          <a:off x="609600" y="762000"/>
          <a:ext cx="6400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03477" imgH="470117" progId="Equation.DSMT4">
                  <p:embed/>
                </p:oleObj>
              </mc:Choice>
              <mc:Fallback>
                <p:oleObj r:id="rId2" imgW="2603477" imgH="470117" progId="Equation.DSMT4">
                  <p:embed/>
                  <p:pic>
                    <p:nvPicPr>
                      <p:cNvPr id="120834" name="Object 2">
                        <a:extLst>
                          <a:ext uri="{FF2B5EF4-FFF2-40B4-BE49-F238E27FC236}">
                            <a16:creationId xmlns:a16="http://schemas.microsoft.com/office/drawing/2014/main" id="{7D83506F-8BA0-4B0A-AAF0-0E5FB177EC5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6400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Object 3">
            <a:extLst>
              <a:ext uri="{FF2B5EF4-FFF2-40B4-BE49-F238E27FC236}">
                <a16:creationId xmlns:a16="http://schemas.microsoft.com/office/drawing/2014/main" id="{15272F92-CDB1-4399-99A8-CB28A1BE7B75}"/>
              </a:ext>
            </a:extLst>
          </p:cNvPr>
          <p:cNvGraphicFramePr>
            <a:graphicFrameLocks/>
          </p:cNvGraphicFramePr>
          <p:nvPr/>
        </p:nvGraphicFramePr>
        <p:xfrm>
          <a:off x="1828800" y="2133600"/>
          <a:ext cx="36798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92499" imgH="229911" progId="Equation.DSMT4">
                  <p:embed/>
                </p:oleObj>
              </mc:Choice>
              <mc:Fallback>
                <p:oleObj r:id="rId4" imgW="1492499" imgH="229911" progId="Equation.DSMT4">
                  <p:embed/>
                  <p:pic>
                    <p:nvPicPr>
                      <p:cNvPr id="120835" name="Object 3">
                        <a:extLst>
                          <a:ext uri="{FF2B5EF4-FFF2-40B4-BE49-F238E27FC236}">
                            <a16:creationId xmlns:a16="http://schemas.microsoft.com/office/drawing/2014/main" id="{15272F92-CDB1-4399-99A8-CB28A1BE7B7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33600"/>
                        <a:ext cx="367982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Object 4">
            <a:extLst>
              <a:ext uri="{FF2B5EF4-FFF2-40B4-BE49-F238E27FC236}">
                <a16:creationId xmlns:a16="http://schemas.microsoft.com/office/drawing/2014/main" id="{5B9EB853-2786-4990-B36D-3DE4855BB4F0}"/>
              </a:ext>
            </a:extLst>
          </p:cNvPr>
          <p:cNvGraphicFramePr>
            <a:graphicFrameLocks/>
          </p:cNvGraphicFramePr>
          <p:nvPr/>
        </p:nvGraphicFramePr>
        <p:xfrm>
          <a:off x="1830388" y="2895600"/>
          <a:ext cx="64754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136997" imgH="482717" progId="Equation.DSMT4">
                  <p:embed/>
                </p:oleObj>
              </mc:Choice>
              <mc:Fallback>
                <p:oleObj r:id="rId6" imgW="3136997" imgH="482717" progId="Equation.DSMT4">
                  <p:embed/>
                  <p:pic>
                    <p:nvPicPr>
                      <p:cNvPr id="120836" name="Object 4">
                        <a:extLst>
                          <a:ext uri="{FF2B5EF4-FFF2-40B4-BE49-F238E27FC236}">
                            <a16:creationId xmlns:a16="http://schemas.microsoft.com/office/drawing/2014/main" id="{5B9EB853-2786-4990-B36D-3DE4855BB4F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2895600"/>
                        <a:ext cx="64754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5">
            <a:extLst>
              <a:ext uri="{FF2B5EF4-FFF2-40B4-BE49-F238E27FC236}">
                <a16:creationId xmlns:a16="http://schemas.microsoft.com/office/drawing/2014/main" id="{D0A856DD-D5DC-43E4-B603-5D36700D7BDD}"/>
              </a:ext>
            </a:extLst>
          </p:cNvPr>
          <p:cNvGraphicFramePr>
            <a:graphicFrameLocks/>
          </p:cNvGraphicFramePr>
          <p:nvPr/>
        </p:nvGraphicFramePr>
        <p:xfrm>
          <a:off x="1828800" y="4038600"/>
          <a:ext cx="5638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248157" imgH="482717" progId="Equation.DSMT4">
                  <p:embed/>
                </p:oleObj>
              </mc:Choice>
              <mc:Fallback>
                <p:oleObj r:id="rId8" imgW="2248157" imgH="482717" progId="Equation.DSMT4">
                  <p:embed/>
                  <p:pic>
                    <p:nvPicPr>
                      <p:cNvPr id="120837" name="Object 5">
                        <a:extLst>
                          <a:ext uri="{FF2B5EF4-FFF2-40B4-BE49-F238E27FC236}">
                            <a16:creationId xmlns:a16="http://schemas.microsoft.com/office/drawing/2014/main" id="{D0A856DD-D5DC-43E4-B603-5D36700D7BD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38600"/>
                        <a:ext cx="5638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>
            <a:extLst>
              <a:ext uri="{FF2B5EF4-FFF2-40B4-BE49-F238E27FC236}">
                <a16:creationId xmlns:a16="http://schemas.microsoft.com/office/drawing/2014/main" id="{B02C4E59-6F40-42E6-A123-B54AB6355C5B}"/>
              </a:ext>
            </a:extLst>
          </p:cNvPr>
          <p:cNvGraphicFramePr>
            <a:graphicFrameLocks/>
          </p:cNvGraphicFramePr>
          <p:nvPr/>
        </p:nvGraphicFramePr>
        <p:xfrm>
          <a:off x="1752600" y="5257800"/>
          <a:ext cx="5943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413037" imgH="457517" progId="Equation.DSMT4">
                  <p:embed/>
                </p:oleObj>
              </mc:Choice>
              <mc:Fallback>
                <p:oleObj r:id="rId10" imgW="2413037" imgH="457517" progId="Equation.DSMT4">
                  <p:embed/>
                  <p:pic>
                    <p:nvPicPr>
                      <p:cNvPr id="120838" name="Object 6">
                        <a:extLst>
                          <a:ext uri="{FF2B5EF4-FFF2-40B4-BE49-F238E27FC236}">
                            <a16:creationId xmlns:a16="http://schemas.microsoft.com/office/drawing/2014/main" id="{B02C4E59-6F40-42E6-A123-B54AB6355C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57800"/>
                        <a:ext cx="5943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2" name="Object 2">
            <a:extLst>
              <a:ext uri="{FF2B5EF4-FFF2-40B4-BE49-F238E27FC236}">
                <a16:creationId xmlns:a16="http://schemas.microsoft.com/office/drawing/2014/main" id="{392FC90B-3C1E-4EDC-AB64-30394C3B4144}"/>
              </a:ext>
            </a:extLst>
          </p:cNvPr>
          <p:cNvGraphicFramePr>
            <a:graphicFrameLocks/>
          </p:cNvGraphicFramePr>
          <p:nvPr/>
        </p:nvGraphicFramePr>
        <p:xfrm>
          <a:off x="1447800" y="1524000"/>
          <a:ext cx="586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40117" imgH="203357" progId="Equation.DSMT4">
                  <p:embed/>
                </p:oleObj>
              </mc:Choice>
              <mc:Fallback>
                <p:oleObj r:id="rId2" imgW="2540117" imgH="203357" progId="Equation.DSMT4">
                  <p:embed/>
                  <p:pic>
                    <p:nvPicPr>
                      <p:cNvPr id="184322" name="Object 2">
                        <a:extLst>
                          <a:ext uri="{FF2B5EF4-FFF2-40B4-BE49-F238E27FC236}">
                            <a16:creationId xmlns:a16="http://schemas.microsoft.com/office/drawing/2014/main" id="{392FC90B-3C1E-4EDC-AB64-30394C3B414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24000"/>
                        <a:ext cx="586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3" name="Object 3">
            <a:extLst>
              <a:ext uri="{FF2B5EF4-FFF2-40B4-BE49-F238E27FC236}">
                <a16:creationId xmlns:a16="http://schemas.microsoft.com/office/drawing/2014/main" id="{C153F75B-D032-4653-A9CA-2BE1AC70F7D3}"/>
              </a:ext>
            </a:extLst>
          </p:cNvPr>
          <p:cNvGraphicFramePr>
            <a:graphicFrameLocks/>
          </p:cNvGraphicFramePr>
          <p:nvPr/>
        </p:nvGraphicFramePr>
        <p:xfrm>
          <a:off x="3048000" y="2362200"/>
          <a:ext cx="1828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92239" imgH="458238" progId="Equation.DSMT4">
                  <p:embed/>
                </p:oleObj>
              </mc:Choice>
              <mc:Fallback>
                <p:oleObj r:id="rId4" imgW="992239" imgH="458238" progId="Equation.DSMT4">
                  <p:embed/>
                  <p:pic>
                    <p:nvPicPr>
                      <p:cNvPr id="184323" name="Object 3">
                        <a:extLst>
                          <a:ext uri="{FF2B5EF4-FFF2-40B4-BE49-F238E27FC236}">
                            <a16:creationId xmlns:a16="http://schemas.microsoft.com/office/drawing/2014/main" id="{C153F75B-D032-4653-A9CA-2BE1AC70F7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62200"/>
                        <a:ext cx="1828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4" name="Object 4">
            <a:extLst>
              <a:ext uri="{FF2B5EF4-FFF2-40B4-BE49-F238E27FC236}">
                <a16:creationId xmlns:a16="http://schemas.microsoft.com/office/drawing/2014/main" id="{EA1D7339-EBE8-4479-9BD3-9D699357DFC1}"/>
              </a:ext>
            </a:extLst>
          </p:cNvPr>
          <p:cNvGraphicFramePr>
            <a:graphicFrameLocks/>
          </p:cNvGraphicFramePr>
          <p:nvPr/>
        </p:nvGraphicFramePr>
        <p:xfrm>
          <a:off x="1371600" y="3581400"/>
          <a:ext cx="510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209997" imgH="203357" progId="Equation.DSMT4">
                  <p:embed/>
                </p:oleObj>
              </mc:Choice>
              <mc:Fallback>
                <p:oleObj r:id="rId6" imgW="2209997" imgH="203357" progId="Equation.DSMT4">
                  <p:embed/>
                  <p:pic>
                    <p:nvPicPr>
                      <p:cNvPr id="184324" name="Object 4">
                        <a:extLst>
                          <a:ext uri="{FF2B5EF4-FFF2-40B4-BE49-F238E27FC236}">
                            <a16:creationId xmlns:a16="http://schemas.microsoft.com/office/drawing/2014/main" id="{EA1D7339-EBE8-4479-9BD3-9D699357DFC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510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5" name="Object 5">
            <a:extLst>
              <a:ext uri="{FF2B5EF4-FFF2-40B4-BE49-F238E27FC236}">
                <a16:creationId xmlns:a16="http://schemas.microsoft.com/office/drawing/2014/main" id="{EE4B4768-6CE1-4B54-81EF-024DD00249BA}"/>
              </a:ext>
            </a:extLst>
          </p:cNvPr>
          <p:cNvGraphicFramePr>
            <a:graphicFrameLocks/>
          </p:cNvGraphicFramePr>
          <p:nvPr/>
        </p:nvGraphicFramePr>
        <p:xfrm>
          <a:off x="1828800" y="4343400"/>
          <a:ext cx="21256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004859" imgH="203677" progId="Equation.DSMT4">
                  <p:embed/>
                </p:oleObj>
              </mc:Choice>
              <mc:Fallback>
                <p:oleObj r:id="rId8" imgW="1004859" imgH="203677" progId="Equation.DSMT4">
                  <p:embed/>
                  <p:pic>
                    <p:nvPicPr>
                      <p:cNvPr id="184325" name="Object 5">
                        <a:extLst>
                          <a:ext uri="{FF2B5EF4-FFF2-40B4-BE49-F238E27FC236}">
                            <a16:creationId xmlns:a16="http://schemas.microsoft.com/office/drawing/2014/main" id="{EE4B4768-6CE1-4B54-81EF-024DD00249B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43400"/>
                        <a:ext cx="21256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6" name="Object 6">
            <a:extLst>
              <a:ext uri="{FF2B5EF4-FFF2-40B4-BE49-F238E27FC236}">
                <a16:creationId xmlns:a16="http://schemas.microsoft.com/office/drawing/2014/main" id="{557D8A5F-A9C5-4245-A333-6D063A21B3A6}"/>
              </a:ext>
            </a:extLst>
          </p:cNvPr>
          <p:cNvGraphicFramePr>
            <a:graphicFrameLocks/>
          </p:cNvGraphicFramePr>
          <p:nvPr/>
        </p:nvGraphicFramePr>
        <p:xfrm>
          <a:off x="1752600" y="5105400"/>
          <a:ext cx="464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489357" imgH="457517" progId="Equation.DSMT4">
                  <p:embed/>
                </p:oleObj>
              </mc:Choice>
              <mc:Fallback>
                <p:oleObj r:id="rId10" imgW="2489357" imgH="457517" progId="Equation.DSMT4">
                  <p:embed/>
                  <p:pic>
                    <p:nvPicPr>
                      <p:cNvPr id="184326" name="Object 6">
                        <a:extLst>
                          <a:ext uri="{FF2B5EF4-FFF2-40B4-BE49-F238E27FC236}">
                            <a16:creationId xmlns:a16="http://schemas.microsoft.com/office/drawing/2014/main" id="{557D8A5F-A9C5-4245-A333-6D063A21B3A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05400"/>
                        <a:ext cx="464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6" name="Object 2">
            <a:extLst>
              <a:ext uri="{FF2B5EF4-FFF2-40B4-BE49-F238E27FC236}">
                <a16:creationId xmlns:a16="http://schemas.microsoft.com/office/drawing/2014/main" id="{E9838D09-7EE5-4230-B843-D8CDBF7F1591}"/>
              </a:ext>
            </a:extLst>
          </p:cNvPr>
          <p:cNvGraphicFramePr>
            <a:graphicFrameLocks/>
          </p:cNvGraphicFramePr>
          <p:nvPr/>
        </p:nvGraphicFramePr>
        <p:xfrm>
          <a:off x="611188" y="1524000"/>
          <a:ext cx="7999412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759437" imgH="673157" progId="Equation.DSMT4">
                  <p:embed/>
                </p:oleObj>
              </mc:Choice>
              <mc:Fallback>
                <p:oleObj r:id="rId2" imgW="3759437" imgH="673157" progId="Equation.DSMT4">
                  <p:embed/>
                  <p:pic>
                    <p:nvPicPr>
                      <p:cNvPr id="185346" name="Object 2">
                        <a:extLst>
                          <a:ext uri="{FF2B5EF4-FFF2-40B4-BE49-F238E27FC236}">
                            <a16:creationId xmlns:a16="http://schemas.microsoft.com/office/drawing/2014/main" id="{E9838D09-7EE5-4230-B843-D8CDBF7F159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24000"/>
                        <a:ext cx="7999412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7" name="Rectangle 3">
            <a:extLst>
              <a:ext uri="{FF2B5EF4-FFF2-40B4-BE49-F238E27FC236}">
                <a16:creationId xmlns:a16="http://schemas.microsoft.com/office/drawing/2014/main" id="{61CF850B-AF6B-43DC-92FC-74E46CBAD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81400"/>
            <a:ext cx="2933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0"/>
              <a:t>证：1）归纳法．</a:t>
            </a:r>
            <a:r>
              <a:rPr lang="zh-CN" altLang="en-US" b="0"/>
              <a:t> </a:t>
            </a:r>
          </a:p>
        </p:txBody>
      </p:sp>
      <p:grpSp>
        <p:nvGrpSpPr>
          <p:cNvPr id="185348" name="Group 4">
            <a:extLst>
              <a:ext uri="{FF2B5EF4-FFF2-40B4-BE49-F238E27FC236}">
                <a16:creationId xmlns:a16="http://schemas.microsoft.com/office/drawing/2014/main" id="{863DAACA-CC22-4E5B-833F-E4E8D9C16496}"/>
              </a:ext>
            </a:extLst>
          </p:cNvPr>
          <p:cNvGrpSpPr>
            <a:grpSpLocks/>
          </p:cNvGrpSpPr>
          <p:nvPr/>
        </p:nvGrpSpPr>
        <p:grpSpPr bwMode="auto">
          <a:xfrm>
            <a:off x="896938" y="4616450"/>
            <a:ext cx="7561262" cy="946150"/>
            <a:chOff x="0" y="0"/>
            <a:chExt cx="4763" cy="596"/>
          </a:xfrm>
        </p:grpSpPr>
        <p:sp>
          <p:nvSpPr>
            <p:cNvPr id="185349" name="Text Box 5">
              <a:extLst>
                <a:ext uri="{FF2B5EF4-FFF2-40B4-BE49-F238E27FC236}">
                  <a16:creationId xmlns:a16="http://schemas.microsoft.com/office/drawing/2014/main" id="{A26FEDEC-7480-4459-B068-BC16DF306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763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0"/>
                <a:t>    1.当    不使任何元变动的时候，就是当   是    恒等置换的时候，定理是对的．</a:t>
              </a:r>
            </a:p>
          </p:txBody>
        </p:sp>
        <p:graphicFrame>
          <p:nvGraphicFramePr>
            <p:cNvPr id="185350" name="Object 6">
              <a:extLst>
                <a:ext uri="{FF2B5EF4-FFF2-40B4-BE49-F238E27FC236}">
                  <a16:creationId xmlns:a16="http://schemas.microsoft.com/office/drawing/2014/main" id="{739607F6-6D57-40B8-9CEE-5D54E5C285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3" y="78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41240" imgH="141240" progId="Equation.DSMT4">
                    <p:embed/>
                  </p:oleObj>
                </mc:Choice>
                <mc:Fallback>
                  <p:oleObj r:id="rId4" imgW="141240" imgH="141240" progId="Equation.DSMT4">
                    <p:embed/>
                    <p:pic>
                      <p:nvPicPr>
                        <p:cNvPr id="185350" name="Object 6">
                          <a:extLst>
                            <a:ext uri="{FF2B5EF4-FFF2-40B4-BE49-F238E27FC236}">
                              <a16:creationId xmlns:a16="http://schemas.microsoft.com/office/drawing/2014/main" id="{739607F6-6D57-40B8-9CEE-5D54E5C285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3" y="78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351" name="Object 7">
              <a:extLst>
                <a:ext uri="{FF2B5EF4-FFF2-40B4-BE49-F238E27FC236}">
                  <a16:creationId xmlns:a16="http://schemas.microsoft.com/office/drawing/2014/main" id="{61CD3CBA-9A28-428D-AAB6-5E582361DF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3" y="77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41240" imgH="141240" progId="Equation.DSMT4">
                    <p:embed/>
                  </p:oleObj>
                </mc:Choice>
                <mc:Fallback>
                  <p:oleObj r:id="rId6" imgW="141240" imgH="141240" progId="Equation.DSMT4">
                    <p:embed/>
                    <p:pic>
                      <p:nvPicPr>
                        <p:cNvPr id="185351" name="Object 7">
                          <a:extLst>
                            <a:ext uri="{FF2B5EF4-FFF2-40B4-BE49-F238E27FC236}">
                              <a16:creationId xmlns:a16="http://schemas.microsoft.com/office/drawing/2014/main" id="{61CD3CBA-9A28-428D-AAB6-5E582361DF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" y="77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370" name="Group 2">
            <a:extLst>
              <a:ext uri="{FF2B5EF4-FFF2-40B4-BE49-F238E27FC236}">
                <a16:creationId xmlns:a16="http://schemas.microsoft.com/office/drawing/2014/main" id="{7B4FD02A-13CC-49DC-9C2A-051115BF59CA}"/>
              </a:ext>
            </a:extLst>
          </p:cNvPr>
          <p:cNvGrpSpPr>
            <a:grpSpLocks/>
          </p:cNvGrpSpPr>
          <p:nvPr/>
        </p:nvGrpSpPr>
        <p:grpSpPr bwMode="auto">
          <a:xfrm>
            <a:off x="698500" y="1600200"/>
            <a:ext cx="8064500" cy="4086225"/>
            <a:chOff x="0" y="0"/>
            <a:chExt cx="5080" cy="2574"/>
          </a:xfrm>
        </p:grpSpPr>
        <p:sp>
          <p:nvSpPr>
            <p:cNvPr id="186371" name="Text Box 3">
              <a:extLst>
                <a:ext uri="{FF2B5EF4-FFF2-40B4-BE49-F238E27FC236}">
                  <a16:creationId xmlns:a16="http://schemas.microsoft.com/office/drawing/2014/main" id="{E6AB0BF8-7FEB-49B0-9FC6-194E7A689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080" cy="2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0">
                  <a:latin typeface="宋体" panose="02010600030101010101" pitchFamily="2" charset="-122"/>
                </a:rPr>
                <a:t>2.  假定对于最多变动         个元的  定理是对的．现在我们看一个变动  个元的  ．我们任意取一个被  变动的元   ，从   出发我们找   的象  ， 的象  ，这样找下去，直到我们第一次找到一个  为止，这个  的象不再是一个新的元，而是我们已经得到过的一个元:         因为我们一共只有  </a:t>
              </a:r>
              <a:r>
                <a:rPr lang="zh-CN" altLang="en-US" sz="2400" b="0"/>
                <a:t>个元，这样的    是一定存在的．我们说          ．因为                 已经是     的象，不能再是     的象．这样，我们得到</a:t>
              </a:r>
            </a:p>
          </p:txBody>
        </p:sp>
        <p:graphicFrame>
          <p:nvGraphicFramePr>
            <p:cNvPr id="186372" name="Object 4">
              <a:extLst>
                <a:ext uri="{FF2B5EF4-FFF2-40B4-BE49-F238E27FC236}">
                  <a16:creationId xmlns:a16="http://schemas.microsoft.com/office/drawing/2014/main" id="{E6E6F950-0A75-4CF5-8ACF-AB67EA37CB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20" y="101"/>
            <a:ext cx="77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99728" imgH="203782" progId="Equation.DSMT4">
                    <p:embed/>
                  </p:oleObj>
                </mc:Choice>
                <mc:Fallback>
                  <p:oleObj r:id="rId2" imgW="699728" imgH="203782" progId="Equation.DSMT4">
                    <p:embed/>
                    <p:pic>
                      <p:nvPicPr>
                        <p:cNvPr id="186372" name="Object 4">
                          <a:extLst>
                            <a:ext uri="{FF2B5EF4-FFF2-40B4-BE49-F238E27FC236}">
                              <a16:creationId xmlns:a16="http://schemas.microsoft.com/office/drawing/2014/main" id="{E6E6F950-0A75-4CF5-8ACF-AB67EA37CB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0" y="101"/>
                          <a:ext cx="771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73" name="Object 5">
              <a:extLst>
                <a:ext uri="{FF2B5EF4-FFF2-40B4-BE49-F238E27FC236}">
                  <a16:creationId xmlns:a16="http://schemas.microsoft.com/office/drawing/2014/main" id="{B48F1FE9-92D6-480F-B959-1C07D78550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1" y="115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41240" imgH="141240" progId="Equation.DSMT4">
                    <p:embed/>
                  </p:oleObj>
                </mc:Choice>
                <mc:Fallback>
                  <p:oleObj r:id="rId4" imgW="141240" imgH="141240" progId="Equation.DSMT4">
                    <p:embed/>
                    <p:pic>
                      <p:nvPicPr>
                        <p:cNvPr id="186373" name="Object 5">
                          <a:extLst>
                            <a:ext uri="{FF2B5EF4-FFF2-40B4-BE49-F238E27FC236}">
                              <a16:creationId xmlns:a16="http://schemas.microsoft.com/office/drawing/2014/main" id="{B48F1FE9-92D6-480F-B959-1C07D78550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1" y="115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74" name="Object 6">
              <a:extLst>
                <a:ext uri="{FF2B5EF4-FFF2-40B4-BE49-F238E27FC236}">
                  <a16:creationId xmlns:a16="http://schemas.microsoft.com/office/drawing/2014/main" id="{6DB0E279-98F5-4186-A571-CE297AD8FA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1" y="387"/>
            <a:ext cx="168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15618" imgH="128429" progId="Equation.DSMT4">
                    <p:embed/>
                  </p:oleObj>
                </mc:Choice>
                <mc:Fallback>
                  <p:oleObj r:id="rId6" imgW="115618" imgH="128429" progId="Equation.DSMT4">
                    <p:embed/>
                    <p:pic>
                      <p:nvPicPr>
                        <p:cNvPr id="186374" name="Object 6">
                          <a:extLst>
                            <a:ext uri="{FF2B5EF4-FFF2-40B4-BE49-F238E27FC236}">
                              <a16:creationId xmlns:a16="http://schemas.microsoft.com/office/drawing/2014/main" id="{6DB0E279-98F5-4186-A571-CE297AD8FA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1" y="387"/>
                          <a:ext cx="168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75" name="Object 7">
              <a:extLst>
                <a:ext uri="{FF2B5EF4-FFF2-40B4-BE49-F238E27FC236}">
                  <a16:creationId xmlns:a16="http://schemas.microsoft.com/office/drawing/2014/main" id="{BE3977E1-5781-4C52-A70A-5E9211AEF9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7" y="400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41240" imgH="141240" progId="Equation.DSMT4">
                    <p:embed/>
                  </p:oleObj>
                </mc:Choice>
                <mc:Fallback>
                  <p:oleObj r:id="rId8" imgW="141240" imgH="141240" progId="Equation.DSMT4">
                    <p:embed/>
                    <p:pic>
                      <p:nvPicPr>
                        <p:cNvPr id="186375" name="Object 7">
                          <a:extLst>
                            <a:ext uri="{FF2B5EF4-FFF2-40B4-BE49-F238E27FC236}">
                              <a16:creationId xmlns:a16="http://schemas.microsoft.com/office/drawing/2014/main" id="{BE3977E1-5781-4C52-A70A-5E9211AEF9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7" y="400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76" name="Object 8">
              <a:extLst>
                <a:ext uri="{FF2B5EF4-FFF2-40B4-BE49-F238E27FC236}">
                  <a16:creationId xmlns:a16="http://schemas.microsoft.com/office/drawing/2014/main" id="{0C170F4A-A801-456A-BE62-8B1EFEE441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3" y="386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41240" imgH="141240" progId="Equation.DSMT4">
                    <p:embed/>
                  </p:oleObj>
                </mc:Choice>
                <mc:Fallback>
                  <p:oleObj r:id="rId9" imgW="141240" imgH="141240" progId="Equation.DSMT4">
                    <p:embed/>
                    <p:pic>
                      <p:nvPicPr>
                        <p:cNvPr id="186376" name="Object 8">
                          <a:extLst>
                            <a:ext uri="{FF2B5EF4-FFF2-40B4-BE49-F238E27FC236}">
                              <a16:creationId xmlns:a16="http://schemas.microsoft.com/office/drawing/2014/main" id="{0C170F4A-A801-456A-BE62-8B1EFEE441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3" y="386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77" name="Object 9">
              <a:extLst>
                <a:ext uri="{FF2B5EF4-FFF2-40B4-BE49-F238E27FC236}">
                  <a16:creationId xmlns:a16="http://schemas.microsoft.com/office/drawing/2014/main" id="{E83FDD1F-5AA5-4F88-81D3-E9BC9A93CC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7" y="576"/>
            <a:ext cx="251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78892" imgH="242669" progId="Equation.DSMT4">
                    <p:embed/>
                  </p:oleObj>
                </mc:Choice>
                <mc:Fallback>
                  <p:oleObj r:id="rId10" imgW="178892" imgH="242669" progId="Equation.DSMT4">
                    <p:embed/>
                    <p:pic>
                      <p:nvPicPr>
                        <p:cNvPr id="186377" name="Object 9">
                          <a:extLst>
                            <a:ext uri="{FF2B5EF4-FFF2-40B4-BE49-F238E27FC236}">
                              <a16:creationId xmlns:a16="http://schemas.microsoft.com/office/drawing/2014/main" id="{E83FDD1F-5AA5-4F88-81D3-E9BC9A93CC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" y="576"/>
                          <a:ext cx="251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78" name="Object 10">
              <a:extLst>
                <a:ext uri="{FF2B5EF4-FFF2-40B4-BE49-F238E27FC236}">
                  <a16:creationId xmlns:a16="http://schemas.microsoft.com/office/drawing/2014/main" id="{7A63A05F-8007-462F-B7F9-3C09B4E8D5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4" y="581"/>
            <a:ext cx="238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78892" imgH="242669" progId="Equation.DSMT4">
                    <p:embed/>
                  </p:oleObj>
                </mc:Choice>
                <mc:Fallback>
                  <p:oleObj r:id="rId12" imgW="178892" imgH="242669" progId="Equation.DSMT4">
                    <p:embed/>
                    <p:pic>
                      <p:nvPicPr>
                        <p:cNvPr id="186378" name="Object 10">
                          <a:extLst>
                            <a:ext uri="{FF2B5EF4-FFF2-40B4-BE49-F238E27FC236}">
                              <a16:creationId xmlns:a16="http://schemas.microsoft.com/office/drawing/2014/main" id="{7A63A05F-8007-462F-B7F9-3C09B4E8D5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4" y="581"/>
                          <a:ext cx="238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79" name="Object 11">
              <a:extLst>
                <a:ext uri="{FF2B5EF4-FFF2-40B4-BE49-F238E27FC236}">
                  <a16:creationId xmlns:a16="http://schemas.microsoft.com/office/drawing/2014/main" id="{D3A148A2-8811-4775-8722-282FDEA7B9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8" y="589"/>
            <a:ext cx="251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178892" imgH="242669" progId="Equation.DSMT4">
                    <p:embed/>
                  </p:oleObj>
                </mc:Choice>
                <mc:Fallback>
                  <p:oleObj r:id="rId13" imgW="178892" imgH="242669" progId="Equation.DSMT4">
                    <p:embed/>
                    <p:pic>
                      <p:nvPicPr>
                        <p:cNvPr id="186379" name="Object 11">
                          <a:extLst>
                            <a:ext uri="{FF2B5EF4-FFF2-40B4-BE49-F238E27FC236}">
                              <a16:creationId xmlns:a16="http://schemas.microsoft.com/office/drawing/2014/main" id="{D3A148A2-8811-4775-8722-282FDEA7B9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" y="589"/>
                          <a:ext cx="251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80" name="Object 12">
              <a:extLst>
                <a:ext uri="{FF2B5EF4-FFF2-40B4-BE49-F238E27FC236}">
                  <a16:creationId xmlns:a16="http://schemas.microsoft.com/office/drawing/2014/main" id="{A99A1732-25FB-4698-8C71-FD60557A4F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39" y="602"/>
            <a:ext cx="21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91731" imgH="242775" progId="Equation.DSMT4">
                    <p:embed/>
                  </p:oleObj>
                </mc:Choice>
                <mc:Fallback>
                  <p:oleObj r:id="rId14" imgW="191731" imgH="242775" progId="Equation.DSMT4">
                    <p:embed/>
                    <p:pic>
                      <p:nvPicPr>
                        <p:cNvPr id="186380" name="Object 12">
                          <a:extLst>
                            <a:ext uri="{FF2B5EF4-FFF2-40B4-BE49-F238E27FC236}">
                              <a16:creationId xmlns:a16="http://schemas.microsoft.com/office/drawing/2014/main" id="{A99A1732-25FB-4698-8C71-FD60557A4F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602"/>
                          <a:ext cx="21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81" name="Object 13">
              <a:extLst>
                <a:ext uri="{FF2B5EF4-FFF2-40B4-BE49-F238E27FC236}">
                  <a16:creationId xmlns:a16="http://schemas.microsoft.com/office/drawing/2014/main" id="{FDC48A3B-62B3-4AA5-A22C-402238FCEA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1" y="605"/>
            <a:ext cx="21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91731" imgH="242775" progId="Equation.DSMT4">
                    <p:embed/>
                  </p:oleObj>
                </mc:Choice>
                <mc:Fallback>
                  <p:oleObj r:id="rId16" imgW="191731" imgH="242775" progId="Equation.DSMT4">
                    <p:embed/>
                    <p:pic>
                      <p:nvPicPr>
                        <p:cNvPr id="186381" name="Object 13">
                          <a:extLst>
                            <a:ext uri="{FF2B5EF4-FFF2-40B4-BE49-F238E27FC236}">
                              <a16:creationId xmlns:a16="http://schemas.microsoft.com/office/drawing/2014/main" id="{FDC48A3B-62B3-4AA5-A22C-402238FCEA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" y="605"/>
                          <a:ext cx="21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82" name="Object 14">
              <a:extLst>
                <a:ext uri="{FF2B5EF4-FFF2-40B4-BE49-F238E27FC236}">
                  <a16:creationId xmlns:a16="http://schemas.microsoft.com/office/drawing/2014/main" id="{300D729A-C692-4193-8371-97B0CBAB2A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3" y="597"/>
            <a:ext cx="217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178892" imgH="242669" progId="Equation.DSMT4">
                    <p:embed/>
                  </p:oleObj>
                </mc:Choice>
                <mc:Fallback>
                  <p:oleObj r:id="rId17" imgW="178892" imgH="242669" progId="Equation.DSMT4">
                    <p:embed/>
                    <p:pic>
                      <p:nvPicPr>
                        <p:cNvPr id="186382" name="Object 14">
                          <a:extLst>
                            <a:ext uri="{FF2B5EF4-FFF2-40B4-BE49-F238E27FC236}">
                              <a16:creationId xmlns:a16="http://schemas.microsoft.com/office/drawing/2014/main" id="{300D729A-C692-4193-8371-97B0CBAB2A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597"/>
                          <a:ext cx="217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83" name="Object 15">
              <a:extLst>
                <a:ext uri="{FF2B5EF4-FFF2-40B4-BE49-F238E27FC236}">
                  <a16:creationId xmlns:a16="http://schemas.microsoft.com/office/drawing/2014/main" id="{377C2021-F43E-49C8-ACD7-BEC7D1CF5C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2" y="877"/>
            <a:ext cx="271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191731" imgH="242775" progId="Equation.DSMT4">
                    <p:embed/>
                  </p:oleObj>
                </mc:Choice>
                <mc:Fallback>
                  <p:oleObj r:id="rId19" imgW="191731" imgH="242775" progId="Equation.DSMT4">
                    <p:embed/>
                    <p:pic>
                      <p:nvPicPr>
                        <p:cNvPr id="186383" name="Object 15">
                          <a:extLst>
                            <a:ext uri="{FF2B5EF4-FFF2-40B4-BE49-F238E27FC236}">
                              <a16:creationId xmlns:a16="http://schemas.microsoft.com/office/drawing/2014/main" id="{377C2021-F43E-49C8-ACD7-BEC7D1CF5C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2" y="877"/>
                          <a:ext cx="271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84" name="Object 16">
              <a:extLst>
                <a:ext uri="{FF2B5EF4-FFF2-40B4-BE49-F238E27FC236}">
                  <a16:creationId xmlns:a16="http://schemas.microsoft.com/office/drawing/2014/main" id="{EB2B212D-574F-42D4-B402-7BBF20A382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3" y="891"/>
            <a:ext cx="21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191731" imgH="242775" progId="Equation.DSMT4">
                    <p:embed/>
                  </p:oleObj>
                </mc:Choice>
                <mc:Fallback>
                  <p:oleObj r:id="rId21" imgW="191731" imgH="242775" progId="Equation.DSMT4">
                    <p:embed/>
                    <p:pic>
                      <p:nvPicPr>
                        <p:cNvPr id="186384" name="Object 16">
                          <a:extLst>
                            <a:ext uri="{FF2B5EF4-FFF2-40B4-BE49-F238E27FC236}">
                              <a16:creationId xmlns:a16="http://schemas.microsoft.com/office/drawing/2014/main" id="{EB2B212D-574F-42D4-B402-7BBF20A382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891"/>
                          <a:ext cx="21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85" name="Object 17">
              <a:extLst>
                <a:ext uri="{FF2B5EF4-FFF2-40B4-BE49-F238E27FC236}">
                  <a16:creationId xmlns:a16="http://schemas.microsoft.com/office/drawing/2014/main" id="{8B7BF426-E5DF-48AA-AE28-BFC3877C4C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8" y="1171"/>
            <a:ext cx="98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890476" imgH="267365" progId="Equation.DSMT4">
                    <p:embed/>
                  </p:oleObj>
                </mc:Choice>
                <mc:Fallback>
                  <p:oleObj r:id="rId22" imgW="890476" imgH="267365" progId="Equation.DSMT4">
                    <p:embed/>
                    <p:pic>
                      <p:nvPicPr>
                        <p:cNvPr id="186385" name="Object 17">
                          <a:extLst>
                            <a:ext uri="{FF2B5EF4-FFF2-40B4-BE49-F238E27FC236}">
                              <a16:creationId xmlns:a16="http://schemas.microsoft.com/office/drawing/2014/main" id="{8B7BF426-E5DF-48AA-AE28-BFC3877C4C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1171"/>
                          <a:ext cx="982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86" name="Object 18">
              <a:extLst>
                <a:ext uri="{FF2B5EF4-FFF2-40B4-BE49-F238E27FC236}">
                  <a16:creationId xmlns:a16="http://schemas.microsoft.com/office/drawing/2014/main" id="{493D78DE-4C05-4808-94FA-2E5E9E254D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7" y="1489"/>
            <a:ext cx="15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128261" imgH="141055" progId="Equation.DSMT4">
                    <p:embed/>
                  </p:oleObj>
                </mc:Choice>
                <mc:Fallback>
                  <p:oleObj r:id="rId24" imgW="128261" imgH="141055" progId="Equation.DSMT4">
                    <p:embed/>
                    <p:pic>
                      <p:nvPicPr>
                        <p:cNvPr id="186386" name="Object 18">
                          <a:extLst>
                            <a:ext uri="{FF2B5EF4-FFF2-40B4-BE49-F238E27FC236}">
                              <a16:creationId xmlns:a16="http://schemas.microsoft.com/office/drawing/2014/main" id="{493D78DE-4C05-4808-94FA-2E5E9E254D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7" y="1489"/>
                          <a:ext cx="15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87" name="Object 19">
              <a:extLst>
                <a:ext uri="{FF2B5EF4-FFF2-40B4-BE49-F238E27FC236}">
                  <a16:creationId xmlns:a16="http://schemas.microsoft.com/office/drawing/2014/main" id="{2B20C97B-71FE-4C58-9A37-47B668BE9C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7" y="1406"/>
            <a:ext cx="21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191731" imgH="242775" progId="Equation.DSMT4">
                    <p:embed/>
                  </p:oleObj>
                </mc:Choice>
                <mc:Fallback>
                  <p:oleObj r:id="rId26" imgW="191731" imgH="242775" progId="Equation.DSMT4">
                    <p:embed/>
                    <p:pic>
                      <p:nvPicPr>
                        <p:cNvPr id="186387" name="Object 19">
                          <a:extLst>
                            <a:ext uri="{FF2B5EF4-FFF2-40B4-BE49-F238E27FC236}">
                              <a16:creationId xmlns:a16="http://schemas.microsoft.com/office/drawing/2014/main" id="{2B20C97B-71FE-4C58-9A37-47B668BE9C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7" y="1406"/>
                          <a:ext cx="21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88" name="Object 20">
              <a:extLst>
                <a:ext uri="{FF2B5EF4-FFF2-40B4-BE49-F238E27FC236}">
                  <a16:creationId xmlns:a16="http://schemas.microsoft.com/office/drawing/2014/main" id="{2D7B47AC-8473-4B45-95CE-E666E411BA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" y="1683"/>
            <a:ext cx="54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7" imgW="484388" imgH="255091" progId="Equation.DSMT4">
                    <p:embed/>
                  </p:oleObj>
                </mc:Choice>
                <mc:Fallback>
                  <p:oleObj r:id="rId27" imgW="484388" imgH="255091" progId="Equation.DSMT4">
                    <p:embed/>
                    <p:pic>
                      <p:nvPicPr>
                        <p:cNvPr id="186388" name="Object 20">
                          <a:extLst>
                            <a:ext uri="{FF2B5EF4-FFF2-40B4-BE49-F238E27FC236}">
                              <a16:creationId xmlns:a16="http://schemas.microsoft.com/office/drawing/2014/main" id="{2D7B47AC-8473-4B45-95CE-E666E411BA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" y="1683"/>
                          <a:ext cx="54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89" name="Object 21">
              <a:extLst>
                <a:ext uri="{FF2B5EF4-FFF2-40B4-BE49-F238E27FC236}">
                  <a16:creationId xmlns:a16="http://schemas.microsoft.com/office/drawing/2014/main" id="{AF8680CB-6E70-416E-AD33-B491CDF1E4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8" y="1716"/>
            <a:ext cx="92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9" imgW="852326" imgH="254648" progId="Equation.DSMT4">
                    <p:embed/>
                  </p:oleObj>
                </mc:Choice>
                <mc:Fallback>
                  <p:oleObj r:id="rId29" imgW="852326" imgH="254648" progId="Equation.DSMT4">
                    <p:embed/>
                    <p:pic>
                      <p:nvPicPr>
                        <p:cNvPr id="186389" name="Object 21">
                          <a:extLst>
                            <a:ext uri="{FF2B5EF4-FFF2-40B4-BE49-F238E27FC236}">
                              <a16:creationId xmlns:a16="http://schemas.microsoft.com/office/drawing/2014/main" id="{AF8680CB-6E70-416E-AD33-B491CDF1E4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" y="1716"/>
                          <a:ext cx="92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90" name="Object 22">
              <a:extLst>
                <a:ext uri="{FF2B5EF4-FFF2-40B4-BE49-F238E27FC236}">
                  <a16:creationId xmlns:a16="http://schemas.microsoft.com/office/drawing/2014/main" id="{BAEE2B58-2CF1-41EB-A013-9E804F29E5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8" y="1695"/>
            <a:ext cx="27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1" imgW="242775" imgH="255535" progId="Equation.DSMT4">
                    <p:embed/>
                  </p:oleObj>
                </mc:Choice>
                <mc:Fallback>
                  <p:oleObj r:id="rId31" imgW="242775" imgH="255535" progId="Equation.DSMT4">
                    <p:embed/>
                    <p:pic>
                      <p:nvPicPr>
                        <p:cNvPr id="186390" name="Object 22">
                          <a:extLst>
                            <a:ext uri="{FF2B5EF4-FFF2-40B4-BE49-F238E27FC236}">
                              <a16:creationId xmlns:a16="http://schemas.microsoft.com/office/drawing/2014/main" id="{BAEE2B58-2CF1-41EB-A013-9E804F29E5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" y="1695"/>
                          <a:ext cx="27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91" name="Object 23">
              <a:extLst>
                <a:ext uri="{FF2B5EF4-FFF2-40B4-BE49-F238E27FC236}">
                  <a16:creationId xmlns:a16="http://schemas.microsoft.com/office/drawing/2014/main" id="{F23E81B0-EFAD-4706-9DF6-95D1095CCF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1" y="1678"/>
            <a:ext cx="22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3" imgW="191731" imgH="242775" progId="Equation.DSMT4">
                    <p:embed/>
                  </p:oleObj>
                </mc:Choice>
                <mc:Fallback>
                  <p:oleObj r:id="rId33" imgW="191731" imgH="242775" progId="Equation.DSMT4">
                    <p:embed/>
                    <p:pic>
                      <p:nvPicPr>
                        <p:cNvPr id="186391" name="Object 23">
                          <a:extLst>
                            <a:ext uri="{FF2B5EF4-FFF2-40B4-BE49-F238E27FC236}">
                              <a16:creationId xmlns:a16="http://schemas.microsoft.com/office/drawing/2014/main" id="{F23E81B0-EFAD-4706-9DF6-95D1095CCF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1" y="1678"/>
                          <a:ext cx="229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92" name="Object 24">
              <a:extLst>
                <a:ext uri="{FF2B5EF4-FFF2-40B4-BE49-F238E27FC236}">
                  <a16:creationId xmlns:a16="http://schemas.microsoft.com/office/drawing/2014/main" id="{C0C38171-88AC-4C82-B0C2-CF84237480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5" y="2313"/>
            <a:ext cx="1769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4" imgW="1613217" imgH="241617" progId="Equation.DSMT4">
                    <p:embed/>
                  </p:oleObj>
                </mc:Choice>
                <mc:Fallback>
                  <p:oleObj r:id="rId34" imgW="1613217" imgH="241617" progId="Equation.DSMT4">
                    <p:embed/>
                    <p:pic>
                      <p:nvPicPr>
                        <p:cNvPr id="186392" name="Object 24">
                          <a:extLst>
                            <a:ext uri="{FF2B5EF4-FFF2-40B4-BE49-F238E27FC236}">
                              <a16:creationId xmlns:a16="http://schemas.microsoft.com/office/drawing/2014/main" id="{C0C38171-88AC-4C82-B0C2-CF84237480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2313"/>
                          <a:ext cx="1769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394" name="Group 2">
            <a:extLst>
              <a:ext uri="{FF2B5EF4-FFF2-40B4-BE49-F238E27FC236}">
                <a16:creationId xmlns:a16="http://schemas.microsoft.com/office/drawing/2014/main" id="{4CA5C42C-CB00-4967-B018-CE56EC4FFB45}"/>
              </a:ext>
            </a:extLst>
          </p:cNvPr>
          <p:cNvGrpSpPr>
            <a:grpSpLocks/>
          </p:cNvGrpSpPr>
          <p:nvPr/>
        </p:nvGrpSpPr>
        <p:grpSpPr bwMode="auto">
          <a:xfrm>
            <a:off x="933450" y="1476375"/>
            <a:ext cx="6734175" cy="3933825"/>
            <a:chOff x="0" y="0"/>
            <a:chExt cx="4242" cy="2478"/>
          </a:xfrm>
        </p:grpSpPr>
        <p:grpSp>
          <p:nvGrpSpPr>
            <p:cNvPr id="187395" name="Group 3">
              <a:extLst>
                <a:ext uri="{FF2B5EF4-FFF2-40B4-BE49-F238E27FC236}">
                  <a16:creationId xmlns:a16="http://schemas.microsoft.com/office/drawing/2014/main" id="{9A69C32F-F519-46C1-A5FB-101CB8A543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242" cy="748"/>
              <a:chOff x="0" y="0"/>
              <a:chExt cx="4242" cy="748"/>
            </a:xfrm>
          </p:grpSpPr>
          <p:sp>
            <p:nvSpPr>
              <p:cNvPr id="187396" name="Text Box 4">
                <a:extLst>
                  <a:ext uri="{FF2B5EF4-FFF2-40B4-BE49-F238E27FC236}">
                    <a16:creationId xmlns:a16="http://schemas.microsoft.com/office/drawing/2014/main" id="{C35B1E47-F243-49C1-9CC4-36C8B0AAA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242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sz="2400" b="0"/>
                  <a:t>         因为   只使   个元变动，       ，假如        </a:t>
                </a:r>
                <a:r>
                  <a:rPr lang="zh-CN" altLang="zh-CN" b="0"/>
                  <a:t> </a:t>
                </a:r>
                <a:r>
                  <a:rPr lang="zh-CN" altLang="zh-CN" sz="2400" b="0"/>
                  <a:t>，</a:t>
                </a:r>
              </a:p>
              <a:p>
                <a:r>
                  <a:rPr lang="zh-CN" altLang="zh-CN" sz="2400" b="0"/>
                  <a:t>    本身已经是一个循环置换，我们用不着再证明</a:t>
                </a:r>
              </a:p>
              <a:p>
                <a:r>
                  <a:rPr lang="zh-CN" altLang="zh-CN" sz="2400" b="0"/>
                  <a:t>什么．假如</a:t>
                </a:r>
                <a:r>
                  <a:rPr lang="zh-CN" altLang="zh-CN" b="0"/>
                  <a:t>          </a:t>
                </a:r>
                <a:r>
                  <a:rPr lang="zh-CN" altLang="zh-CN" sz="2400" b="0"/>
                  <a:t>，由公式（1）， </a:t>
                </a:r>
              </a:p>
            </p:txBody>
          </p:sp>
          <p:graphicFrame>
            <p:nvGraphicFramePr>
              <p:cNvPr id="187397" name="Object 5">
                <a:extLst>
                  <a:ext uri="{FF2B5EF4-FFF2-40B4-BE49-F238E27FC236}">
                    <a16:creationId xmlns:a16="http://schemas.microsoft.com/office/drawing/2014/main" id="{C6A284B6-8AD9-425A-BAE0-27FA0A16EB3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8" y="66"/>
              <a:ext cx="1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141240" imgH="141240" progId="Equation.DSMT4">
                      <p:embed/>
                    </p:oleObj>
                  </mc:Choice>
                  <mc:Fallback>
                    <p:oleObj r:id="rId2" imgW="141240" imgH="141240" progId="Equation.DSMT4">
                      <p:embed/>
                      <p:pic>
                        <p:nvPicPr>
                          <p:cNvPr id="187397" name="Object 5">
                            <a:extLst>
                              <a:ext uri="{FF2B5EF4-FFF2-40B4-BE49-F238E27FC236}">
                                <a16:creationId xmlns:a16="http://schemas.microsoft.com/office/drawing/2014/main" id="{C6A284B6-8AD9-425A-BAE0-27FA0A16EB3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8" y="66"/>
                            <a:ext cx="18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7398" name="Object 6">
                <a:extLst>
                  <a:ext uri="{FF2B5EF4-FFF2-40B4-BE49-F238E27FC236}">
                    <a16:creationId xmlns:a16="http://schemas.microsoft.com/office/drawing/2014/main" id="{31406E49-A883-4C20-9031-9321BEF540B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94" y="63"/>
              <a:ext cx="156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115618" imgH="128429" progId="Equation.DSMT4">
                      <p:embed/>
                    </p:oleObj>
                  </mc:Choice>
                  <mc:Fallback>
                    <p:oleObj r:id="rId4" imgW="115618" imgH="128429" progId="Equation.DSMT4">
                      <p:embed/>
                      <p:pic>
                        <p:nvPicPr>
                          <p:cNvPr id="187398" name="Object 6">
                            <a:extLst>
                              <a:ext uri="{FF2B5EF4-FFF2-40B4-BE49-F238E27FC236}">
                                <a16:creationId xmlns:a16="http://schemas.microsoft.com/office/drawing/2014/main" id="{31406E49-A883-4C20-9031-9321BEF540B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94" y="63"/>
                            <a:ext cx="156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7399" name="Object 7">
                <a:extLst>
                  <a:ext uri="{FF2B5EF4-FFF2-40B4-BE49-F238E27FC236}">
                    <a16:creationId xmlns:a16="http://schemas.microsoft.com/office/drawing/2014/main" id="{F69C9B32-B94E-45EB-A2B7-34DFE60DC7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21" y="34"/>
              <a:ext cx="408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344112" imgH="178581" progId="Equation.DSMT4">
                      <p:embed/>
                    </p:oleObj>
                  </mc:Choice>
                  <mc:Fallback>
                    <p:oleObj r:id="rId6" imgW="344112" imgH="178581" progId="Equation.DSMT4">
                      <p:embed/>
                      <p:pic>
                        <p:nvPicPr>
                          <p:cNvPr id="187399" name="Object 7">
                            <a:extLst>
                              <a:ext uri="{FF2B5EF4-FFF2-40B4-BE49-F238E27FC236}">
                                <a16:creationId xmlns:a16="http://schemas.microsoft.com/office/drawing/2014/main" id="{F69C9B32-B94E-45EB-A2B7-34DFE60DC79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1" y="34"/>
                            <a:ext cx="408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7400" name="Object 8">
                <a:extLst>
                  <a:ext uri="{FF2B5EF4-FFF2-40B4-BE49-F238E27FC236}">
                    <a16:creationId xmlns:a16="http://schemas.microsoft.com/office/drawing/2014/main" id="{4E5F0FF0-99B6-467B-BB92-D4971485F52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64" y="42"/>
              <a:ext cx="408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356690" imgH="178504" progId="Equation.DSMT4">
                      <p:embed/>
                    </p:oleObj>
                  </mc:Choice>
                  <mc:Fallback>
                    <p:oleObj r:id="rId8" imgW="356690" imgH="178504" progId="Equation.DSMT4">
                      <p:embed/>
                      <p:pic>
                        <p:nvPicPr>
                          <p:cNvPr id="187400" name="Object 8">
                            <a:extLst>
                              <a:ext uri="{FF2B5EF4-FFF2-40B4-BE49-F238E27FC236}">
                                <a16:creationId xmlns:a16="http://schemas.microsoft.com/office/drawing/2014/main" id="{4E5F0FF0-99B6-467B-BB92-D4971485F52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4" y="42"/>
                            <a:ext cx="408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7401" name="Object 9">
                <a:extLst>
                  <a:ext uri="{FF2B5EF4-FFF2-40B4-BE49-F238E27FC236}">
                    <a16:creationId xmlns:a16="http://schemas.microsoft.com/office/drawing/2014/main" id="{4E0BEF7A-2A8C-4B87-86B7-E1E95CBF9C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4" y="298"/>
              <a:ext cx="182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141240" imgH="141240" progId="Equation.DSMT4">
                      <p:embed/>
                    </p:oleObj>
                  </mc:Choice>
                  <mc:Fallback>
                    <p:oleObj r:id="rId10" imgW="141240" imgH="141240" progId="Equation.DSMT4">
                      <p:embed/>
                      <p:pic>
                        <p:nvPicPr>
                          <p:cNvPr id="187401" name="Object 9">
                            <a:extLst>
                              <a:ext uri="{FF2B5EF4-FFF2-40B4-BE49-F238E27FC236}">
                                <a16:creationId xmlns:a16="http://schemas.microsoft.com/office/drawing/2014/main" id="{4E0BEF7A-2A8C-4B87-86B7-E1E95CBF9C8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" y="298"/>
                            <a:ext cx="182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7402" name="Object 10">
                <a:extLst>
                  <a:ext uri="{FF2B5EF4-FFF2-40B4-BE49-F238E27FC236}">
                    <a16:creationId xmlns:a16="http://schemas.microsoft.com/office/drawing/2014/main" id="{FEDA7BE5-9C5F-4D82-9072-B9F305E120B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32" y="525"/>
              <a:ext cx="363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1" imgW="344112" imgH="178581" progId="Equation.DSMT4">
                      <p:embed/>
                    </p:oleObj>
                  </mc:Choice>
                  <mc:Fallback>
                    <p:oleObj r:id="rId11" imgW="344112" imgH="178581" progId="Equation.DSMT4">
                      <p:embed/>
                      <p:pic>
                        <p:nvPicPr>
                          <p:cNvPr id="187402" name="Object 10">
                            <a:extLst>
                              <a:ext uri="{FF2B5EF4-FFF2-40B4-BE49-F238E27FC236}">
                                <a16:creationId xmlns:a16="http://schemas.microsoft.com/office/drawing/2014/main" id="{FEDA7BE5-9C5F-4D82-9072-B9F305E120B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2" y="525"/>
                            <a:ext cx="363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7403" name="Object 11">
              <a:extLst>
                <a:ext uri="{FF2B5EF4-FFF2-40B4-BE49-F238E27FC236}">
                  <a16:creationId xmlns:a16="http://schemas.microsoft.com/office/drawing/2014/main" id="{C3BD6E02-E443-4627-8E59-1D515CB382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" y="789"/>
            <a:ext cx="3447" cy="1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3099117" imgH="1270317" progId="Equation.DSMT4">
                    <p:embed/>
                  </p:oleObj>
                </mc:Choice>
                <mc:Fallback>
                  <p:oleObj r:id="rId13" imgW="3099117" imgH="1270317" progId="Equation.DSMT4">
                    <p:embed/>
                    <p:pic>
                      <p:nvPicPr>
                        <p:cNvPr id="187403" name="Object 11">
                          <a:extLst>
                            <a:ext uri="{FF2B5EF4-FFF2-40B4-BE49-F238E27FC236}">
                              <a16:creationId xmlns:a16="http://schemas.microsoft.com/office/drawing/2014/main" id="{C3BD6E02-E443-4627-8E59-1D515CB382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" y="789"/>
                          <a:ext cx="3447" cy="1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418" name="Group 2">
            <a:extLst>
              <a:ext uri="{FF2B5EF4-FFF2-40B4-BE49-F238E27FC236}">
                <a16:creationId xmlns:a16="http://schemas.microsoft.com/office/drawing/2014/main" id="{77C806CC-B3D7-4815-B406-C84C00C6964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295400"/>
            <a:ext cx="7497762" cy="4570413"/>
            <a:chOff x="0" y="0"/>
            <a:chExt cx="4723" cy="2879"/>
          </a:xfrm>
        </p:grpSpPr>
        <p:sp>
          <p:nvSpPr>
            <p:cNvPr id="188419" name="Text Box 3">
              <a:extLst>
                <a:ext uri="{FF2B5EF4-FFF2-40B4-BE49-F238E27FC236}">
                  <a16:creationId xmlns:a16="http://schemas.microsoft.com/office/drawing/2014/main" id="{3B05123E-877C-4E0F-8D71-037597910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445" cy="2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 b="0"/>
                <a:t>但    只使得            个元变动，照归纳法的假定，可以写成不相连的循环置换的乘积：</a:t>
              </a:r>
            </a:p>
            <a:p>
              <a:endParaRPr lang="zh-CN" altLang="zh-CN" sz="2400" b="0"/>
            </a:p>
            <a:p>
              <a:r>
                <a:rPr lang="zh-CN" altLang="zh-CN" sz="2400" b="0"/>
                <a:t>在这些     里            不会出现.不然的话,</a:t>
              </a:r>
            </a:p>
            <a:p>
              <a:endParaRPr lang="zh-CN" altLang="zh-CN" sz="2400" b="0"/>
            </a:p>
            <a:p>
              <a:endParaRPr lang="zh-CN" altLang="zh-CN" sz="2400" b="0"/>
            </a:p>
            <a:p>
              <a:pPr>
                <a:lnSpc>
                  <a:spcPct val="120000"/>
                </a:lnSpc>
              </a:pPr>
              <a:r>
                <a:rPr lang="zh-CN" altLang="zh-CN" sz="2400" b="0"/>
                <a:t>那么    同    不会再在其余的    中出现,    也必使   </a:t>
              </a:r>
            </a:p>
            <a:p>
              <a:pPr>
                <a:lnSpc>
                  <a:spcPct val="120000"/>
                </a:lnSpc>
              </a:pPr>
              <a:r>
                <a:rPr lang="zh-CN" altLang="zh-CN" sz="2400" b="0"/>
                <a:t>但我们知道,    使得    不动,这是一个矛盾.这样,    是不相连的循环置换的乘积: </a:t>
              </a:r>
            </a:p>
          </p:txBody>
        </p:sp>
        <p:graphicFrame>
          <p:nvGraphicFramePr>
            <p:cNvPr id="188420" name="Object 4">
              <a:extLst>
                <a:ext uri="{FF2B5EF4-FFF2-40B4-BE49-F238E27FC236}">
                  <a16:creationId xmlns:a16="http://schemas.microsoft.com/office/drawing/2014/main" id="{4D35415B-5BDD-45F3-AD4B-8F76C780B8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" y="0"/>
            <a:ext cx="19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66209" imgH="230014" progId="Equation.DSMT4">
                    <p:embed/>
                  </p:oleObj>
                </mc:Choice>
                <mc:Fallback>
                  <p:oleObj r:id="rId2" imgW="166209" imgH="230014" progId="Equation.DSMT4">
                    <p:embed/>
                    <p:pic>
                      <p:nvPicPr>
                        <p:cNvPr id="188420" name="Object 4">
                          <a:extLst>
                            <a:ext uri="{FF2B5EF4-FFF2-40B4-BE49-F238E27FC236}">
                              <a16:creationId xmlns:a16="http://schemas.microsoft.com/office/drawing/2014/main" id="{4D35415B-5BDD-45F3-AD4B-8F76C780B8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0"/>
                          <a:ext cx="19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21" name="Object 5">
              <a:extLst>
                <a:ext uri="{FF2B5EF4-FFF2-40B4-BE49-F238E27FC236}">
                  <a16:creationId xmlns:a16="http://schemas.microsoft.com/office/drawing/2014/main" id="{AAD2ADDF-46B3-4D99-98DE-98AB766373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8" y="45"/>
            <a:ext cx="59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546891" imgH="178271" progId="Equation.DSMT4">
                    <p:embed/>
                  </p:oleObj>
                </mc:Choice>
                <mc:Fallback>
                  <p:oleObj r:id="rId4" imgW="546891" imgH="178271" progId="Equation.DSMT4">
                    <p:embed/>
                    <p:pic>
                      <p:nvPicPr>
                        <p:cNvPr id="188421" name="Object 5">
                          <a:extLst>
                            <a:ext uri="{FF2B5EF4-FFF2-40B4-BE49-F238E27FC236}">
                              <a16:creationId xmlns:a16="http://schemas.microsoft.com/office/drawing/2014/main" id="{AAD2ADDF-46B3-4D99-98DE-98AB766373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45"/>
                          <a:ext cx="590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22" name="Object 6">
              <a:extLst>
                <a:ext uri="{FF2B5EF4-FFF2-40B4-BE49-F238E27FC236}">
                  <a16:creationId xmlns:a16="http://schemas.microsoft.com/office/drawing/2014/main" id="{AFDEA6D4-D581-480E-B7AD-7FD35CD964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9" y="499"/>
            <a:ext cx="90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903193" imgH="229215" progId="Equation.DSMT4">
                    <p:embed/>
                  </p:oleObj>
                </mc:Choice>
                <mc:Fallback>
                  <p:oleObj r:id="rId6" imgW="903193" imgH="229215" progId="Equation.DSMT4">
                    <p:embed/>
                    <p:pic>
                      <p:nvPicPr>
                        <p:cNvPr id="188422" name="Object 6">
                          <a:extLst>
                            <a:ext uri="{FF2B5EF4-FFF2-40B4-BE49-F238E27FC236}">
                              <a16:creationId xmlns:a16="http://schemas.microsoft.com/office/drawing/2014/main" id="{AFDEA6D4-D581-480E-B7AD-7FD35CD964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9" y="499"/>
                          <a:ext cx="90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23" name="Object 7">
              <a:extLst>
                <a:ext uri="{FF2B5EF4-FFF2-40B4-BE49-F238E27FC236}">
                  <a16:creationId xmlns:a16="http://schemas.microsoft.com/office/drawing/2014/main" id="{DF53FAAA-BF36-4A6E-927D-4EB2C02A24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7" y="742"/>
            <a:ext cx="14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27982" imgH="166281" progId="Equation.DSMT4">
                    <p:embed/>
                  </p:oleObj>
                </mc:Choice>
                <mc:Fallback>
                  <p:oleObj r:id="rId8" imgW="127982" imgH="166281" progId="Equation.DSMT4">
                    <p:embed/>
                    <p:pic>
                      <p:nvPicPr>
                        <p:cNvPr id="188423" name="Object 7">
                          <a:extLst>
                            <a:ext uri="{FF2B5EF4-FFF2-40B4-BE49-F238E27FC236}">
                              <a16:creationId xmlns:a16="http://schemas.microsoft.com/office/drawing/2014/main" id="{DF53FAAA-BF36-4A6E-927D-4EB2C02A24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" y="742"/>
                          <a:ext cx="14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24" name="Object 8">
              <a:extLst>
                <a:ext uri="{FF2B5EF4-FFF2-40B4-BE49-F238E27FC236}">
                  <a16:creationId xmlns:a16="http://schemas.microsoft.com/office/drawing/2014/main" id="{B5644A53-65EB-4CF5-8A82-EEA922A25D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8" y="715"/>
            <a:ext cx="635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572562" imgH="229215" progId="Equation.DSMT4">
                    <p:embed/>
                  </p:oleObj>
                </mc:Choice>
                <mc:Fallback>
                  <p:oleObj r:id="rId10" imgW="572562" imgH="229215" progId="Equation.DSMT4">
                    <p:embed/>
                    <p:pic>
                      <p:nvPicPr>
                        <p:cNvPr id="188424" name="Object 8">
                          <a:extLst>
                            <a:ext uri="{FF2B5EF4-FFF2-40B4-BE49-F238E27FC236}">
                              <a16:creationId xmlns:a16="http://schemas.microsoft.com/office/drawing/2014/main" id="{B5644A53-65EB-4CF5-8A82-EEA922A25D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8" y="715"/>
                          <a:ext cx="635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25" name="Object 9">
              <a:extLst>
                <a:ext uri="{FF2B5EF4-FFF2-40B4-BE49-F238E27FC236}">
                  <a16:creationId xmlns:a16="http://schemas.microsoft.com/office/drawing/2014/main" id="{F5C21460-4403-4B33-BE69-5D33990668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0" y="1014"/>
            <a:ext cx="145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336136" imgH="280203" progId="Equation.DSMT4">
                    <p:embed/>
                  </p:oleObj>
                </mc:Choice>
                <mc:Fallback>
                  <p:oleObj r:id="rId12" imgW="1336136" imgH="280203" progId="Equation.DSMT4">
                    <p:embed/>
                    <p:pic>
                      <p:nvPicPr>
                        <p:cNvPr id="188425" name="Object 9">
                          <a:extLst>
                            <a:ext uri="{FF2B5EF4-FFF2-40B4-BE49-F238E27FC236}">
                              <a16:creationId xmlns:a16="http://schemas.microsoft.com/office/drawing/2014/main" id="{F5C21460-4403-4B33-BE69-5D33990668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1014"/>
                          <a:ext cx="1452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26" name="Object 10">
              <a:extLst>
                <a:ext uri="{FF2B5EF4-FFF2-40B4-BE49-F238E27FC236}">
                  <a16:creationId xmlns:a16="http://schemas.microsoft.com/office/drawing/2014/main" id="{4C05C91B-F62E-4CE0-9488-7CD5599B57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3" y="1391"/>
            <a:ext cx="17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40687" imgH="242775" progId="Equation.DSMT4">
                    <p:embed/>
                  </p:oleObj>
                </mc:Choice>
                <mc:Fallback>
                  <p:oleObj r:id="rId14" imgW="140687" imgH="242775" progId="Equation.DSMT4">
                    <p:embed/>
                    <p:pic>
                      <p:nvPicPr>
                        <p:cNvPr id="188426" name="Object 10">
                          <a:extLst>
                            <a:ext uri="{FF2B5EF4-FFF2-40B4-BE49-F238E27FC236}">
                              <a16:creationId xmlns:a16="http://schemas.microsoft.com/office/drawing/2014/main" id="{4C05C91B-F62E-4CE0-9488-7CD5599B57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" y="1391"/>
                          <a:ext cx="172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27" name="Object 11">
              <a:extLst>
                <a:ext uri="{FF2B5EF4-FFF2-40B4-BE49-F238E27FC236}">
                  <a16:creationId xmlns:a16="http://schemas.microsoft.com/office/drawing/2014/main" id="{0E53014F-C3F5-4238-9CA3-D1AA8B5E3A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9" y="1392"/>
            <a:ext cx="14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27871" imgH="242669" progId="Equation.DSMT4">
                    <p:embed/>
                  </p:oleObj>
                </mc:Choice>
                <mc:Fallback>
                  <p:oleObj r:id="rId16" imgW="127871" imgH="242669" progId="Equation.DSMT4">
                    <p:embed/>
                    <p:pic>
                      <p:nvPicPr>
                        <p:cNvPr id="188427" name="Object 11">
                          <a:extLst>
                            <a:ext uri="{FF2B5EF4-FFF2-40B4-BE49-F238E27FC236}">
                              <a16:creationId xmlns:a16="http://schemas.microsoft.com/office/drawing/2014/main" id="{0E53014F-C3F5-4238-9CA3-D1AA8B5E3A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" y="1392"/>
                          <a:ext cx="149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28" name="Object 12">
              <a:extLst>
                <a:ext uri="{FF2B5EF4-FFF2-40B4-BE49-F238E27FC236}">
                  <a16:creationId xmlns:a16="http://schemas.microsoft.com/office/drawing/2014/main" id="{06E08665-2B07-4410-BB2E-BF179BEE07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7" y="1485"/>
            <a:ext cx="14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27982" imgH="166281" progId="Equation.DSMT4">
                    <p:embed/>
                  </p:oleObj>
                </mc:Choice>
                <mc:Fallback>
                  <p:oleObj r:id="rId18" imgW="127982" imgH="166281" progId="Equation.DSMT4">
                    <p:embed/>
                    <p:pic>
                      <p:nvPicPr>
                        <p:cNvPr id="188428" name="Object 12">
                          <a:extLst>
                            <a:ext uri="{FF2B5EF4-FFF2-40B4-BE49-F238E27FC236}">
                              <a16:creationId xmlns:a16="http://schemas.microsoft.com/office/drawing/2014/main" id="{06E08665-2B07-4410-BB2E-BF179BEE07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7" y="1485"/>
                          <a:ext cx="148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29" name="Object 13">
              <a:extLst>
                <a:ext uri="{FF2B5EF4-FFF2-40B4-BE49-F238E27FC236}">
                  <a16:creationId xmlns:a16="http://schemas.microsoft.com/office/drawing/2014/main" id="{E92B494B-FCCC-4156-94B1-B476438E16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2" y="1443"/>
            <a:ext cx="16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166209" imgH="230014" progId="Equation.DSMT4">
                    <p:embed/>
                  </p:oleObj>
                </mc:Choice>
                <mc:Fallback>
                  <p:oleObj r:id="rId20" imgW="166209" imgH="230014" progId="Equation.DSMT4">
                    <p:embed/>
                    <p:pic>
                      <p:nvPicPr>
                        <p:cNvPr id="188429" name="Object 13">
                          <a:extLst>
                            <a:ext uri="{FF2B5EF4-FFF2-40B4-BE49-F238E27FC236}">
                              <a16:creationId xmlns:a16="http://schemas.microsoft.com/office/drawing/2014/main" id="{E92B494B-FCCC-4156-94B1-B476438E16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2" y="1443"/>
                          <a:ext cx="166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30" name="Object 14">
              <a:extLst>
                <a:ext uri="{FF2B5EF4-FFF2-40B4-BE49-F238E27FC236}">
                  <a16:creationId xmlns:a16="http://schemas.microsoft.com/office/drawing/2014/main" id="{3A783E15-5EE0-4F30-ADBE-886C215270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1436"/>
            <a:ext cx="64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572562" imgH="254648" progId="Equation.DSMT4">
                    <p:embed/>
                  </p:oleObj>
                </mc:Choice>
                <mc:Fallback>
                  <p:oleObj r:id="rId22" imgW="572562" imgH="254648" progId="Equation.DSMT4">
                    <p:embed/>
                    <p:pic>
                      <p:nvPicPr>
                        <p:cNvPr id="188430" name="Object 14">
                          <a:extLst>
                            <a:ext uri="{FF2B5EF4-FFF2-40B4-BE49-F238E27FC236}">
                              <a16:creationId xmlns:a16="http://schemas.microsoft.com/office/drawing/2014/main" id="{3A783E15-5EE0-4F30-ADBE-886C215270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436"/>
                          <a:ext cx="64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31" name="Object 15">
              <a:extLst>
                <a:ext uri="{FF2B5EF4-FFF2-40B4-BE49-F238E27FC236}">
                  <a16:creationId xmlns:a16="http://schemas.microsoft.com/office/drawing/2014/main" id="{94000398-7C8D-4A0A-ABDB-9084F6C746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8" y="1678"/>
            <a:ext cx="1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166209" imgH="230014" progId="Equation.DSMT4">
                    <p:embed/>
                  </p:oleObj>
                </mc:Choice>
                <mc:Fallback>
                  <p:oleObj r:id="rId24" imgW="166209" imgH="230014" progId="Equation.DSMT4">
                    <p:embed/>
                    <p:pic>
                      <p:nvPicPr>
                        <p:cNvPr id="188431" name="Object 15">
                          <a:extLst>
                            <a:ext uri="{FF2B5EF4-FFF2-40B4-BE49-F238E27FC236}">
                              <a16:creationId xmlns:a16="http://schemas.microsoft.com/office/drawing/2014/main" id="{94000398-7C8D-4A0A-ABDB-9084F6C746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8" y="1678"/>
                          <a:ext cx="1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32" name="Object 16">
              <a:extLst>
                <a:ext uri="{FF2B5EF4-FFF2-40B4-BE49-F238E27FC236}">
                  <a16:creationId xmlns:a16="http://schemas.microsoft.com/office/drawing/2014/main" id="{C77232D7-4FAF-4DF0-A1D0-FC2AD14B1B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8" y="1679"/>
            <a:ext cx="2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204403" imgH="255424" progId="Equation.DSMT4">
                    <p:embed/>
                  </p:oleObj>
                </mc:Choice>
                <mc:Fallback>
                  <p:oleObj r:id="rId25" imgW="204403" imgH="255424" progId="Equation.DSMT4">
                    <p:embed/>
                    <p:pic>
                      <p:nvPicPr>
                        <p:cNvPr id="188432" name="Object 16">
                          <a:extLst>
                            <a:ext uri="{FF2B5EF4-FFF2-40B4-BE49-F238E27FC236}">
                              <a16:creationId xmlns:a16="http://schemas.microsoft.com/office/drawing/2014/main" id="{C77232D7-4FAF-4DF0-A1D0-FC2AD14B1B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8" y="1679"/>
                          <a:ext cx="24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33" name="Object 17">
              <a:extLst>
                <a:ext uri="{FF2B5EF4-FFF2-40B4-BE49-F238E27FC236}">
                  <a16:creationId xmlns:a16="http://schemas.microsoft.com/office/drawing/2014/main" id="{AF493520-F53A-4808-9CA5-5B2F762DE3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8" y="1745"/>
            <a:ext cx="16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7" imgW="141240" imgH="141240" progId="Equation.DSMT4">
                    <p:embed/>
                  </p:oleObj>
                </mc:Choice>
                <mc:Fallback>
                  <p:oleObj r:id="rId27" imgW="141240" imgH="141240" progId="Equation.DSMT4">
                    <p:embed/>
                    <p:pic>
                      <p:nvPicPr>
                        <p:cNvPr id="188433" name="Object 17">
                          <a:extLst>
                            <a:ext uri="{FF2B5EF4-FFF2-40B4-BE49-F238E27FC236}">
                              <a16:creationId xmlns:a16="http://schemas.microsoft.com/office/drawing/2014/main" id="{AF493520-F53A-4808-9CA5-5B2F762DE3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1745"/>
                          <a:ext cx="160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34" name="Object 18">
              <a:extLst>
                <a:ext uri="{FF2B5EF4-FFF2-40B4-BE49-F238E27FC236}">
                  <a16:creationId xmlns:a16="http://schemas.microsoft.com/office/drawing/2014/main" id="{A51F91C5-052C-416D-ABFD-6996A61261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4" y="2243"/>
            <a:ext cx="163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9" imgW="1425191" imgH="254759" progId="Equation.DSMT4">
                    <p:embed/>
                  </p:oleObj>
                </mc:Choice>
                <mc:Fallback>
                  <p:oleObj r:id="rId29" imgW="1425191" imgH="254759" progId="Equation.DSMT4">
                    <p:embed/>
                    <p:pic>
                      <p:nvPicPr>
                        <p:cNvPr id="188434" name="Object 18">
                          <a:extLst>
                            <a:ext uri="{FF2B5EF4-FFF2-40B4-BE49-F238E27FC236}">
                              <a16:creationId xmlns:a16="http://schemas.microsoft.com/office/drawing/2014/main" id="{A51F91C5-052C-416D-ABFD-6996A61261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4" y="2243"/>
                          <a:ext cx="1633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435" name="Text Box 19">
              <a:extLst>
                <a:ext uri="{FF2B5EF4-FFF2-40B4-BE49-F238E27FC236}">
                  <a16:creationId xmlns:a16="http://schemas.microsoft.com/office/drawing/2014/main" id="{A59E8941-86EA-4463-8C05-7F706A356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" y="2552"/>
              <a:ext cx="6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b="0"/>
                <a:t>证完</a:t>
              </a:r>
              <a:r>
                <a:rPr lang="zh-CN" altLang="zh-CN" b="0"/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442" name="Group 2">
            <a:extLst>
              <a:ext uri="{FF2B5EF4-FFF2-40B4-BE49-F238E27FC236}">
                <a16:creationId xmlns:a16="http://schemas.microsoft.com/office/drawing/2014/main" id="{A079FA24-DFE3-4B4A-94BF-0E8876BF819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352800"/>
            <a:ext cx="6365875" cy="519113"/>
            <a:chOff x="0" y="0"/>
            <a:chExt cx="4009" cy="327"/>
          </a:xfrm>
        </p:grpSpPr>
        <p:sp>
          <p:nvSpPr>
            <p:cNvPr id="189443" name="Text Box 3">
              <a:extLst>
                <a:ext uri="{FF2B5EF4-FFF2-40B4-BE49-F238E27FC236}">
                  <a16:creationId xmlns:a16="http://schemas.microsoft.com/office/drawing/2014/main" id="{A9654C8F-C1CE-4774-AB58-07C378052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0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chemeClr val="accent2"/>
                  </a:solidFill>
                </a:rPr>
                <a:t>例2</a:t>
              </a:r>
              <a:r>
                <a:rPr lang="zh-CN" altLang="en-US" sz="2800"/>
                <a:t>：</a:t>
              </a:r>
              <a:r>
                <a:rPr lang="zh-CN" altLang="en-US" sz="2400"/>
                <a:t>     </a:t>
              </a:r>
              <a:r>
                <a:rPr lang="zh-CN" altLang="en-US" sz="2400" b="0"/>
                <a:t>的全体元用循环置换的方法写出来是</a:t>
              </a:r>
            </a:p>
          </p:txBody>
        </p:sp>
        <p:graphicFrame>
          <p:nvGraphicFramePr>
            <p:cNvPr id="189444" name="Object 4">
              <a:extLst>
                <a:ext uri="{FF2B5EF4-FFF2-40B4-BE49-F238E27FC236}">
                  <a16:creationId xmlns:a16="http://schemas.microsoft.com/office/drawing/2014/main" id="{1B860145-4032-42D3-8634-D096A93628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3" y="69"/>
            <a:ext cx="18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78892" imgH="229914" progId="Equation.DSMT4">
                    <p:embed/>
                  </p:oleObj>
                </mc:Choice>
                <mc:Fallback>
                  <p:oleObj r:id="rId2" imgW="178892" imgH="229914" progId="Equation.DSMT4">
                    <p:embed/>
                    <p:pic>
                      <p:nvPicPr>
                        <p:cNvPr id="189444" name="Object 4">
                          <a:extLst>
                            <a:ext uri="{FF2B5EF4-FFF2-40B4-BE49-F238E27FC236}">
                              <a16:creationId xmlns:a16="http://schemas.microsoft.com/office/drawing/2014/main" id="{1B860145-4032-42D3-8634-D096A93628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69"/>
                          <a:ext cx="186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9445" name="Group 5">
            <a:extLst>
              <a:ext uri="{FF2B5EF4-FFF2-40B4-BE49-F238E27FC236}">
                <a16:creationId xmlns:a16="http://schemas.microsoft.com/office/drawing/2014/main" id="{B36D537B-2DBF-4C9F-8CA9-67378A49131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078288"/>
            <a:ext cx="5245100" cy="1741487"/>
            <a:chOff x="0" y="0"/>
            <a:chExt cx="3303" cy="1097"/>
          </a:xfrm>
        </p:grpSpPr>
        <p:grpSp>
          <p:nvGrpSpPr>
            <p:cNvPr id="189446" name="Group 6">
              <a:extLst>
                <a:ext uri="{FF2B5EF4-FFF2-40B4-BE49-F238E27FC236}">
                  <a16:creationId xmlns:a16="http://schemas.microsoft.com/office/drawing/2014/main" id="{0D11EB4C-6FCD-490B-B685-080865496E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96"/>
              <a:ext cx="2487" cy="288"/>
              <a:chOff x="0" y="0"/>
              <a:chExt cx="2487" cy="288"/>
            </a:xfrm>
          </p:grpSpPr>
          <p:sp>
            <p:nvSpPr>
              <p:cNvPr id="189447" name="Text Box 7">
                <a:extLst>
                  <a:ext uri="{FF2B5EF4-FFF2-40B4-BE49-F238E27FC236}">
                    <a16:creationId xmlns:a16="http://schemas.microsoft.com/office/drawing/2014/main" id="{757E26FD-8EEE-48DE-9B8F-9DA4EF5C33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4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sz="2400" b="0"/>
                  <a:t>    ，    ，    ，    ，   ，    ；</a:t>
                </a:r>
              </a:p>
            </p:txBody>
          </p:sp>
          <p:graphicFrame>
            <p:nvGraphicFramePr>
              <p:cNvPr id="189448" name="Object 8">
                <a:extLst>
                  <a:ext uri="{FF2B5EF4-FFF2-40B4-BE49-F238E27FC236}">
                    <a16:creationId xmlns:a16="http://schemas.microsoft.com/office/drawing/2014/main" id="{A19162F1-B2E9-4019-9C15-D13944978AB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" y="48"/>
              <a:ext cx="272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293307" imgH="204136" progId="Equation.DSMT4">
                      <p:embed/>
                    </p:oleObj>
                  </mc:Choice>
                  <mc:Fallback>
                    <p:oleObj r:id="rId4" imgW="293307" imgH="204136" progId="Equation.DSMT4">
                      <p:embed/>
                      <p:pic>
                        <p:nvPicPr>
                          <p:cNvPr id="189448" name="Object 8">
                            <a:extLst>
                              <a:ext uri="{FF2B5EF4-FFF2-40B4-BE49-F238E27FC236}">
                                <a16:creationId xmlns:a16="http://schemas.microsoft.com/office/drawing/2014/main" id="{A19162F1-B2E9-4019-9C15-D13944978AB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" y="48"/>
                            <a:ext cx="272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9449" name="Object 9">
                <a:extLst>
                  <a:ext uri="{FF2B5EF4-FFF2-40B4-BE49-F238E27FC236}">
                    <a16:creationId xmlns:a16="http://schemas.microsoft.com/office/drawing/2014/main" id="{A5413FAC-1E56-477E-979D-A39D291E2FD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1" y="61"/>
              <a:ext cx="272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305913" imgH="204048" progId="Equation.DSMT4">
                      <p:embed/>
                    </p:oleObj>
                  </mc:Choice>
                  <mc:Fallback>
                    <p:oleObj r:id="rId6" imgW="305913" imgH="204048" progId="Equation.DSMT4">
                      <p:embed/>
                      <p:pic>
                        <p:nvPicPr>
                          <p:cNvPr id="189449" name="Object 9">
                            <a:extLst>
                              <a:ext uri="{FF2B5EF4-FFF2-40B4-BE49-F238E27FC236}">
                                <a16:creationId xmlns:a16="http://schemas.microsoft.com/office/drawing/2014/main" id="{A5413FAC-1E56-477E-979D-A39D291E2FD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" y="61"/>
                            <a:ext cx="272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9450" name="Object 10">
                <a:extLst>
                  <a:ext uri="{FF2B5EF4-FFF2-40B4-BE49-F238E27FC236}">
                    <a16:creationId xmlns:a16="http://schemas.microsoft.com/office/drawing/2014/main" id="{7880D9A0-0496-4326-89CD-2A4A57B4E79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6" y="59"/>
              <a:ext cx="251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281057" imgH="204492" progId="Equation.DSMT4">
                      <p:embed/>
                    </p:oleObj>
                  </mc:Choice>
                  <mc:Fallback>
                    <p:oleObj r:id="rId8" imgW="281057" imgH="204492" progId="Equation.DSMT4">
                      <p:embed/>
                      <p:pic>
                        <p:nvPicPr>
                          <p:cNvPr id="189450" name="Object 10">
                            <a:extLst>
                              <a:ext uri="{FF2B5EF4-FFF2-40B4-BE49-F238E27FC236}">
                                <a16:creationId xmlns:a16="http://schemas.microsoft.com/office/drawing/2014/main" id="{7880D9A0-0496-4326-89CD-2A4A57B4E79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59"/>
                            <a:ext cx="251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9451" name="Object 11">
                <a:extLst>
                  <a:ext uri="{FF2B5EF4-FFF2-40B4-BE49-F238E27FC236}">
                    <a16:creationId xmlns:a16="http://schemas.microsoft.com/office/drawing/2014/main" id="{321155D8-5E5A-43CB-A834-0A92DCE48D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3" y="64"/>
              <a:ext cx="272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306323" imgH="204321" progId="Equation.DSMT4">
                      <p:embed/>
                    </p:oleObj>
                  </mc:Choice>
                  <mc:Fallback>
                    <p:oleObj r:id="rId10" imgW="306323" imgH="204321" progId="Equation.DSMT4">
                      <p:embed/>
                      <p:pic>
                        <p:nvPicPr>
                          <p:cNvPr id="189451" name="Object 11">
                            <a:extLst>
                              <a:ext uri="{FF2B5EF4-FFF2-40B4-BE49-F238E27FC236}">
                                <a16:creationId xmlns:a16="http://schemas.microsoft.com/office/drawing/2014/main" id="{321155D8-5E5A-43CB-A834-0A92DCE48DB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3" y="64"/>
                            <a:ext cx="272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9452" name="Object 12">
                <a:extLst>
                  <a:ext uri="{FF2B5EF4-FFF2-40B4-BE49-F238E27FC236}">
                    <a16:creationId xmlns:a16="http://schemas.microsoft.com/office/drawing/2014/main" id="{365029BE-CE0F-4806-B925-866B18B1FC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79" y="63"/>
              <a:ext cx="273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293307" imgH="204136" progId="Equation.DSMT4">
                      <p:embed/>
                    </p:oleObj>
                  </mc:Choice>
                  <mc:Fallback>
                    <p:oleObj r:id="rId12" imgW="293307" imgH="204136" progId="Equation.DSMT4">
                      <p:embed/>
                      <p:pic>
                        <p:nvPicPr>
                          <p:cNvPr id="189452" name="Object 12">
                            <a:extLst>
                              <a:ext uri="{FF2B5EF4-FFF2-40B4-BE49-F238E27FC236}">
                                <a16:creationId xmlns:a16="http://schemas.microsoft.com/office/drawing/2014/main" id="{365029BE-CE0F-4806-B925-866B18B1FC6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9" y="63"/>
                            <a:ext cx="273" cy="1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9453" name="Object 13">
                <a:extLst>
                  <a:ext uri="{FF2B5EF4-FFF2-40B4-BE49-F238E27FC236}">
                    <a16:creationId xmlns:a16="http://schemas.microsoft.com/office/drawing/2014/main" id="{8B2CA67E-567D-4523-998E-8397FEF0A4D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72" y="69"/>
              <a:ext cx="272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305913" imgH="204048" progId="Equation.DSMT4">
                      <p:embed/>
                    </p:oleObj>
                  </mc:Choice>
                  <mc:Fallback>
                    <p:oleObj r:id="rId14" imgW="305913" imgH="204048" progId="Equation.DSMT4">
                      <p:embed/>
                      <p:pic>
                        <p:nvPicPr>
                          <p:cNvPr id="189453" name="Object 13">
                            <a:extLst>
                              <a:ext uri="{FF2B5EF4-FFF2-40B4-BE49-F238E27FC236}">
                                <a16:creationId xmlns:a16="http://schemas.microsoft.com/office/drawing/2014/main" id="{8B2CA67E-567D-4523-998E-8397FEF0A4D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2" y="69"/>
                            <a:ext cx="272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9454" name="Object 14">
              <a:extLst>
                <a:ext uri="{FF2B5EF4-FFF2-40B4-BE49-F238E27FC236}">
                  <a16:creationId xmlns:a16="http://schemas.microsoft.com/office/drawing/2014/main" id="{1184CA03-0318-4AD4-92D1-61CCDBDFC9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" y="473"/>
            <a:ext cx="326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3616678" imgH="203341" progId="Equation.3">
                    <p:embed/>
                  </p:oleObj>
                </mc:Choice>
                <mc:Fallback>
                  <p:oleObj r:id="rId16" imgW="3616678" imgH="203341" progId="Equation.3">
                    <p:embed/>
                    <p:pic>
                      <p:nvPicPr>
                        <p:cNvPr id="189454" name="Object 14">
                          <a:extLst>
                            <a:ext uri="{FF2B5EF4-FFF2-40B4-BE49-F238E27FC236}">
                              <a16:creationId xmlns:a16="http://schemas.microsoft.com/office/drawing/2014/main" id="{1184CA03-0318-4AD4-92D1-61CCDBDFC9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" y="473"/>
                          <a:ext cx="326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455" name="Object 15">
              <a:extLst>
                <a:ext uri="{FF2B5EF4-FFF2-40B4-BE49-F238E27FC236}">
                  <a16:creationId xmlns:a16="http://schemas.microsoft.com/office/drawing/2014/main" id="{EAB27D50-CBB8-473B-BD5A-B5B2105735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" y="703"/>
            <a:ext cx="263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3134496" imgH="203341" progId="Equation.3">
                    <p:embed/>
                  </p:oleObj>
                </mc:Choice>
                <mc:Fallback>
                  <p:oleObj r:id="rId18" imgW="3134496" imgH="203341" progId="Equation.3">
                    <p:embed/>
                    <p:pic>
                      <p:nvPicPr>
                        <p:cNvPr id="189455" name="Object 15">
                          <a:extLst>
                            <a:ext uri="{FF2B5EF4-FFF2-40B4-BE49-F238E27FC236}">
                              <a16:creationId xmlns:a16="http://schemas.microsoft.com/office/drawing/2014/main" id="{EAB27D50-CBB8-473B-BD5A-B5B210573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" y="703"/>
                          <a:ext cx="2630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456" name="Object 16">
              <a:extLst>
                <a:ext uri="{FF2B5EF4-FFF2-40B4-BE49-F238E27FC236}">
                  <a16:creationId xmlns:a16="http://schemas.microsoft.com/office/drawing/2014/main" id="{49FC1A75-38B5-4EF3-AEC0-F017625915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" y="913"/>
            <a:ext cx="167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1905077" imgH="203357" progId="Equation.3">
                    <p:embed/>
                  </p:oleObj>
                </mc:Choice>
                <mc:Fallback>
                  <p:oleObj r:id="rId20" imgW="1905077" imgH="203357" progId="Equation.3">
                    <p:embed/>
                    <p:pic>
                      <p:nvPicPr>
                        <p:cNvPr id="189456" name="Object 16">
                          <a:extLst>
                            <a:ext uri="{FF2B5EF4-FFF2-40B4-BE49-F238E27FC236}">
                              <a16:creationId xmlns:a16="http://schemas.microsoft.com/office/drawing/2014/main" id="{49FC1A75-38B5-4EF3-AEC0-F017625915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" y="913"/>
                          <a:ext cx="167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457" name="Object 17">
              <a:extLst>
                <a:ext uri="{FF2B5EF4-FFF2-40B4-BE49-F238E27FC236}">
                  <a16:creationId xmlns:a16="http://schemas.microsoft.com/office/drawing/2014/main" id="{68766A2F-F43D-4E8F-B8A7-1BC0B51729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" y="0"/>
            <a:ext cx="25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268063" imgH="204314" progId="Equation.3">
                    <p:embed/>
                  </p:oleObj>
                </mc:Choice>
                <mc:Fallback>
                  <p:oleObj r:id="rId22" imgW="268063" imgH="204314" progId="Equation.3">
                    <p:embed/>
                    <p:pic>
                      <p:nvPicPr>
                        <p:cNvPr id="189457" name="Object 17">
                          <a:extLst>
                            <a:ext uri="{FF2B5EF4-FFF2-40B4-BE49-F238E27FC236}">
                              <a16:creationId xmlns:a16="http://schemas.microsoft.com/office/drawing/2014/main" id="{68766A2F-F43D-4E8F-B8A7-1BC0B51729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" y="0"/>
                          <a:ext cx="25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9458" name="Object 18">
            <a:extLst>
              <a:ext uri="{FF2B5EF4-FFF2-40B4-BE49-F238E27FC236}">
                <a16:creationId xmlns:a16="http://schemas.microsoft.com/office/drawing/2014/main" id="{79157D9B-36B7-4D14-B27D-39BB134FC2B8}"/>
              </a:ext>
            </a:extLst>
          </p:cNvPr>
          <p:cNvGraphicFramePr>
            <a:graphicFrameLocks/>
          </p:cNvGraphicFramePr>
          <p:nvPr/>
        </p:nvGraphicFramePr>
        <p:xfrm>
          <a:off x="1219200" y="1752600"/>
          <a:ext cx="6248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2400437" imgH="457517" progId="Equation.DSMT4">
                  <p:embed/>
                </p:oleObj>
              </mc:Choice>
              <mc:Fallback>
                <p:oleObj r:id="rId24" imgW="2400437" imgH="457517" progId="Equation.DSMT4">
                  <p:embed/>
                  <p:pic>
                    <p:nvPicPr>
                      <p:cNvPr id="189458" name="Object 18">
                        <a:extLst>
                          <a:ext uri="{FF2B5EF4-FFF2-40B4-BE49-F238E27FC236}">
                            <a16:creationId xmlns:a16="http://schemas.microsoft.com/office/drawing/2014/main" id="{79157D9B-36B7-4D14-B27D-39BB134FC2B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6248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6" name="Object 2">
            <a:extLst>
              <a:ext uri="{FF2B5EF4-FFF2-40B4-BE49-F238E27FC236}">
                <a16:creationId xmlns:a16="http://schemas.microsoft.com/office/drawing/2014/main" id="{B26C8B1B-C392-4C47-88D5-C04589873089}"/>
              </a:ext>
            </a:extLst>
          </p:cNvPr>
          <p:cNvGraphicFramePr>
            <a:graphicFrameLocks/>
          </p:cNvGraphicFramePr>
          <p:nvPr/>
        </p:nvGraphicFramePr>
        <p:xfrm>
          <a:off x="685800" y="1295400"/>
          <a:ext cx="7696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41917" imgH="457517" progId="Equation.DSMT4">
                  <p:embed/>
                </p:oleObj>
              </mc:Choice>
              <mc:Fallback>
                <p:oleObj r:id="rId2" imgW="3441917" imgH="457517" progId="Equation.DSMT4">
                  <p:embed/>
                  <p:pic>
                    <p:nvPicPr>
                      <p:cNvPr id="190466" name="Object 2">
                        <a:extLst>
                          <a:ext uri="{FF2B5EF4-FFF2-40B4-BE49-F238E27FC236}">
                            <a16:creationId xmlns:a16="http://schemas.microsoft.com/office/drawing/2014/main" id="{B26C8B1B-C392-4C47-88D5-C0458987308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7696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7" name="Object 3">
            <a:extLst>
              <a:ext uri="{FF2B5EF4-FFF2-40B4-BE49-F238E27FC236}">
                <a16:creationId xmlns:a16="http://schemas.microsoft.com/office/drawing/2014/main" id="{C4F5F8B9-B064-4FB5-9F05-363BD65D75EE}"/>
              </a:ext>
            </a:extLst>
          </p:cNvPr>
          <p:cNvGraphicFramePr>
            <a:graphicFrameLocks/>
          </p:cNvGraphicFramePr>
          <p:nvPr/>
        </p:nvGraphicFramePr>
        <p:xfrm>
          <a:off x="1219200" y="2819400"/>
          <a:ext cx="205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66999" imgH="203677" progId="Equation.DSMT4">
                  <p:embed/>
                </p:oleObj>
              </mc:Choice>
              <mc:Fallback>
                <p:oleObj r:id="rId4" imgW="966999" imgH="203677" progId="Equation.DSMT4">
                  <p:embed/>
                  <p:pic>
                    <p:nvPicPr>
                      <p:cNvPr id="190467" name="Object 3">
                        <a:extLst>
                          <a:ext uri="{FF2B5EF4-FFF2-40B4-BE49-F238E27FC236}">
                            <a16:creationId xmlns:a16="http://schemas.microsoft.com/office/drawing/2014/main" id="{C4F5F8B9-B064-4FB5-9F05-363BD65D75E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205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>
            <a:extLst>
              <a:ext uri="{FF2B5EF4-FFF2-40B4-BE49-F238E27FC236}">
                <a16:creationId xmlns:a16="http://schemas.microsoft.com/office/drawing/2014/main" id="{85869925-269D-48F7-9ABB-7D52D7986F1A}"/>
              </a:ext>
            </a:extLst>
          </p:cNvPr>
          <p:cNvGraphicFramePr>
            <a:graphicFrameLocks/>
          </p:cNvGraphicFramePr>
          <p:nvPr/>
        </p:nvGraphicFramePr>
        <p:xfrm>
          <a:off x="838200" y="3810000"/>
          <a:ext cx="7772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594197" imgH="457517" progId="Equation.DSMT4">
                  <p:embed/>
                </p:oleObj>
              </mc:Choice>
              <mc:Fallback>
                <p:oleObj r:id="rId6" imgW="3594197" imgH="457517" progId="Equation.DSMT4">
                  <p:embed/>
                  <p:pic>
                    <p:nvPicPr>
                      <p:cNvPr id="190468" name="Object 4">
                        <a:extLst>
                          <a:ext uri="{FF2B5EF4-FFF2-40B4-BE49-F238E27FC236}">
                            <a16:creationId xmlns:a16="http://schemas.microsoft.com/office/drawing/2014/main" id="{85869925-269D-48F7-9ABB-7D52D7986F1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0"/>
                        <a:ext cx="7772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>
            <a:extLst>
              <a:ext uri="{FF2B5EF4-FFF2-40B4-BE49-F238E27FC236}">
                <a16:creationId xmlns:a16="http://schemas.microsoft.com/office/drawing/2014/main" id="{6A05CE53-0BEA-4A7A-81E0-8B6751C50A7A}"/>
              </a:ext>
            </a:extLst>
          </p:cNvPr>
          <p:cNvGraphicFramePr>
            <a:graphicFrameLocks/>
          </p:cNvGraphicFramePr>
          <p:nvPr/>
        </p:nvGraphicFramePr>
        <p:xfrm>
          <a:off x="1981200" y="5181600"/>
          <a:ext cx="5638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806877" imgH="393797" progId="Equation.DSMT4">
                  <p:embed/>
                </p:oleObj>
              </mc:Choice>
              <mc:Fallback>
                <p:oleObj r:id="rId8" imgW="2806877" imgH="393797" progId="Equation.DSMT4">
                  <p:embed/>
                  <p:pic>
                    <p:nvPicPr>
                      <p:cNvPr id="190469" name="Object 5">
                        <a:extLst>
                          <a:ext uri="{FF2B5EF4-FFF2-40B4-BE49-F238E27FC236}">
                            <a16:creationId xmlns:a16="http://schemas.microsoft.com/office/drawing/2014/main" id="{6A05CE53-0BEA-4A7A-81E0-8B6751C50A7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81600"/>
                        <a:ext cx="5638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>
            <a:extLst>
              <a:ext uri="{FF2B5EF4-FFF2-40B4-BE49-F238E27FC236}">
                <a16:creationId xmlns:a16="http://schemas.microsoft.com/office/drawing/2014/main" id="{4247EE4F-13A1-4A0F-8F3B-86EC64AEAA8A}"/>
              </a:ext>
            </a:extLst>
          </p:cNvPr>
          <p:cNvGraphicFramePr>
            <a:graphicFrameLocks/>
          </p:cNvGraphicFramePr>
          <p:nvPr/>
        </p:nvGraphicFramePr>
        <p:xfrm>
          <a:off x="1143000" y="1219200"/>
          <a:ext cx="6781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51477" imgH="609797" progId="Equation.DSMT4">
                  <p:embed/>
                </p:oleObj>
              </mc:Choice>
              <mc:Fallback>
                <p:oleObj r:id="rId2" imgW="3251477" imgH="609797" progId="Equation.DSMT4">
                  <p:embed/>
                  <p:pic>
                    <p:nvPicPr>
                      <p:cNvPr id="191490" name="Object 2">
                        <a:extLst>
                          <a:ext uri="{FF2B5EF4-FFF2-40B4-BE49-F238E27FC236}">
                            <a16:creationId xmlns:a16="http://schemas.microsoft.com/office/drawing/2014/main" id="{4247EE4F-13A1-4A0F-8F3B-86EC64AEAA8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6781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1" name="Object 3">
            <a:extLst>
              <a:ext uri="{FF2B5EF4-FFF2-40B4-BE49-F238E27FC236}">
                <a16:creationId xmlns:a16="http://schemas.microsoft.com/office/drawing/2014/main" id="{63B47252-A228-4477-AA4E-ECEDDB51A269}"/>
              </a:ext>
            </a:extLst>
          </p:cNvPr>
          <p:cNvGraphicFramePr>
            <a:graphicFrameLocks/>
          </p:cNvGraphicFramePr>
          <p:nvPr/>
        </p:nvGraphicFramePr>
        <p:xfrm>
          <a:off x="839788" y="2971800"/>
          <a:ext cx="76946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68997" imgH="457517" progId="Equation.DSMT4">
                  <p:embed/>
                </p:oleObj>
              </mc:Choice>
              <mc:Fallback>
                <p:oleObj r:id="rId4" imgW="3568997" imgH="457517" progId="Equation.DSMT4">
                  <p:embed/>
                  <p:pic>
                    <p:nvPicPr>
                      <p:cNvPr id="191491" name="Object 3">
                        <a:extLst>
                          <a:ext uri="{FF2B5EF4-FFF2-40B4-BE49-F238E27FC236}">
                            <a16:creationId xmlns:a16="http://schemas.microsoft.com/office/drawing/2014/main" id="{63B47252-A228-4477-AA4E-ECEDDB51A26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971800"/>
                        <a:ext cx="76946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Object 4">
            <a:extLst>
              <a:ext uri="{FF2B5EF4-FFF2-40B4-BE49-F238E27FC236}">
                <a16:creationId xmlns:a16="http://schemas.microsoft.com/office/drawing/2014/main" id="{26BA738F-0AB4-41D8-B077-1DD61CDFCC6E}"/>
              </a:ext>
            </a:extLst>
          </p:cNvPr>
          <p:cNvGraphicFramePr>
            <a:graphicFrameLocks/>
          </p:cNvGraphicFramePr>
          <p:nvPr/>
        </p:nvGraphicFramePr>
        <p:xfrm>
          <a:off x="914400" y="4343400"/>
          <a:ext cx="457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57717" imgH="203357" progId="Equation.DSMT4">
                  <p:embed/>
                </p:oleObj>
              </mc:Choice>
              <mc:Fallback>
                <p:oleObj r:id="rId6" imgW="2057717" imgH="203357" progId="Equation.DSMT4">
                  <p:embed/>
                  <p:pic>
                    <p:nvPicPr>
                      <p:cNvPr id="191492" name="Object 4">
                        <a:extLst>
                          <a:ext uri="{FF2B5EF4-FFF2-40B4-BE49-F238E27FC236}">
                            <a16:creationId xmlns:a16="http://schemas.microsoft.com/office/drawing/2014/main" id="{26BA738F-0AB4-41D8-B077-1DD61CDFCC6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43400"/>
                        <a:ext cx="457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Object 5">
            <a:extLst>
              <a:ext uri="{FF2B5EF4-FFF2-40B4-BE49-F238E27FC236}">
                <a16:creationId xmlns:a16="http://schemas.microsoft.com/office/drawing/2014/main" id="{B6B30C9F-36C6-4E87-A8B8-6B48C3932237}"/>
              </a:ext>
            </a:extLst>
          </p:cNvPr>
          <p:cNvGraphicFramePr>
            <a:graphicFrameLocks/>
          </p:cNvGraphicFramePr>
          <p:nvPr/>
        </p:nvGraphicFramePr>
        <p:xfrm>
          <a:off x="1600200" y="5105400"/>
          <a:ext cx="6553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946557" imgH="431957" progId="Equation.DSMT4">
                  <p:embed/>
                </p:oleObj>
              </mc:Choice>
              <mc:Fallback>
                <p:oleObj r:id="rId8" imgW="2946557" imgH="431957" progId="Equation.DSMT4">
                  <p:embed/>
                  <p:pic>
                    <p:nvPicPr>
                      <p:cNvPr id="191493" name="Object 5">
                        <a:extLst>
                          <a:ext uri="{FF2B5EF4-FFF2-40B4-BE49-F238E27FC236}">
                            <a16:creationId xmlns:a16="http://schemas.microsoft.com/office/drawing/2014/main" id="{B6B30C9F-36C6-4E87-A8B8-6B48C393223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05400"/>
                        <a:ext cx="6553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4" name="Object 2">
            <a:extLst>
              <a:ext uri="{FF2B5EF4-FFF2-40B4-BE49-F238E27FC236}">
                <a16:creationId xmlns:a16="http://schemas.microsoft.com/office/drawing/2014/main" id="{E5819549-5EAC-439D-8BC4-8C304985F0DE}"/>
              </a:ext>
            </a:extLst>
          </p:cNvPr>
          <p:cNvGraphicFramePr>
            <a:graphicFrameLocks/>
          </p:cNvGraphicFramePr>
          <p:nvPr/>
        </p:nvGraphicFramePr>
        <p:xfrm>
          <a:off x="1295400" y="1295400"/>
          <a:ext cx="548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89357" imgH="203357" progId="Equation.DSMT4">
                  <p:embed/>
                </p:oleObj>
              </mc:Choice>
              <mc:Fallback>
                <p:oleObj r:id="rId2" imgW="2489357" imgH="203357" progId="Equation.DSMT4">
                  <p:embed/>
                  <p:pic>
                    <p:nvPicPr>
                      <p:cNvPr id="192514" name="Object 2">
                        <a:extLst>
                          <a:ext uri="{FF2B5EF4-FFF2-40B4-BE49-F238E27FC236}">
                            <a16:creationId xmlns:a16="http://schemas.microsoft.com/office/drawing/2014/main" id="{E5819549-5EAC-439D-8BC4-8C304985F0D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95400"/>
                        <a:ext cx="548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5" name="Object 3">
            <a:extLst>
              <a:ext uri="{FF2B5EF4-FFF2-40B4-BE49-F238E27FC236}">
                <a16:creationId xmlns:a16="http://schemas.microsoft.com/office/drawing/2014/main" id="{9B3D47E9-6B01-4145-BCE5-EA7CE2FEB8F2}"/>
              </a:ext>
            </a:extLst>
          </p:cNvPr>
          <p:cNvGraphicFramePr>
            <a:graphicFrameLocks/>
          </p:cNvGraphicFramePr>
          <p:nvPr/>
        </p:nvGraphicFramePr>
        <p:xfrm>
          <a:off x="1295400" y="2057400"/>
          <a:ext cx="556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40117" imgH="203357" progId="Equation.DSMT4">
                  <p:embed/>
                </p:oleObj>
              </mc:Choice>
              <mc:Fallback>
                <p:oleObj r:id="rId4" imgW="2540117" imgH="203357" progId="Equation.DSMT4">
                  <p:embed/>
                  <p:pic>
                    <p:nvPicPr>
                      <p:cNvPr id="192515" name="Object 3">
                        <a:extLst>
                          <a:ext uri="{FF2B5EF4-FFF2-40B4-BE49-F238E27FC236}">
                            <a16:creationId xmlns:a16="http://schemas.microsoft.com/office/drawing/2014/main" id="{9B3D47E9-6B01-4145-BCE5-EA7CE2FEB8F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57400"/>
                        <a:ext cx="556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6" name="Object 4">
            <a:extLst>
              <a:ext uri="{FF2B5EF4-FFF2-40B4-BE49-F238E27FC236}">
                <a16:creationId xmlns:a16="http://schemas.microsoft.com/office/drawing/2014/main" id="{FC40DA77-CB92-4032-9628-F517685C6F1C}"/>
              </a:ext>
            </a:extLst>
          </p:cNvPr>
          <p:cNvGraphicFramePr>
            <a:graphicFrameLocks/>
          </p:cNvGraphicFramePr>
          <p:nvPr/>
        </p:nvGraphicFramePr>
        <p:xfrm>
          <a:off x="1295400" y="2743200"/>
          <a:ext cx="6477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98837" imgH="457517" progId="Equation.DSMT4">
                  <p:embed/>
                </p:oleObj>
              </mc:Choice>
              <mc:Fallback>
                <p:oleObj r:id="rId6" imgW="3098837" imgH="457517" progId="Equation.DSMT4">
                  <p:embed/>
                  <p:pic>
                    <p:nvPicPr>
                      <p:cNvPr id="192516" name="Object 4">
                        <a:extLst>
                          <a:ext uri="{FF2B5EF4-FFF2-40B4-BE49-F238E27FC236}">
                            <a16:creationId xmlns:a16="http://schemas.microsoft.com/office/drawing/2014/main" id="{FC40DA77-CB92-4032-9628-F517685C6F1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6477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7" name="Object 5">
            <a:extLst>
              <a:ext uri="{FF2B5EF4-FFF2-40B4-BE49-F238E27FC236}">
                <a16:creationId xmlns:a16="http://schemas.microsoft.com/office/drawing/2014/main" id="{9947F621-C9F2-4950-AE8F-5A5BFCFC2529}"/>
              </a:ext>
            </a:extLst>
          </p:cNvPr>
          <p:cNvGraphicFramePr>
            <a:graphicFrameLocks/>
          </p:cNvGraphicFramePr>
          <p:nvPr/>
        </p:nvGraphicFramePr>
        <p:xfrm>
          <a:off x="1371600" y="3965575"/>
          <a:ext cx="61722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705357" imgH="215957" progId="Equation.DSMT4">
                  <p:embed/>
                </p:oleObj>
              </mc:Choice>
              <mc:Fallback>
                <p:oleObj r:id="rId8" imgW="2705357" imgH="215957" progId="Equation.DSMT4">
                  <p:embed/>
                  <p:pic>
                    <p:nvPicPr>
                      <p:cNvPr id="192517" name="Object 5">
                        <a:extLst>
                          <a:ext uri="{FF2B5EF4-FFF2-40B4-BE49-F238E27FC236}">
                            <a16:creationId xmlns:a16="http://schemas.microsoft.com/office/drawing/2014/main" id="{9947F621-C9F2-4950-AE8F-5A5BFCFC252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965575"/>
                        <a:ext cx="61722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8" name="Object 6">
            <a:extLst>
              <a:ext uri="{FF2B5EF4-FFF2-40B4-BE49-F238E27FC236}">
                <a16:creationId xmlns:a16="http://schemas.microsoft.com/office/drawing/2014/main" id="{16BA5E32-D90D-4965-8DD2-0E1F135D0BC6}"/>
              </a:ext>
            </a:extLst>
          </p:cNvPr>
          <p:cNvGraphicFramePr>
            <a:graphicFrameLocks/>
          </p:cNvGraphicFramePr>
          <p:nvPr/>
        </p:nvGraphicFramePr>
        <p:xfrm>
          <a:off x="1371600" y="4800600"/>
          <a:ext cx="6477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933957" imgH="254117" progId="Equation.DSMT4">
                  <p:embed/>
                </p:oleObj>
              </mc:Choice>
              <mc:Fallback>
                <p:oleObj r:id="rId10" imgW="2933957" imgH="254117" progId="Equation.DSMT4">
                  <p:embed/>
                  <p:pic>
                    <p:nvPicPr>
                      <p:cNvPr id="192518" name="Object 6">
                        <a:extLst>
                          <a:ext uri="{FF2B5EF4-FFF2-40B4-BE49-F238E27FC236}">
                            <a16:creationId xmlns:a16="http://schemas.microsoft.com/office/drawing/2014/main" id="{16BA5E32-D90D-4965-8DD2-0E1F135D0BC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00600"/>
                        <a:ext cx="6477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9" name="Object 7">
            <a:extLst>
              <a:ext uri="{FF2B5EF4-FFF2-40B4-BE49-F238E27FC236}">
                <a16:creationId xmlns:a16="http://schemas.microsoft.com/office/drawing/2014/main" id="{FAE0C663-4719-4412-86B7-74CD7A171CF0}"/>
              </a:ext>
            </a:extLst>
          </p:cNvPr>
          <p:cNvGraphicFramePr>
            <a:graphicFrameLocks/>
          </p:cNvGraphicFramePr>
          <p:nvPr/>
        </p:nvGraphicFramePr>
        <p:xfrm>
          <a:off x="1600200" y="5562600"/>
          <a:ext cx="3581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603041" imgH="254517" progId="Equation.DSMT4">
                  <p:embed/>
                </p:oleObj>
              </mc:Choice>
              <mc:Fallback>
                <p:oleObj r:id="rId12" imgW="1603041" imgH="254517" progId="Equation.DSMT4">
                  <p:embed/>
                  <p:pic>
                    <p:nvPicPr>
                      <p:cNvPr id="192519" name="Object 7">
                        <a:extLst>
                          <a:ext uri="{FF2B5EF4-FFF2-40B4-BE49-F238E27FC236}">
                            <a16:creationId xmlns:a16="http://schemas.microsoft.com/office/drawing/2014/main" id="{FAE0C663-4719-4412-86B7-74CD7A171CF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562600"/>
                        <a:ext cx="3581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538" name="Object 2">
            <a:extLst>
              <a:ext uri="{FF2B5EF4-FFF2-40B4-BE49-F238E27FC236}">
                <a16:creationId xmlns:a16="http://schemas.microsoft.com/office/drawing/2014/main" id="{CB027C6D-5168-47D1-931A-8733F282C31C}"/>
              </a:ext>
            </a:extLst>
          </p:cNvPr>
          <p:cNvGraphicFramePr>
            <a:graphicFrameLocks/>
          </p:cNvGraphicFramePr>
          <p:nvPr/>
        </p:nvGraphicFramePr>
        <p:xfrm>
          <a:off x="457200" y="1525588"/>
          <a:ext cx="8001000" cy="213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67117" imgH="939917" progId="Equation.DSMT4">
                  <p:embed/>
                </p:oleObj>
              </mc:Choice>
              <mc:Fallback>
                <p:oleObj r:id="rId2" imgW="3467117" imgH="939917" progId="Equation.DSMT4">
                  <p:embed/>
                  <p:pic>
                    <p:nvPicPr>
                      <p:cNvPr id="193538" name="Object 2">
                        <a:extLst>
                          <a:ext uri="{FF2B5EF4-FFF2-40B4-BE49-F238E27FC236}">
                            <a16:creationId xmlns:a16="http://schemas.microsoft.com/office/drawing/2014/main" id="{CB027C6D-5168-47D1-931A-8733F282C31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5588"/>
                        <a:ext cx="8001000" cy="213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9" name="Object 3">
            <a:extLst>
              <a:ext uri="{FF2B5EF4-FFF2-40B4-BE49-F238E27FC236}">
                <a16:creationId xmlns:a16="http://schemas.microsoft.com/office/drawing/2014/main" id="{CB5FA786-792D-4735-B9D4-EC2805E7EEB3}"/>
              </a:ext>
            </a:extLst>
          </p:cNvPr>
          <p:cNvGraphicFramePr>
            <a:graphicFrameLocks/>
          </p:cNvGraphicFramePr>
          <p:nvPr/>
        </p:nvGraphicFramePr>
        <p:xfrm>
          <a:off x="381000" y="4343400"/>
          <a:ext cx="7848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65597" imgH="457517" progId="Equation.DSMT4">
                  <p:embed/>
                </p:oleObj>
              </mc:Choice>
              <mc:Fallback>
                <p:oleObj r:id="rId4" imgW="3365597" imgH="457517" progId="Equation.DSMT4">
                  <p:embed/>
                  <p:pic>
                    <p:nvPicPr>
                      <p:cNvPr id="193539" name="Object 3">
                        <a:extLst>
                          <a:ext uri="{FF2B5EF4-FFF2-40B4-BE49-F238E27FC236}">
                            <a16:creationId xmlns:a16="http://schemas.microsoft.com/office/drawing/2014/main" id="{CB5FA786-792D-4735-B9D4-EC2805E7EEB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43400"/>
                        <a:ext cx="7848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8" name="Object 2">
            <a:extLst>
              <a:ext uri="{FF2B5EF4-FFF2-40B4-BE49-F238E27FC236}">
                <a16:creationId xmlns:a16="http://schemas.microsoft.com/office/drawing/2014/main" id="{E09E10A5-314D-4692-88C5-71C9EF931D6D}"/>
              </a:ext>
            </a:extLst>
          </p:cNvPr>
          <p:cNvGraphicFramePr>
            <a:graphicFrameLocks/>
          </p:cNvGraphicFramePr>
          <p:nvPr/>
        </p:nvGraphicFramePr>
        <p:xfrm>
          <a:off x="533400" y="687388"/>
          <a:ext cx="61722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25997" imgH="457517" progId="Equation.DSMT4">
                  <p:embed/>
                </p:oleObj>
              </mc:Choice>
              <mc:Fallback>
                <p:oleObj r:id="rId2" imgW="2425997" imgH="457517" progId="Equation.DSMT4">
                  <p:embed/>
                  <p:pic>
                    <p:nvPicPr>
                      <p:cNvPr id="121858" name="Object 2">
                        <a:extLst>
                          <a:ext uri="{FF2B5EF4-FFF2-40B4-BE49-F238E27FC236}">
                            <a16:creationId xmlns:a16="http://schemas.microsoft.com/office/drawing/2014/main" id="{E09E10A5-314D-4692-88C5-71C9EF931D6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7388"/>
                        <a:ext cx="617220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9" name="Object 3">
            <a:extLst>
              <a:ext uri="{FF2B5EF4-FFF2-40B4-BE49-F238E27FC236}">
                <a16:creationId xmlns:a16="http://schemas.microsoft.com/office/drawing/2014/main" id="{51E58B39-2703-48A8-A694-B5A3D566B754}"/>
              </a:ext>
            </a:extLst>
          </p:cNvPr>
          <p:cNvGraphicFramePr>
            <a:graphicFrameLocks/>
          </p:cNvGraphicFramePr>
          <p:nvPr/>
        </p:nvGraphicFramePr>
        <p:xfrm>
          <a:off x="1828800" y="2057400"/>
          <a:ext cx="5029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35197" imgH="215957" progId="Equation.DSMT4">
                  <p:embed/>
                </p:oleObj>
              </mc:Choice>
              <mc:Fallback>
                <p:oleObj r:id="rId4" imgW="2235197" imgH="215957" progId="Equation.DSMT4">
                  <p:embed/>
                  <p:pic>
                    <p:nvPicPr>
                      <p:cNvPr id="121859" name="Object 3">
                        <a:extLst>
                          <a:ext uri="{FF2B5EF4-FFF2-40B4-BE49-F238E27FC236}">
                            <a16:creationId xmlns:a16="http://schemas.microsoft.com/office/drawing/2014/main" id="{51E58B39-2703-48A8-A694-B5A3D566B75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5029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0" name="Object 4">
            <a:extLst>
              <a:ext uri="{FF2B5EF4-FFF2-40B4-BE49-F238E27FC236}">
                <a16:creationId xmlns:a16="http://schemas.microsoft.com/office/drawing/2014/main" id="{E33995F3-F603-443F-B099-AFA7F2937CBB}"/>
              </a:ext>
            </a:extLst>
          </p:cNvPr>
          <p:cNvGraphicFramePr>
            <a:graphicFrameLocks/>
          </p:cNvGraphicFramePr>
          <p:nvPr/>
        </p:nvGraphicFramePr>
        <p:xfrm>
          <a:off x="1828800" y="2819400"/>
          <a:ext cx="5562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159237" imgH="457517" progId="Equation.DSMT4">
                  <p:embed/>
                </p:oleObj>
              </mc:Choice>
              <mc:Fallback>
                <p:oleObj r:id="rId6" imgW="2159237" imgH="457517" progId="Equation.DSMT4">
                  <p:embed/>
                  <p:pic>
                    <p:nvPicPr>
                      <p:cNvPr id="121860" name="Object 4">
                        <a:extLst>
                          <a:ext uri="{FF2B5EF4-FFF2-40B4-BE49-F238E27FC236}">
                            <a16:creationId xmlns:a16="http://schemas.microsoft.com/office/drawing/2014/main" id="{E33995F3-F603-443F-B099-AFA7F2937CB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0"/>
                        <a:ext cx="5562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5">
            <a:extLst>
              <a:ext uri="{FF2B5EF4-FFF2-40B4-BE49-F238E27FC236}">
                <a16:creationId xmlns:a16="http://schemas.microsoft.com/office/drawing/2014/main" id="{1B336B71-8BF7-44BE-B1A8-9815544C4F93}"/>
              </a:ext>
            </a:extLst>
          </p:cNvPr>
          <p:cNvGraphicFramePr>
            <a:graphicFrameLocks/>
          </p:cNvGraphicFramePr>
          <p:nvPr/>
        </p:nvGraphicFramePr>
        <p:xfrm>
          <a:off x="1828800" y="3886200"/>
          <a:ext cx="60944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679797" imgH="317477" progId="Equation.DSMT4">
                  <p:embed/>
                </p:oleObj>
              </mc:Choice>
              <mc:Fallback>
                <p:oleObj r:id="rId8" imgW="2679797" imgH="317477" progId="Equation.DSMT4">
                  <p:embed/>
                  <p:pic>
                    <p:nvPicPr>
                      <p:cNvPr id="121861" name="Object 5">
                        <a:extLst>
                          <a:ext uri="{FF2B5EF4-FFF2-40B4-BE49-F238E27FC236}">
                            <a16:creationId xmlns:a16="http://schemas.microsoft.com/office/drawing/2014/main" id="{1B336B71-8BF7-44BE-B1A8-9815544C4F9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6200"/>
                        <a:ext cx="60944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2" name="Object 6">
            <a:extLst>
              <a:ext uri="{FF2B5EF4-FFF2-40B4-BE49-F238E27FC236}">
                <a16:creationId xmlns:a16="http://schemas.microsoft.com/office/drawing/2014/main" id="{BE6A66C3-3291-4D32-A256-4423B885DDFC}"/>
              </a:ext>
            </a:extLst>
          </p:cNvPr>
          <p:cNvGraphicFramePr>
            <a:graphicFrameLocks/>
          </p:cNvGraphicFramePr>
          <p:nvPr/>
        </p:nvGraphicFramePr>
        <p:xfrm>
          <a:off x="1830388" y="4876800"/>
          <a:ext cx="655161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629037" imgH="559037" progId="Equation.DSMT4">
                  <p:embed/>
                </p:oleObj>
              </mc:Choice>
              <mc:Fallback>
                <p:oleObj r:id="rId10" imgW="2629037" imgH="559037" progId="Equation.DSMT4">
                  <p:embed/>
                  <p:pic>
                    <p:nvPicPr>
                      <p:cNvPr id="121862" name="Object 6">
                        <a:extLst>
                          <a:ext uri="{FF2B5EF4-FFF2-40B4-BE49-F238E27FC236}">
                            <a16:creationId xmlns:a16="http://schemas.microsoft.com/office/drawing/2014/main" id="{BE6A66C3-3291-4D32-A256-4423B885DDF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4876800"/>
                        <a:ext cx="6551612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2" name="Object 2">
            <a:extLst>
              <a:ext uri="{FF2B5EF4-FFF2-40B4-BE49-F238E27FC236}">
                <a16:creationId xmlns:a16="http://schemas.microsoft.com/office/drawing/2014/main" id="{D2CF7743-D873-44A1-96A5-279536474B4B}"/>
              </a:ext>
            </a:extLst>
          </p:cNvPr>
          <p:cNvGraphicFramePr>
            <a:graphicFrameLocks/>
          </p:cNvGraphicFramePr>
          <p:nvPr/>
        </p:nvGraphicFramePr>
        <p:xfrm>
          <a:off x="990600" y="763588"/>
          <a:ext cx="6629400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67197" imgH="736877" progId="Equation.DSMT4">
                  <p:embed/>
                </p:oleObj>
              </mc:Choice>
              <mc:Fallback>
                <p:oleObj r:id="rId2" imgW="2667197" imgH="736877" progId="Equation.DSMT4">
                  <p:embed/>
                  <p:pic>
                    <p:nvPicPr>
                      <p:cNvPr id="194562" name="Object 2">
                        <a:extLst>
                          <a:ext uri="{FF2B5EF4-FFF2-40B4-BE49-F238E27FC236}">
                            <a16:creationId xmlns:a16="http://schemas.microsoft.com/office/drawing/2014/main" id="{D2CF7743-D873-44A1-96A5-279536474B4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763588"/>
                        <a:ext cx="6629400" cy="159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3" name="Object 3">
            <a:extLst>
              <a:ext uri="{FF2B5EF4-FFF2-40B4-BE49-F238E27FC236}">
                <a16:creationId xmlns:a16="http://schemas.microsoft.com/office/drawing/2014/main" id="{55F6353E-933F-42CE-B3B1-017BDDEA1414}"/>
              </a:ext>
            </a:extLst>
          </p:cNvPr>
          <p:cNvGraphicFramePr>
            <a:graphicFrameLocks/>
          </p:cNvGraphicFramePr>
          <p:nvPr/>
        </p:nvGraphicFramePr>
        <p:xfrm>
          <a:off x="1752600" y="2514600"/>
          <a:ext cx="6172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136997" imgH="698717" progId="Equation.DSMT4">
                  <p:embed/>
                </p:oleObj>
              </mc:Choice>
              <mc:Fallback>
                <p:oleObj r:id="rId4" imgW="3136997" imgH="698717" progId="Equation.DSMT4">
                  <p:embed/>
                  <p:pic>
                    <p:nvPicPr>
                      <p:cNvPr id="194563" name="Object 3">
                        <a:extLst>
                          <a:ext uri="{FF2B5EF4-FFF2-40B4-BE49-F238E27FC236}">
                            <a16:creationId xmlns:a16="http://schemas.microsoft.com/office/drawing/2014/main" id="{55F6353E-933F-42CE-B3B1-017BDDEA141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14600"/>
                        <a:ext cx="6172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4" name="Object 4">
            <a:extLst>
              <a:ext uri="{FF2B5EF4-FFF2-40B4-BE49-F238E27FC236}">
                <a16:creationId xmlns:a16="http://schemas.microsoft.com/office/drawing/2014/main" id="{FCE44306-5057-4F22-8656-E19D4BC40411}"/>
              </a:ext>
            </a:extLst>
          </p:cNvPr>
          <p:cNvGraphicFramePr>
            <a:graphicFrameLocks/>
          </p:cNvGraphicFramePr>
          <p:nvPr/>
        </p:nvGraphicFramePr>
        <p:xfrm>
          <a:off x="1752600" y="4038600"/>
          <a:ext cx="6172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70237" imgH="482717" progId="Equation.DSMT4">
                  <p:embed/>
                </p:oleObj>
              </mc:Choice>
              <mc:Fallback>
                <p:oleObj r:id="rId6" imgW="2870237" imgH="482717" progId="Equation.DSMT4">
                  <p:embed/>
                  <p:pic>
                    <p:nvPicPr>
                      <p:cNvPr id="194564" name="Object 4">
                        <a:extLst>
                          <a:ext uri="{FF2B5EF4-FFF2-40B4-BE49-F238E27FC236}">
                            <a16:creationId xmlns:a16="http://schemas.microsoft.com/office/drawing/2014/main" id="{FCE44306-5057-4F22-8656-E19D4BC4041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38600"/>
                        <a:ext cx="6172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>
            <a:extLst>
              <a:ext uri="{FF2B5EF4-FFF2-40B4-BE49-F238E27FC236}">
                <a16:creationId xmlns:a16="http://schemas.microsoft.com/office/drawing/2014/main" id="{CE88860C-CEA1-4565-9BB4-949AB6BB9220}"/>
              </a:ext>
            </a:extLst>
          </p:cNvPr>
          <p:cNvGraphicFramePr>
            <a:graphicFrameLocks/>
          </p:cNvGraphicFramePr>
          <p:nvPr/>
        </p:nvGraphicFramePr>
        <p:xfrm>
          <a:off x="1828800" y="5257800"/>
          <a:ext cx="495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413037" imgH="482717" progId="Equation.DSMT4">
                  <p:embed/>
                </p:oleObj>
              </mc:Choice>
              <mc:Fallback>
                <p:oleObj r:id="rId8" imgW="2413037" imgH="482717" progId="Equation.DSMT4">
                  <p:embed/>
                  <p:pic>
                    <p:nvPicPr>
                      <p:cNvPr id="194565" name="Object 5">
                        <a:extLst>
                          <a:ext uri="{FF2B5EF4-FFF2-40B4-BE49-F238E27FC236}">
                            <a16:creationId xmlns:a16="http://schemas.microsoft.com/office/drawing/2014/main" id="{CE88860C-CEA1-4565-9BB4-949AB6BB922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57800"/>
                        <a:ext cx="4953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86" name="Object 2">
            <a:extLst>
              <a:ext uri="{FF2B5EF4-FFF2-40B4-BE49-F238E27FC236}">
                <a16:creationId xmlns:a16="http://schemas.microsoft.com/office/drawing/2014/main" id="{0C90E95C-AB4D-4924-964D-4D05704FB7F2}"/>
              </a:ext>
            </a:extLst>
          </p:cNvPr>
          <p:cNvGraphicFramePr>
            <a:graphicFrameLocks/>
          </p:cNvGraphicFramePr>
          <p:nvPr/>
        </p:nvGraphicFramePr>
        <p:xfrm>
          <a:off x="990600" y="1066800"/>
          <a:ext cx="4114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68797" imgH="241517" progId="Equation.DSMT4">
                  <p:embed/>
                </p:oleObj>
              </mc:Choice>
              <mc:Fallback>
                <p:oleObj r:id="rId2" imgW="1968797" imgH="241517" progId="Equation.DSMT4">
                  <p:embed/>
                  <p:pic>
                    <p:nvPicPr>
                      <p:cNvPr id="195586" name="Object 2">
                        <a:extLst>
                          <a:ext uri="{FF2B5EF4-FFF2-40B4-BE49-F238E27FC236}">
                            <a16:creationId xmlns:a16="http://schemas.microsoft.com/office/drawing/2014/main" id="{0C90E95C-AB4D-4924-964D-4D05704FB7F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66800"/>
                        <a:ext cx="4114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7" name="Object 3">
            <a:extLst>
              <a:ext uri="{FF2B5EF4-FFF2-40B4-BE49-F238E27FC236}">
                <a16:creationId xmlns:a16="http://schemas.microsoft.com/office/drawing/2014/main" id="{C9BE691C-3986-4280-8997-78FE15331917}"/>
              </a:ext>
            </a:extLst>
          </p:cNvPr>
          <p:cNvGraphicFramePr>
            <a:graphicFrameLocks/>
          </p:cNvGraphicFramePr>
          <p:nvPr/>
        </p:nvGraphicFramePr>
        <p:xfrm>
          <a:off x="990600" y="1905000"/>
          <a:ext cx="624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33957" imgH="241517" progId="Equation.DSMT4">
                  <p:embed/>
                </p:oleObj>
              </mc:Choice>
              <mc:Fallback>
                <p:oleObj r:id="rId4" imgW="2933957" imgH="241517" progId="Equation.DSMT4">
                  <p:embed/>
                  <p:pic>
                    <p:nvPicPr>
                      <p:cNvPr id="195587" name="Object 3">
                        <a:extLst>
                          <a:ext uri="{FF2B5EF4-FFF2-40B4-BE49-F238E27FC236}">
                            <a16:creationId xmlns:a16="http://schemas.microsoft.com/office/drawing/2014/main" id="{C9BE691C-3986-4280-8997-78FE1533191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624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8" name="Object 4">
            <a:extLst>
              <a:ext uri="{FF2B5EF4-FFF2-40B4-BE49-F238E27FC236}">
                <a16:creationId xmlns:a16="http://schemas.microsoft.com/office/drawing/2014/main" id="{A9A5D7D2-1BFC-4838-821E-267D7CCE1264}"/>
              </a:ext>
            </a:extLst>
          </p:cNvPr>
          <p:cNvGraphicFramePr>
            <a:graphicFrameLocks/>
          </p:cNvGraphicFramePr>
          <p:nvPr/>
        </p:nvGraphicFramePr>
        <p:xfrm>
          <a:off x="990600" y="2743200"/>
          <a:ext cx="495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222597" imgH="203357" progId="Equation.DSMT4">
                  <p:embed/>
                </p:oleObj>
              </mc:Choice>
              <mc:Fallback>
                <p:oleObj r:id="rId6" imgW="2222597" imgH="203357" progId="Equation.DSMT4">
                  <p:embed/>
                  <p:pic>
                    <p:nvPicPr>
                      <p:cNvPr id="195588" name="Object 4">
                        <a:extLst>
                          <a:ext uri="{FF2B5EF4-FFF2-40B4-BE49-F238E27FC236}">
                            <a16:creationId xmlns:a16="http://schemas.microsoft.com/office/drawing/2014/main" id="{A9A5D7D2-1BFC-4838-821E-267D7CCE126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495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9" name="Object 5">
            <a:extLst>
              <a:ext uri="{FF2B5EF4-FFF2-40B4-BE49-F238E27FC236}">
                <a16:creationId xmlns:a16="http://schemas.microsoft.com/office/drawing/2014/main" id="{0BB7A4BB-C0FC-4D5C-ACCB-2E142C4D2389}"/>
              </a:ext>
            </a:extLst>
          </p:cNvPr>
          <p:cNvGraphicFramePr>
            <a:graphicFrameLocks/>
          </p:cNvGraphicFramePr>
          <p:nvPr/>
        </p:nvGraphicFramePr>
        <p:xfrm>
          <a:off x="990600" y="3505200"/>
          <a:ext cx="5181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133677" imgH="228917" progId="Equation.DSMT4">
                  <p:embed/>
                </p:oleObj>
              </mc:Choice>
              <mc:Fallback>
                <p:oleObj r:id="rId8" imgW="2133677" imgH="228917" progId="Equation.DSMT4">
                  <p:embed/>
                  <p:pic>
                    <p:nvPicPr>
                      <p:cNvPr id="195589" name="Object 5">
                        <a:extLst>
                          <a:ext uri="{FF2B5EF4-FFF2-40B4-BE49-F238E27FC236}">
                            <a16:creationId xmlns:a16="http://schemas.microsoft.com/office/drawing/2014/main" id="{0BB7A4BB-C0FC-4D5C-ACCB-2E142C4D238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5181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0" name="Object 6">
            <a:extLst>
              <a:ext uri="{FF2B5EF4-FFF2-40B4-BE49-F238E27FC236}">
                <a16:creationId xmlns:a16="http://schemas.microsoft.com/office/drawing/2014/main" id="{6A509C0C-69EC-4EA6-AA77-75C95D326BE0}"/>
              </a:ext>
            </a:extLst>
          </p:cNvPr>
          <p:cNvGraphicFramePr>
            <a:graphicFrameLocks/>
          </p:cNvGraphicFramePr>
          <p:nvPr/>
        </p:nvGraphicFramePr>
        <p:xfrm>
          <a:off x="992188" y="4343400"/>
          <a:ext cx="73898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035477" imgH="228917" progId="Equation.DSMT4">
                  <p:embed/>
                </p:oleObj>
              </mc:Choice>
              <mc:Fallback>
                <p:oleObj r:id="rId10" imgW="3035477" imgH="228917" progId="Equation.DSMT4">
                  <p:embed/>
                  <p:pic>
                    <p:nvPicPr>
                      <p:cNvPr id="195590" name="Object 6">
                        <a:extLst>
                          <a:ext uri="{FF2B5EF4-FFF2-40B4-BE49-F238E27FC236}">
                            <a16:creationId xmlns:a16="http://schemas.microsoft.com/office/drawing/2014/main" id="{6A509C0C-69EC-4EA6-AA77-75C95D326BE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4343400"/>
                        <a:ext cx="73898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1" name="Object 7">
            <a:extLst>
              <a:ext uri="{FF2B5EF4-FFF2-40B4-BE49-F238E27FC236}">
                <a16:creationId xmlns:a16="http://schemas.microsoft.com/office/drawing/2014/main" id="{5AE0E691-5CF4-4F14-BDC3-798F3FCA0998}"/>
              </a:ext>
            </a:extLst>
          </p:cNvPr>
          <p:cNvGraphicFramePr>
            <a:graphicFrameLocks/>
          </p:cNvGraphicFramePr>
          <p:nvPr/>
        </p:nvGraphicFramePr>
        <p:xfrm>
          <a:off x="1066800" y="5181600"/>
          <a:ext cx="38036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613117" imgH="457517" progId="Equation.DSMT4">
                  <p:embed/>
                </p:oleObj>
              </mc:Choice>
              <mc:Fallback>
                <p:oleObj r:id="rId12" imgW="1613117" imgH="457517" progId="Equation.DSMT4">
                  <p:embed/>
                  <p:pic>
                    <p:nvPicPr>
                      <p:cNvPr id="195591" name="Object 7">
                        <a:extLst>
                          <a:ext uri="{FF2B5EF4-FFF2-40B4-BE49-F238E27FC236}">
                            <a16:creationId xmlns:a16="http://schemas.microsoft.com/office/drawing/2014/main" id="{5AE0E691-5CF4-4F14-BDC3-798F3FCA099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81600"/>
                        <a:ext cx="38036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610" name="Object 2">
            <a:extLst>
              <a:ext uri="{FF2B5EF4-FFF2-40B4-BE49-F238E27FC236}">
                <a16:creationId xmlns:a16="http://schemas.microsoft.com/office/drawing/2014/main" id="{00F463B0-5CC4-409F-8E2A-42608806B837}"/>
              </a:ext>
            </a:extLst>
          </p:cNvPr>
          <p:cNvGraphicFramePr>
            <a:graphicFrameLocks/>
          </p:cNvGraphicFramePr>
          <p:nvPr/>
        </p:nvGraphicFramePr>
        <p:xfrm>
          <a:off x="381000" y="1524000"/>
          <a:ext cx="82296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27437" imgH="1702037" progId="Equation.DSMT4">
                  <p:embed/>
                </p:oleObj>
              </mc:Choice>
              <mc:Fallback>
                <p:oleObj r:id="rId2" imgW="3327437" imgH="1702037" progId="Equation.DSMT4">
                  <p:embed/>
                  <p:pic>
                    <p:nvPicPr>
                      <p:cNvPr id="196610" name="Object 2">
                        <a:extLst>
                          <a:ext uri="{FF2B5EF4-FFF2-40B4-BE49-F238E27FC236}">
                            <a16:creationId xmlns:a16="http://schemas.microsoft.com/office/drawing/2014/main" id="{00F463B0-5CC4-409F-8E2A-42608806B83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2296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634" name="Object 2">
            <a:extLst>
              <a:ext uri="{FF2B5EF4-FFF2-40B4-BE49-F238E27FC236}">
                <a16:creationId xmlns:a16="http://schemas.microsoft.com/office/drawing/2014/main" id="{63C30F88-0381-42A9-9474-BC5105033D60}"/>
              </a:ext>
            </a:extLst>
          </p:cNvPr>
          <p:cNvGraphicFramePr>
            <a:graphicFrameLocks/>
          </p:cNvGraphicFramePr>
          <p:nvPr/>
        </p:nvGraphicFramePr>
        <p:xfrm>
          <a:off x="990600" y="609600"/>
          <a:ext cx="3886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63797" imgH="711317" progId="Equation.DSMT4">
                  <p:embed/>
                </p:oleObj>
              </mc:Choice>
              <mc:Fallback>
                <p:oleObj r:id="rId2" imgW="2463797" imgH="711317" progId="Equation.DSMT4">
                  <p:embed/>
                  <p:pic>
                    <p:nvPicPr>
                      <p:cNvPr id="197634" name="Object 2">
                        <a:extLst>
                          <a:ext uri="{FF2B5EF4-FFF2-40B4-BE49-F238E27FC236}">
                            <a16:creationId xmlns:a16="http://schemas.microsoft.com/office/drawing/2014/main" id="{63C30F88-0381-42A9-9474-BC5105033D6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09600"/>
                        <a:ext cx="3886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5" name="Object 3">
            <a:extLst>
              <a:ext uri="{FF2B5EF4-FFF2-40B4-BE49-F238E27FC236}">
                <a16:creationId xmlns:a16="http://schemas.microsoft.com/office/drawing/2014/main" id="{63939E4B-793F-4B42-BC96-81999C6B8E7E}"/>
              </a:ext>
            </a:extLst>
          </p:cNvPr>
          <p:cNvGraphicFramePr>
            <a:graphicFrameLocks/>
          </p:cNvGraphicFramePr>
          <p:nvPr/>
        </p:nvGraphicFramePr>
        <p:xfrm>
          <a:off x="1747838" y="1905000"/>
          <a:ext cx="450056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45037" imgH="965477" progId="Equation.DSMT4">
                  <p:embed/>
                </p:oleObj>
              </mc:Choice>
              <mc:Fallback>
                <p:oleObj r:id="rId4" imgW="2845037" imgH="965477" progId="Equation.DSMT4">
                  <p:embed/>
                  <p:pic>
                    <p:nvPicPr>
                      <p:cNvPr id="197635" name="Object 3">
                        <a:extLst>
                          <a:ext uri="{FF2B5EF4-FFF2-40B4-BE49-F238E27FC236}">
                            <a16:creationId xmlns:a16="http://schemas.microsoft.com/office/drawing/2014/main" id="{63939E4B-793F-4B42-BC96-81999C6B8E7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1905000"/>
                        <a:ext cx="4500562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6" name="Object 4">
            <a:extLst>
              <a:ext uri="{FF2B5EF4-FFF2-40B4-BE49-F238E27FC236}">
                <a16:creationId xmlns:a16="http://schemas.microsoft.com/office/drawing/2014/main" id="{97903E7C-EE6B-4794-AA72-E795A8276DAA}"/>
              </a:ext>
            </a:extLst>
          </p:cNvPr>
          <p:cNvGraphicFramePr>
            <a:graphicFrameLocks/>
          </p:cNvGraphicFramePr>
          <p:nvPr/>
        </p:nvGraphicFramePr>
        <p:xfrm>
          <a:off x="1828800" y="3733800"/>
          <a:ext cx="579278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492677" imgH="1447877" progId="Equation.DSMT4">
                  <p:embed/>
                </p:oleObj>
              </mc:Choice>
              <mc:Fallback>
                <p:oleObj r:id="rId6" imgW="3492677" imgH="1447877" progId="Equation.DSMT4">
                  <p:embed/>
                  <p:pic>
                    <p:nvPicPr>
                      <p:cNvPr id="197636" name="Object 4">
                        <a:extLst>
                          <a:ext uri="{FF2B5EF4-FFF2-40B4-BE49-F238E27FC236}">
                            <a16:creationId xmlns:a16="http://schemas.microsoft.com/office/drawing/2014/main" id="{97903E7C-EE6B-4794-AA72-E795A8276DA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33800"/>
                        <a:ext cx="5792788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7" name="Object 5">
            <a:extLst>
              <a:ext uri="{FF2B5EF4-FFF2-40B4-BE49-F238E27FC236}">
                <a16:creationId xmlns:a16="http://schemas.microsoft.com/office/drawing/2014/main" id="{C12582BA-12C3-472D-8F46-D90DE469683D}"/>
              </a:ext>
            </a:extLst>
          </p:cNvPr>
          <p:cNvGraphicFramePr>
            <a:graphicFrameLocks/>
          </p:cNvGraphicFramePr>
          <p:nvPr/>
        </p:nvGraphicFramePr>
        <p:xfrm>
          <a:off x="1905000" y="6172200"/>
          <a:ext cx="198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22880" imgH="203677" progId="Equation.DSMT4">
                  <p:embed/>
                </p:oleObj>
              </mc:Choice>
              <mc:Fallback>
                <p:oleObj r:id="rId8" imgW="1322880" imgH="203677" progId="Equation.DSMT4">
                  <p:embed/>
                  <p:pic>
                    <p:nvPicPr>
                      <p:cNvPr id="197637" name="Object 5">
                        <a:extLst>
                          <a:ext uri="{FF2B5EF4-FFF2-40B4-BE49-F238E27FC236}">
                            <a16:creationId xmlns:a16="http://schemas.microsoft.com/office/drawing/2014/main" id="{C12582BA-12C3-472D-8F46-D90DE469683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172200"/>
                        <a:ext cx="1981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658" name="Object 2">
            <a:extLst>
              <a:ext uri="{FF2B5EF4-FFF2-40B4-BE49-F238E27FC236}">
                <a16:creationId xmlns:a16="http://schemas.microsoft.com/office/drawing/2014/main" id="{EEA2A5D3-8EA0-4136-B58E-00A932C69FE9}"/>
              </a:ext>
            </a:extLst>
          </p:cNvPr>
          <p:cNvGraphicFramePr>
            <a:graphicFrameLocks/>
          </p:cNvGraphicFramePr>
          <p:nvPr/>
        </p:nvGraphicFramePr>
        <p:xfrm>
          <a:off x="763588" y="1524000"/>
          <a:ext cx="761841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02237" imgH="698717" progId="Equation.DSMT4">
                  <p:embed/>
                </p:oleObj>
              </mc:Choice>
              <mc:Fallback>
                <p:oleObj r:id="rId2" imgW="3302237" imgH="698717" progId="Equation.DSMT4">
                  <p:embed/>
                  <p:pic>
                    <p:nvPicPr>
                      <p:cNvPr id="198658" name="Object 2">
                        <a:extLst>
                          <a:ext uri="{FF2B5EF4-FFF2-40B4-BE49-F238E27FC236}">
                            <a16:creationId xmlns:a16="http://schemas.microsoft.com/office/drawing/2014/main" id="{EEA2A5D3-8EA0-4136-B58E-00A932C69FE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524000"/>
                        <a:ext cx="7618412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9" name="Object 3">
            <a:extLst>
              <a:ext uri="{FF2B5EF4-FFF2-40B4-BE49-F238E27FC236}">
                <a16:creationId xmlns:a16="http://schemas.microsoft.com/office/drawing/2014/main" id="{99E144D5-B774-443F-8F83-8B0B323C0A4B}"/>
              </a:ext>
            </a:extLst>
          </p:cNvPr>
          <p:cNvGraphicFramePr>
            <a:graphicFrameLocks/>
          </p:cNvGraphicFramePr>
          <p:nvPr/>
        </p:nvGraphicFramePr>
        <p:xfrm>
          <a:off x="457200" y="3505200"/>
          <a:ext cx="8001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454517" imgH="457517" progId="Equation.DSMT4">
                  <p:embed/>
                </p:oleObj>
              </mc:Choice>
              <mc:Fallback>
                <p:oleObj r:id="rId4" imgW="3454517" imgH="457517" progId="Equation.DSMT4">
                  <p:embed/>
                  <p:pic>
                    <p:nvPicPr>
                      <p:cNvPr id="198659" name="Object 3">
                        <a:extLst>
                          <a:ext uri="{FF2B5EF4-FFF2-40B4-BE49-F238E27FC236}">
                            <a16:creationId xmlns:a16="http://schemas.microsoft.com/office/drawing/2014/main" id="{99E144D5-B774-443F-8F83-8B0B323C0A4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8001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0" name="Object 4">
            <a:extLst>
              <a:ext uri="{FF2B5EF4-FFF2-40B4-BE49-F238E27FC236}">
                <a16:creationId xmlns:a16="http://schemas.microsoft.com/office/drawing/2014/main" id="{328EA201-BEF2-48FB-8246-931447F632AF}"/>
              </a:ext>
            </a:extLst>
          </p:cNvPr>
          <p:cNvGraphicFramePr>
            <a:graphicFrameLocks/>
          </p:cNvGraphicFramePr>
          <p:nvPr/>
        </p:nvGraphicFramePr>
        <p:xfrm>
          <a:off x="1143000" y="4876800"/>
          <a:ext cx="464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63797" imgH="215957" progId="Equation.DSMT4">
                  <p:embed/>
                </p:oleObj>
              </mc:Choice>
              <mc:Fallback>
                <p:oleObj r:id="rId6" imgW="2463797" imgH="215957" progId="Equation.DSMT4">
                  <p:embed/>
                  <p:pic>
                    <p:nvPicPr>
                      <p:cNvPr id="198660" name="Object 4">
                        <a:extLst>
                          <a:ext uri="{FF2B5EF4-FFF2-40B4-BE49-F238E27FC236}">
                            <a16:creationId xmlns:a16="http://schemas.microsoft.com/office/drawing/2014/main" id="{328EA201-BEF2-48FB-8246-931447F632A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76800"/>
                        <a:ext cx="464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1" name="Object 5">
            <a:extLst>
              <a:ext uri="{FF2B5EF4-FFF2-40B4-BE49-F238E27FC236}">
                <a16:creationId xmlns:a16="http://schemas.microsoft.com/office/drawing/2014/main" id="{F1B11512-53CF-478D-8D4A-E5069798F425}"/>
              </a:ext>
            </a:extLst>
          </p:cNvPr>
          <p:cNvGraphicFramePr>
            <a:graphicFrameLocks/>
          </p:cNvGraphicFramePr>
          <p:nvPr/>
        </p:nvGraphicFramePr>
        <p:xfrm>
          <a:off x="1752600" y="5562600"/>
          <a:ext cx="320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539220" imgH="216297" progId="Equation.DSMT4">
                  <p:embed/>
                </p:oleObj>
              </mc:Choice>
              <mc:Fallback>
                <p:oleObj r:id="rId8" imgW="1539220" imgH="216297" progId="Equation.DSMT4">
                  <p:embed/>
                  <p:pic>
                    <p:nvPicPr>
                      <p:cNvPr id="198661" name="Object 5">
                        <a:extLst>
                          <a:ext uri="{FF2B5EF4-FFF2-40B4-BE49-F238E27FC236}">
                            <a16:creationId xmlns:a16="http://schemas.microsoft.com/office/drawing/2014/main" id="{F1B11512-53CF-478D-8D4A-E5069798F42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562600"/>
                        <a:ext cx="320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82" name="Object 2">
            <a:extLst>
              <a:ext uri="{FF2B5EF4-FFF2-40B4-BE49-F238E27FC236}">
                <a16:creationId xmlns:a16="http://schemas.microsoft.com/office/drawing/2014/main" id="{5249EBC8-D325-4E66-B103-F997AEB4C22D}"/>
              </a:ext>
            </a:extLst>
          </p:cNvPr>
          <p:cNvGraphicFramePr>
            <a:graphicFrameLocks/>
          </p:cNvGraphicFramePr>
          <p:nvPr/>
        </p:nvGraphicFramePr>
        <p:xfrm>
          <a:off x="1219200" y="838200"/>
          <a:ext cx="6781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60677" imgH="215957" progId="Equation.DSMT4">
                  <p:embed/>
                </p:oleObj>
              </mc:Choice>
              <mc:Fallback>
                <p:oleObj r:id="rId2" imgW="3060677" imgH="215957" progId="Equation.DSMT4">
                  <p:embed/>
                  <p:pic>
                    <p:nvPicPr>
                      <p:cNvPr id="199682" name="Object 2">
                        <a:extLst>
                          <a:ext uri="{FF2B5EF4-FFF2-40B4-BE49-F238E27FC236}">
                            <a16:creationId xmlns:a16="http://schemas.microsoft.com/office/drawing/2014/main" id="{5249EBC8-D325-4E66-B103-F997AEB4C22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838200"/>
                        <a:ext cx="6781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3">
            <a:extLst>
              <a:ext uri="{FF2B5EF4-FFF2-40B4-BE49-F238E27FC236}">
                <a16:creationId xmlns:a16="http://schemas.microsoft.com/office/drawing/2014/main" id="{85CBAC95-9957-46C8-9269-CCABF12E9F80}"/>
              </a:ext>
            </a:extLst>
          </p:cNvPr>
          <p:cNvGraphicFramePr>
            <a:graphicFrameLocks/>
          </p:cNvGraphicFramePr>
          <p:nvPr/>
        </p:nvGraphicFramePr>
        <p:xfrm>
          <a:off x="1219200" y="1524000"/>
          <a:ext cx="563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06597" imgH="215957" progId="Equation.DSMT4">
                  <p:embed/>
                </p:oleObj>
              </mc:Choice>
              <mc:Fallback>
                <p:oleObj r:id="rId4" imgW="2006597" imgH="215957" progId="Equation.DSMT4">
                  <p:embed/>
                  <p:pic>
                    <p:nvPicPr>
                      <p:cNvPr id="199683" name="Object 3">
                        <a:extLst>
                          <a:ext uri="{FF2B5EF4-FFF2-40B4-BE49-F238E27FC236}">
                            <a16:creationId xmlns:a16="http://schemas.microsoft.com/office/drawing/2014/main" id="{85CBAC95-9957-46C8-9269-CCABF12E9F8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5638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4" name="Object 4">
            <a:extLst>
              <a:ext uri="{FF2B5EF4-FFF2-40B4-BE49-F238E27FC236}">
                <a16:creationId xmlns:a16="http://schemas.microsoft.com/office/drawing/2014/main" id="{9A449297-2CE6-45A4-8854-F43E91CA0B31}"/>
              </a:ext>
            </a:extLst>
          </p:cNvPr>
          <p:cNvGraphicFramePr>
            <a:graphicFrameLocks/>
          </p:cNvGraphicFramePr>
          <p:nvPr/>
        </p:nvGraphicFramePr>
        <p:xfrm>
          <a:off x="1295400" y="2209800"/>
          <a:ext cx="4114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63877" imgH="215957" progId="Equation.DSMT4">
                  <p:embed/>
                </p:oleObj>
              </mc:Choice>
              <mc:Fallback>
                <p:oleObj r:id="rId6" imgW="1663877" imgH="215957" progId="Equation.DSMT4">
                  <p:embed/>
                  <p:pic>
                    <p:nvPicPr>
                      <p:cNvPr id="199684" name="Object 4">
                        <a:extLst>
                          <a:ext uri="{FF2B5EF4-FFF2-40B4-BE49-F238E27FC236}">
                            <a16:creationId xmlns:a16="http://schemas.microsoft.com/office/drawing/2014/main" id="{9A449297-2CE6-45A4-8854-F43E91CA0B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9800"/>
                        <a:ext cx="4114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5" name="Object 5">
            <a:extLst>
              <a:ext uri="{FF2B5EF4-FFF2-40B4-BE49-F238E27FC236}">
                <a16:creationId xmlns:a16="http://schemas.microsoft.com/office/drawing/2014/main" id="{EE03688D-1BE1-4030-B410-F055E9634B68}"/>
              </a:ext>
            </a:extLst>
          </p:cNvPr>
          <p:cNvGraphicFramePr>
            <a:graphicFrameLocks/>
          </p:cNvGraphicFramePr>
          <p:nvPr/>
        </p:nvGraphicFramePr>
        <p:xfrm>
          <a:off x="1296988" y="2971800"/>
          <a:ext cx="7085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200717" imgH="228917" progId="Equation.DSMT4">
                  <p:embed/>
                </p:oleObj>
              </mc:Choice>
              <mc:Fallback>
                <p:oleObj r:id="rId8" imgW="3200717" imgH="228917" progId="Equation.DSMT4">
                  <p:embed/>
                  <p:pic>
                    <p:nvPicPr>
                      <p:cNvPr id="199685" name="Object 5">
                        <a:extLst>
                          <a:ext uri="{FF2B5EF4-FFF2-40B4-BE49-F238E27FC236}">
                            <a16:creationId xmlns:a16="http://schemas.microsoft.com/office/drawing/2014/main" id="{EE03688D-1BE1-4030-B410-F055E9634B6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2971800"/>
                        <a:ext cx="70850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>
            <a:extLst>
              <a:ext uri="{FF2B5EF4-FFF2-40B4-BE49-F238E27FC236}">
                <a16:creationId xmlns:a16="http://schemas.microsoft.com/office/drawing/2014/main" id="{F807BE8B-BF6C-445E-AB5E-AF912CBC8D36}"/>
              </a:ext>
            </a:extLst>
          </p:cNvPr>
          <p:cNvGraphicFramePr>
            <a:graphicFrameLocks/>
          </p:cNvGraphicFramePr>
          <p:nvPr/>
        </p:nvGraphicFramePr>
        <p:xfrm>
          <a:off x="914400" y="3657600"/>
          <a:ext cx="7467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238517" imgH="1155917" progId="Equation.DSMT4">
                  <p:embed/>
                </p:oleObj>
              </mc:Choice>
              <mc:Fallback>
                <p:oleObj r:id="rId10" imgW="3238517" imgH="1155917" progId="Equation.DSMT4">
                  <p:embed/>
                  <p:pic>
                    <p:nvPicPr>
                      <p:cNvPr id="199686" name="Object 6">
                        <a:extLst>
                          <a:ext uri="{FF2B5EF4-FFF2-40B4-BE49-F238E27FC236}">
                            <a16:creationId xmlns:a16="http://schemas.microsoft.com/office/drawing/2014/main" id="{F807BE8B-BF6C-445E-AB5E-AF912CBC8D3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7467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>
            <a:extLst>
              <a:ext uri="{FF2B5EF4-FFF2-40B4-BE49-F238E27FC236}">
                <a16:creationId xmlns:a16="http://schemas.microsoft.com/office/drawing/2014/main" id="{01C1005D-C9C9-4FB4-B7D1-7B677DA4D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§7.陪集、指数和Lagrange定理</a:t>
            </a:r>
          </a:p>
        </p:txBody>
      </p:sp>
      <p:graphicFrame>
        <p:nvGraphicFramePr>
          <p:cNvPr id="200707" name="Object 3">
            <a:extLst>
              <a:ext uri="{FF2B5EF4-FFF2-40B4-BE49-F238E27FC236}">
                <a16:creationId xmlns:a16="http://schemas.microsoft.com/office/drawing/2014/main" id="{19D27341-7C19-4F72-A6FA-8EF1AFEC6487}"/>
              </a:ext>
            </a:extLst>
          </p:cNvPr>
          <p:cNvGraphicFramePr>
            <a:graphicFrameLocks/>
          </p:cNvGraphicFramePr>
          <p:nvPr/>
        </p:nvGraphicFramePr>
        <p:xfrm>
          <a:off x="609600" y="2743200"/>
          <a:ext cx="80010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03757" imgH="1155917" progId="Equation.DSMT4">
                  <p:embed/>
                </p:oleObj>
              </mc:Choice>
              <mc:Fallback>
                <p:oleObj r:id="rId2" imgW="3403757" imgH="1155917" progId="Equation.DSMT4">
                  <p:embed/>
                  <p:pic>
                    <p:nvPicPr>
                      <p:cNvPr id="200707" name="Object 3">
                        <a:extLst>
                          <a:ext uri="{FF2B5EF4-FFF2-40B4-BE49-F238E27FC236}">
                            <a16:creationId xmlns:a16="http://schemas.microsoft.com/office/drawing/2014/main" id="{19D27341-7C19-4F72-A6FA-8EF1AFEC648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43200"/>
                        <a:ext cx="80010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30" name="Object 2">
            <a:extLst>
              <a:ext uri="{FF2B5EF4-FFF2-40B4-BE49-F238E27FC236}">
                <a16:creationId xmlns:a16="http://schemas.microsoft.com/office/drawing/2014/main" id="{9973A1E2-51DF-4390-A095-2700B2224289}"/>
              </a:ext>
            </a:extLst>
          </p:cNvPr>
          <p:cNvGraphicFramePr>
            <a:graphicFrameLocks/>
          </p:cNvGraphicFramePr>
          <p:nvPr/>
        </p:nvGraphicFramePr>
        <p:xfrm>
          <a:off x="685800" y="685800"/>
          <a:ext cx="7772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25917" imgH="457517" progId="Equation.DSMT4">
                  <p:embed/>
                </p:oleObj>
              </mc:Choice>
              <mc:Fallback>
                <p:oleObj r:id="rId2" imgW="3225917" imgH="457517" progId="Equation.DSMT4">
                  <p:embed/>
                  <p:pic>
                    <p:nvPicPr>
                      <p:cNvPr id="201730" name="Object 2">
                        <a:extLst>
                          <a:ext uri="{FF2B5EF4-FFF2-40B4-BE49-F238E27FC236}">
                            <a16:creationId xmlns:a16="http://schemas.microsoft.com/office/drawing/2014/main" id="{9973A1E2-51DF-4390-A095-2700B222428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85800"/>
                        <a:ext cx="7772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1" name="Object 3">
            <a:extLst>
              <a:ext uri="{FF2B5EF4-FFF2-40B4-BE49-F238E27FC236}">
                <a16:creationId xmlns:a16="http://schemas.microsoft.com/office/drawing/2014/main" id="{A7FDF503-2ADF-4118-A1D9-46FEE3018C15}"/>
              </a:ext>
            </a:extLst>
          </p:cNvPr>
          <p:cNvGraphicFramePr>
            <a:graphicFrameLocks/>
          </p:cNvGraphicFramePr>
          <p:nvPr/>
        </p:nvGraphicFramePr>
        <p:xfrm>
          <a:off x="685800" y="1752600"/>
          <a:ext cx="58674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13037" imgH="1130357" progId="Equation.DSMT4">
                  <p:embed/>
                </p:oleObj>
              </mc:Choice>
              <mc:Fallback>
                <p:oleObj r:id="rId4" imgW="2413037" imgH="1130357" progId="Equation.DSMT4">
                  <p:embed/>
                  <p:pic>
                    <p:nvPicPr>
                      <p:cNvPr id="201731" name="Object 3">
                        <a:extLst>
                          <a:ext uri="{FF2B5EF4-FFF2-40B4-BE49-F238E27FC236}">
                            <a16:creationId xmlns:a16="http://schemas.microsoft.com/office/drawing/2014/main" id="{A7FDF503-2ADF-4118-A1D9-46FEE3018C1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58674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2" name="Object 4">
            <a:extLst>
              <a:ext uri="{FF2B5EF4-FFF2-40B4-BE49-F238E27FC236}">
                <a16:creationId xmlns:a16="http://schemas.microsoft.com/office/drawing/2014/main" id="{66365CE2-6F89-4A46-AB1C-6F5E662631FF}"/>
              </a:ext>
            </a:extLst>
          </p:cNvPr>
          <p:cNvGraphicFramePr>
            <a:graphicFrameLocks/>
          </p:cNvGraphicFramePr>
          <p:nvPr/>
        </p:nvGraphicFramePr>
        <p:xfrm>
          <a:off x="1447800" y="4038600"/>
          <a:ext cx="4648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95517" imgH="457517" progId="Equation.DSMT4">
                  <p:embed/>
                </p:oleObj>
              </mc:Choice>
              <mc:Fallback>
                <p:oleObj r:id="rId6" imgW="2095517" imgH="457517" progId="Equation.DSMT4">
                  <p:embed/>
                  <p:pic>
                    <p:nvPicPr>
                      <p:cNvPr id="201732" name="Object 4">
                        <a:extLst>
                          <a:ext uri="{FF2B5EF4-FFF2-40B4-BE49-F238E27FC236}">
                            <a16:creationId xmlns:a16="http://schemas.microsoft.com/office/drawing/2014/main" id="{66365CE2-6F89-4A46-AB1C-6F5E662631F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38600"/>
                        <a:ext cx="4648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3" name="Object 5">
            <a:extLst>
              <a:ext uri="{FF2B5EF4-FFF2-40B4-BE49-F238E27FC236}">
                <a16:creationId xmlns:a16="http://schemas.microsoft.com/office/drawing/2014/main" id="{2F55971D-2F19-40D9-9998-3177E110510F}"/>
              </a:ext>
            </a:extLst>
          </p:cNvPr>
          <p:cNvGraphicFramePr>
            <a:graphicFrameLocks/>
          </p:cNvGraphicFramePr>
          <p:nvPr/>
        </p:nvGraphicFramePr>
        <p:xfrm>
          <a:off x="1371600" y="5029200"/>
          <a:ext cx="5486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527517" imgH="673157" progId="Equation.DSMT4">
                  <p:embed/>
                </p:oleObj>
              </mc:Choice>
              <mc:Fallback>
                <p:oleObj r:id="rId8" imgW="2527517" imgH="673157" progId="Equation.DSMT4">
                  <p:embed/>
                  <p:pic>
                    <p:nvPicPr>
                      <p:cNvPr id="201733" name="Object 5">
                        <a:extLst>
                          <a:ext uri="{FF2B5EF4-FFF2-40B4-BE49-F238E27FC236}">
                            <a16:creationId xmlns:a16="http://schemas.microsoft.com/office/drawing/2014/main" id="{2F55971D-2F19-40D9-9998-3177E110510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29200"/>
                        <a:ext cx="54864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4" name="Object 2">
            <a:extLst>
              <a:ext uri="{FF2B5EF4-FFF2-40B4-BE49-F238E27FC236}">
                <a16:creationId xmlns:a16="http://schemas.microsoft.com/office/drawing/2014/main" id="{DC4F98F5-7B3F-454E-825B-6B00B749C2F5}"/>
              </a:ext>
            </a:extLst>
          </p:cNvPr>
          <p:cNvGraphicFramePr>
            <a:graphicFrameLocks/>
          </p:cNvGraphicFramePr>
          <p:nvPr/>
        </p:nvGraphicFramePr>
        <p:xfrm>
          <a:off x="533400" y="942975"/>
          <a:ext cx="8132763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70517" imgH="1397117" progId="Equation.DSMT4">
                  <p:embed/>
                </p:oleObj>
              </mc:Choice>
              <mc:Fallback>
                <p:oleObj r:id="rId2" imgW="3670517" imgH="1397117" progId="Equation.DSMT4">
                  <p:embed/>
                  <p:pic>
                    <p:nvPicPr>
                      <p:cNvPr id="202754" name="Object 2">
                        <a:extLst>
                          <a:ext uri="{FF2B5EF4-FFF2-40B4-BE49-F238E27FC236}">
                            <a16:creationId xmlns:a16="http://schemas.microsoft.com/office/drawing/2014/main" id="{DC4F98F5-7B3F-454E-825B-6B00B749C2F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42975"/>
                        <a:ext cx="8132763" cy="317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5" name="Object 3">
            <a:extLst>
              <a:ext uri="{FF2B5EF4-FFF2-40B4-BE49-F238E27FC236}">
                <a16:creationId xmlns:a16="http://schemas.microsoft.com/office/drawing/2014/main" id="{4221451C-8D39-4E17-857E-9D7FD583C8EC}"/>
              </a:ext>
            </a:extLst>
          </p:cNvPr>
          <p:cNvGraphicFramePr>
            <a:graphicFrameLocks/>
          </p:cNvGraphicFramePr>
          <p:nvPr/>
        </p:nvGraphicFramePr>
        <p:xfrm>
          <a:off x="685800" y="3810000"/>
          <a:ext cx="388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5397" imgH="203357" progId="Equation.DSMT4">
                  <p:embed/>
                </p:oleObj>
              </mc:Choice>
              <mc:Fallback>
                <p:oleObj r:id="rId4" imgW="1765397" imgH="203357" progId="Equation.DSMT4">
                  <p:embed/>
                  <p:pic>
                    <p:nvPicPr>
                      <p:cNvPr id="202755" name="Object 3">
                        <a:extLst>
                          <a:ext uri="{FF2B5EF4-FFF2-40B4-BE49-F238E27FC236}">
                            <a16:creationId xmlns:a16="http://schemas.microsoft.com/office/drawing/2014/main" id="{4221451C-8D39-4E17-857E-9D7FD583C8E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10000"/>
                        <a:ext cx="3886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6" name="Object 4">
            <a:extLst>
              <a:ext uri="{FF2B5EF4-FFF2-40B4-BE49-F238E27FC236}">
                <a16:creationId xmlns:a16="http://schemas.microsoft.com/office/drawing/2014/main" id="{7A5A94B0-1356-44A8-8095-D9FEE6604BB9}"/>
              </a:ext>
            </a:extLst>
          </p:cNvPr>
          <p:cNvGraphicFramePr>
            <a:graphicFrameLocks/>
          </p:cNvGraphicFramePr>
          <p:nvPr/>
        </p:nvGraphicFramePr>
        <p:xfrm>
          <a:off x="1295400" y="44958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61598" imgH="203677" progId="Equation.DSMT4">
                  <p:embed/>
                </p:oleObj>
              </mc:Choice>
              <mc:Fallback>
                <p:oleObj r:id="rId6" imgW="661598" imgH="203677" progId="Equation.DSMT4">
                  <p:embed/>
                  <p:pic>
                    <p:nvPicPr>
                      <p:cNvPr id="202756" name="Object 4">
                        <a:extLst>
                          <a:ext uri="{FF2B5EF4-FFF2-40B4-BE49-F238E27FC236}">
                            <a16:creationId xmlns:a16="http://schemas.microsoft.com/office/drawing/2014/main" id="{7A5A94B0-1356-44A8-8095-D9FEE6604BB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95800"/>
                        <a:ext cx="137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7" name="Object 5">
            <a:extLst>
              <a:ext uri="{FF2B5EF4-FFF2-40B4-BE49-F238E27FC236}">
                <a16:creationId xmlns:a16="http://schemas.microsoft.com/office/drawing/2014/main" id="{34C24B50-7B90-4F03-A531-E03A8CDF64A3}"/>
              </a:ext>
            </a:extLst>
          </p:cNvPr>
          <p:cNvGraphicFramePr>
            <a:graphicFrameLocks/>
          </p:cNvGraphicFramePr>
          <p:nvPr/>
        </p:nvGraphicFramePr>
        <p:xfrm>
          <a:off x="1295400" y="510540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48480" imgH="203677" progId="Equation.DSMT4">
                  <p:embed/>
                </p:oleObj>
              </mc:Choice>
              <mc:Fallback>
                <p:oleObj r:id="rId8" imgW="1348480" imgH="203677" progId="Equation.DSMT4">
                  <p:embed/>
                  <p:pic>
                    <p:nvPicPr>
                      <p:cNvPr id="202757" name="Object 5">
                        <a:extLst>
                          <a:ext uri="{FF2B5EF4-FFF2-40B4-BE49-F238E27FC236}">
                            <a16:creationId xmlns:a16="http://schemas.microsoft.com/office/drawing/2014/main" id="{34C24B50-7B90-4F03-A531-E03A8CDF64A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05400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8" name="Object 6">
            <a:extLst>
              <a:ext uri="{FF2B5EF4-FFF2-40B4-BE49-F238E27FC236}">
                <a16:creationId xmlns:a16="http://schemas.microsoft.com/office/drawing/2014/main" id="{FCA9074B-E220-489E-9417-50120B8DC198}"/>
              </a:ext>
            </a:extLst>
          </p:cNvPr>
          <p:cNvGraphicFramePr>
            <a:graphicFrameLocks/>
          </p:cNvGraphicFramePr>
          <p:nvPr/>
        </p:nvGraphicFramePr>
        <p:xfrm>
          <a:off x="1295400" y="5715000"/>
          <a:ext cx="297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462780" imgH="203677" progId="Equation.DSMT4">
                  <p:embed/>
                </p:oleObj>
              </mc:Choice>
              <mc:Fallback>
                <p:oleObj r:id="rId10" imgW="1462780" imgH="203677" progId="Equation.DSMT4">
                  <p:embed/>
                  <p:pic>
                    <p:nvPicPr>
                      <p:cNvPr id="202758" name="Object 6">
                        <a:extLst>
                          <a:ext uri="{FF2B5EF4-FFF2-40B4-BE49-F238E27FC236}">
                            <a16:creationId xmlns:a16="http://schemas.microsoft.com/office/drawing/2014/main" id="{FCA9074B-E220-489E-9417-50120B8DC19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715000"/>
                        <a:ext cx="297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778" name="Object 2">
            <a:extLst>
              <a:ext uri="{FF2B5EF4-FFF2-40B4-BE49-F238E27FC236}">
                <a16:creationId xmlns:a16="http://schemas.microsoft.com/office/drawing/2014/main" id="{DB5FC15C-C922-4EA8-8BD3-C9A15CE904F1}"/>
              </a:ext>
            </a:extLst>
          </p:cNvPr>
          <p:cNvGraphicFramePr>
            <a:graphicFrameLocks/>
          </p:cNvGraphicFramePr>
          <p:nvPr/>
        </p:nvGraphicFramePr>
        <p:xfrm>
          <a:off x="990600" y="609600"/>
          <a:ext cx="6553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75157" imgH="482717" progId="Equation.DSMT4">
                  <p:embed/>
                </p:oleObj>
              </mc:Choice>
              <mc:Fallback>
                <p:oleObj r:id="rId2" imgW="3175157" imgH="482717" progId="Equation.DSMT4">
                  <p:embed/>
                  <p:pic>
                    <p:nvPicPr>
                      <p:cNvPr id="203778" name="Object 2">
                        <a:extLst>
                          <a:ext uri="{FF2B5EF4-FFF2-40B4-BE49-F238E27FC236}">
                            <a16:creationId xmlns:a16="http://schemas.microsoft.com/office/drawing/2014/main" id="{DB5FC15C-C922-4EA8-8BD3-C9A15CE904F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09600"/>
                        <a:ext cx="6553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9" name="Object 3">
            <a:extLst>
              <a:ext uri="{FF2B5EF4-FFF2-40B4-BE49-F238E27FC236}">
                <a16:creationId xmlns:a16="http://schemas.microsoft.com/office/drawing/2014/main" id="{9E2B8DA3-4836-4F6B-BBF1-A7911BFE513C}"/>
              </a:ext>
            </a:extLst>
          </p:cNvPr>
          <p:cNvGraphicFramePr>
            <a:graphicFrameLocks/>
          </p:cNvGraphicFramePr>
          <p:nvPr/>
        </p:nvGraphicFramePr>
        <p:xfrm>
          <a:off x="990600" y="1828800"/>
          <a:ext cx="480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81397" imgH="215957" progId="Equation.DSMT4">
                  <p:embed/>
                </p:oleObj>
              </mc:Choice>
              <mc:Fallback>
                <p:oleObj r:id="rId4" imgW="1981397" imgH="215957" progId="Equation.DSMT4">
                  <p:embed/>
                  <p:pic>
                    <p:nvPicPr>
                      <p:cNvPr id="203779" name="Object 3">
                        <a:extLst>
                          <a:ext uri="{FF2B5EF4-FFF2-40B4-BE49-F238E27FC236}">
                            <a16:creationId xmlns:a16="http://schemas.microsoft.com/office/drawing/2014/main" id="{9E2B8DA3-4836-4F6B-BBF1-A7911BFE513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8800"/>
                        <a:ext cx="480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4">
            <a:extLst>
              <a:ext uri="{FF2B5EF4-FFF2-40B4-BE49-F238E27FC236}">
                <a16:creationId xmlns:a16="http://schemas.microsoft.com/office/drawing/2014/main" id="{3629EF43-9736-4FFB-BF50-58D03CDD091F}"/>
              </a:ext>
            </a:extLst>
          </p:cNvPr>
          <p:cNvGraphicFramePr>
            <a:graphicFrameLocks/>
          </p:cNvGraphicFramePr>
          <p:nvPr/>
        </p:nvGraphicFramePr>
        <p:xfrm>
          <a:off x="990600" y="2438400"/>
          <a:ext cx="289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10260" imgH="203677" progId="Equation.DSMT4">
                  <p:embed/>
                </p:oleObj>
              </mc:Choice>
              <mc:Fallback>
                <p:oleObj r:id="rId6" imgW="1310260" imgH="203677" progId="Equation.DSMT4">
                  <p:embed/>
                  <p:pic>
                    <p:nvPicPr>
                      <p:cNvPr id="203780" name="Object 4">
                        <a:extLst>
                          <a:ext uri="{FF2B5EF4-FFF2-40B4-BE49-F238E27FC236}">
                            <a16:creationId xmlns:a16="http://schemas.microsoft.com/office/drawing/2014/main" id="{3629EF43-9736-4FFB-BF50-58D03CDD091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289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1" name="Object 5">
            <a:extLst>
              <a:ext uri="{FF2B5EF4-FFF2-40B4-BE49-F238E27FC236}">
                <a16:creationId xmlns:a16="http://schemas.microsoft.com/office/drawing/2014/main" id="{07F070AB-F466-43EA-B195-ED437DBB2046}"/>
              </a:ext>
            </a:extLst>
          </p:cNvPr>
          <p:cNvGraphicFramePr>
            <a:graphicFrameLocks/>
          </p:cNvGraphicFramePr>
          <p:nvPr/>
        </p:nvGraphicFramePr>
        <p:xfrm>
          <a:off x="990600" y="3048000"/>
          <a:ext cx="25368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97640" imgH="254517" progId="Equation.DSMT4">
                  <p:embed/>
                </p:oleObj>
              </mc:Choice>
              <mc:Fallback>
                <p:oleObj r:id="rId8" imgW="1297640" imgH="254517" progId="Equation.DSMT4">
                  <p:embed/>
                  <p:pic>
                    <p:nvPicPr>
                      <p:cNvPr id="203781" name="Object 5">
                        <a:extLst>
                          <a:ext uri="{FF2B5EF4-FFF2-40B4-BE49-F238E27FC236}">
                            <a16:creationId xmlns:a16="http://schemas.microsoft.com/office/drawing/2014/main" id="{07F070AB-F466-43EA-B195-ED437DBB204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25368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2" name="Object 6">
            <a:extLst>
              <a:ext uri="{FF2B5EF4-FFF2-40B4-BE49-F238E27FC236}">
                <a16:creationId xmlns:a16="http://schemas.microsoft.com/office/drawing/2014/main" id="{9166ACAA-8A2B-43E2-ADE7-FB4E45CD134A}"/>
              </a:ext>
            </a:extLst>
          </p:cNvPr>
          <p:cNvGraphicFramePr>
            <a:graphicFrameLocks/>
          </p:cNvGraphicFramePr>
          <p:nvPr/>
        </p:nvGraphicFramePr>
        <p:xfrm>
          <a:off x="762000" y="3733800"/>
          <a:ext cx="758983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327437" imgH="1143317" progId="Equation.DSMT4">
                  <p:embed/>
                </p:oleObj>
              </mc:Choice>
              <mc:Fallback>
                <p:oleObj r:id="rId10" imgW="3327437" imgH="1143317" progId="Equation.DSMT4">
                  <p:embed/>
                  <p:pic>
                    <p:nvPicPr>
                      <p:cNvPr id="203782" name="Object 6">
                        <a:extLst>
                          <a:ext uri="{FF2B5EF4-FFF2-40B4-BE49-F238E27FC236}">
                            <a16:creationId xmlns:a16="http://schemas.microsoft.com/office/drawing/2014/main" id="{9166ACAA-8A2B-43E2-ADE7-FB4E45CD134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7589838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2" name="Object 2">
            <a:extLst>
              <a:ext uri="{FF2B5EF4-FFF2-40B4-BE49-F238E27FC236}">
                <a16:creationId xmlns:a16="http://schemas.microsoft.com/office/drawing/2014/main" id="{FEDD59AE-62A5-4009-9B1E-3F414FF9787B}"/>
              </a:ext>
            </a:extLst>
          </p:cNvPr>
          <p:cNvGraphicFramePr>
            <a:graphicFrameLocks/>
          </p:cNvGraphicFramePr>
          <p:nvPr/>
        </p:nvGraphicFramePr>
        <p:xfrm>
          <a:off x="1447800" y="1143000"/>
          <a:ext cx="533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57717" imgH="215957" progId="Equation.DSMT4">
                  <p:embed/>
                </p:oleObj>
              </mc:Choice>
              <mc:Fallback>
                <p:oleObj r:id="rId2" imgW="2057717" imgH="215957" progId="Equation.DSMT4">
                  <p:embed/>
                  <p:pic>
                    <p:nvPicPr>
                      <p:cNvPr id="122882" name="Object 2">
                        <a:extLst>
                          <a:ext uri="{FF2B5EF4-FFF2-40B4-BE49-F238E27FC236}">
                            <a16:creationId xmlns:a16="http://schemas.microsoft.com/office/drawing/2014/main" id="{FEDD59AE-62A5-4009-9B1E-3F414FF9787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43000"/>
                        <a:ext cx="5334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883" name="Group 3">
            <a:extLst>
              <a:ext uri="{FF2B5EF4-FFF2-40B4-BE49-F238E27FC236}">
                <a16:creationId xmlns:a16="http://schemas.microsoft.com/office/drawing/2014/main" id="{2B544602-F9EC-4319-B0E6-C0E5EEB5E1C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71688"/>
            <a:ext cx="8039100" cy="3871912"/>
            <a:chOff x="0" y="0"/>
            <a:chExt cx="12661" cy="6096"/>
          </a:xfrm>
        </p:grpSpPr>
        <p:sp>
          <p:nvSpPr>
            <p:cNvPr id="122884" name="Text Box 4">
              <a:extLst>
                <a:ext uri="{FF2B5EF4-FFF2-40B4-BE49-F238E27FC236}">
                  <a16:creationId xmlns:a16="http://schemas.microsoft.com/office/drawing/2014/main" id="{534690D4-5D59-43F6-8BA4-B2FE791D6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529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chemeClr val="accent2"/>
                  </a:solidFill>
                </a:rPr>
                <a:t>定义：</a:t>
              </a:r>
            </a:p>
          </p:txBody>
        </p:sp>
        <p:pic>
          <p:nvPicPr>
            <p:cNvPr id="122885" name="Picture 5">
              <a:extLst>
                <a:ext uri="{FF2B5EF4-FFF2-40B4-BE49-F238E27FC236}">
                  <a16:creationId xmlns:a16="http://schemas.microsoft.com/office/drawing/2014/main" id="{D42BD4B7-A1CF-44E1-8710-0FF02FC60B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" y="1328"/>
              <a:ext cx="12180" cy="4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2" name="Object 2">
            <a:extLst>
              <a:ext uri="{FF2B5EF4-FFF2-40B4-BE49-F238E27FC236}">
                <a16:creationId xmlns:a16="http://schemas.microsoft.com/office/drawing/2014/main" id="{8C2535C8-3BF9-4A32-963D-A897B84AC672}"/>
              </a:ext>
            </a:extLst>
          </p:cNvPr>
          <p:cNvGraphicFramePr>
            <a:graphicFrameLocks/>
          </p:cNvGraphicFramePr>
          <p:nvPr/>
        </p:nvGraphicFramePr>
        <p:xfrm>
          <a:off x="534988" y="914400"/>
          <a:ext cx="799941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94197" imgH="939917" progId="Equation.DSMT4">
                  <p:embed/>
                </p:oleObj>
              </mc:Choice>
              <mc:Fallback>
                <p:oleObj r:id="rId2" imgW="3594197" imgH="939917" progId="Equation.DSMT4">
                  <p:embed/>
                  <p:pic>
                    <p:nvPicPr>
                      <p:cNvPr id="204802" name="Object 2">
                        <a:extLst>
                          <a:ext uri="{FF2B5EF4-FFF2-40B4-BE49-F238E27FC236}">
                            <a16:creationId xmlns:a16="http://schemas.microsoft.com/office/drawing/2014/main" id="{8C2535C8-3BF9-4A32-963D-A897B84AC67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914400"/>
                        <a:ext cx="7999412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3" name="Object 3">
            <a:extLst>
              <a:ext uri="{FF2B5EF4-FFF2-40B4-BE49-F238E27FC236}">
                <a16:creationId xmlns:a16="http://schemas.microsoft.com/office/drawing/2014/main" id="{27C1CA95-D06B-4524-99CA-04FC165434C0}"/>
              </a:ext>
            </a:extLst>
          </p:cNvPr>
          <p:cNvGraphicFramePr>
            <a:graphicFrameLocks/>
          </p:cNvGraphicFramePr>
          <p:nvPr/>
        </p:nvGraphicFramePr>
        <p:xfrm>
          <a:off x="914400" y="3200400"/>
          <a:ext cx="3810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03557" imgH="482717" progId="Equation.DSMT4">
                  <p:embed/>
                </p:oleObj>
              </mc:Choice>
              <mc:Fallback>
                <p:oleObj r:id="rId4" imgW="1803557" imgH="482717" progId="Equation.DSMT4">
                  <p:embed/>
                  <p:pic>
                    <p:nvPicPr>
                      <p:cNvPr id="204803" name="Object 3">
                        <a:extLst>
                          <a:ext uri="{FF2B5EF4-FFF2-40B4-BE49-F238E27FC236}">
                            <a16:creationId xmlns:a16="http://schemas.microsoft.com/office/drawing/2014/main" id="{27C1CA95-D06B-4524-99CA-04FC165434C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3810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4" name="Object 4">
            <a:extLst>
              <a:ext uri="{FF2B5EF4-FFF2-40B4-BE49-F238E27FC236}">
                <a16:creationId xmlns:a16="http://schemas.microsoft.com/office/drawing/2014/main" id="{A61FAC9D-36F5-4415-94A9-E0830EDE1D62}"/>
              </a:ext>
            </a:extLst>
          </p:cNvPr>
          <p:cNvGraphicFramePr>
            <a:graphicFrameLocks/>
          </p:cNvGraphicFramePr>
          <p:nvPr/>
        </p:nvGraphicFramePr>
        <p:xfrm>
          <a:off x="1600200" y="4267200"/>
          <a:ext cx="449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679797" imgH="482717" progId="Equation.DSMT4">
                  <p:embed/>
                </p:oleObj>
              </mc:Choice>
              <mc:Fallback>
                <p:oleObj r:id="rId6" imgW="2679797" imgH="482717" progId="Equation.DSMT4">
                  <p:embed/>
                  <p:pic>
                    <p:nvPicPr>
                      <p:cNvPr id="204804" name="Object 4">
                        <a:extLst>
                          <a:ext uri="{FF2B5EF4-FFF2-40B4-BE49-F238E27FC236}">
                            <a16:creationId xmlns:a16="http://schemas.microsoft.com/office/drawing/2014/main" id="{A61FAC9D-36F5-4415-94A9-E0830EDE1D6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7200"/>
                        <a:ext cx="4495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5" name="Object 5">
            <a:extLst>
              <a:ext uri="{FF2B5EF4-FFF2-40B4-BE49-F238E27FC236}">
                <a16:creationId xmlns:a16="http://schemas.microsoft.com/office/drawing/2014/main" id="{7EDA1CB6-95DB-4556-907B-AB419EC36996}"/>
              </a:ext>
            </a:extLst>
          </p:cNvPr>
          <p:cNvGraphicFramePr>
            <a:graphicFrameLocks/>
          </p:cNvGraphicFramePr>
          <p:nvPr/>
        </p:nvGraphicFramePr>
        <p:xfrm>
          <a:off x="1600200" y="5257800"/>
          <a:ext cx="5299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870237" imgH="228917" progId="Equation.DSMT4">
                  <p:embed/>
                </p:oleObj>
              </mc:Choice>
              <mc:Fallback>
                <p:oleObj r:id="rId8" imgW="2870237" imgH="228917" progId="Equation.DSMT4">
                  <p:embed/>
                  <p:pic>
                    <p:nvPicPr>
                      <p:cNvPr id="204805" name="Object 5">
                        <a:extLst>
                          <a:ext uri="{FF2B5EF4-FFF2-40B4-BE49-F238E27FC236}">
                            <a16:creationId xmlns:a16="http://schemas.microsoft.com/office/drawing/2014/main" id="{7EDA1CB6-95DB-4556-907B-AB419EC3699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57800"/>
                        <a:ext cx="52990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6" name="Object 6">
            <a:extLst>
              <a:ext uri="{FF2B5EF4-FFF2-40B4-BE49-F238E27FC236}">
                <a16:creationId xmlns:a16="http://schemas.microsoft.com/office/drawing/2014/main" id="{E48D8A35-07C1-4809-9C8E-9296A8EFBF9F}"/>
              </a:ext>
            </a:extLst>
          </p:cNvPr>
          <p:cNvGraphicFramePr>
            <a:graphicFrameLocks/>
          </p:cNvGraphicFramePr>
          <p:nvPr/>
        </p:nvGraphicFramePr>
        <p:xfrm>
          <a:off x="1600200" y="5791200"/>
          <a:ext cx="388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55837" imgH="215957" progId="Equation.DSMT4">
                  <p:embed/>
                </p:oleObj>
              </mc:Choice>
              <mc:Fallback>
                <p:oleObj r:id="rId10" imgW="1955837" imgH="215957" progId="Equation.DSMT4">
                  <p:embed/>
                  <p:pic>
                    <p:nvPicPr>
                      <p:cNvPr id="204806" name="Object 6">
                        <a:extLst>
                          <a:ext uri="{FF2B5EF4-FFF2-40B4-BE49-F238E27FC236}">
                            <a16:creationId xmlns:a16="http://schemas.microsoft.com/office/drawing/2014/main" id="{E48D8A35-07C1-4809-9C8E-9296A8EFBF9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791200"/>
                        <a:ext cx="3886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26" name="Object 2">
            <a:extLst>
              <a:ext uri="{FF2B5EF4-FFF2-40B4-BE49-F238E27FC236}">
                <a16:creationId xmlns:a16="http://schemas.microsoft.com/office/drawing/2014/main" id="{1E1335CC-592D-4402-9BE9-971A6B6C1D2B}"/>
              </a:ext>
            </a:extLst>
          </p:cNvPr>
          <p:cNvGraphicFramePr>
            <a:graphicFrameLocks/>
          </p:cNvGraphicFramePr>
          <p:nvPr/>
        </p:nvGraphicFramePr>
        <p:xfrm>
          <a:off x="1524000" y="1525588"/>
          <a:ext cx="6400800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41637" imgH="939917" progId="Equation.DSMT4">
                  <p:embed/>
                </p:oleObj>
              </mc:Choice>
              <mc:Fallback>
                <p:oleObj r:id="rId2" imgW="2641637" imgH="939917" progId="Equation.DSMT4">
                  <p:embed/>
                  <p:pic>
                    <p:nvPicPr>
                      <p:cNvPr id="205826" name="Object 2">
                        <a:extLst>
                          <a:ext uri="{FF2B5EF4-FFF2-40B4-BE49-F238E27FC236}">
                            <a16:creationId xmlns:a16="http://schemas.microsoft.com/office/drawing/2014/main" id="{1E1335CC-592D-4402-9BE9-971A6B6C1D2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25588"/>
                        <a:ext cx="6400800" cy="220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7" name="Text Box 3">
            <a:extLst>
              <a:ext uri="{FF2B5EF4-FFF2-40B4-BE49-F238E27FC236}">
                <a16:creationId xmlns:a16="http://schemas.microsoft.com/office/drawing/2014/main" id="{A454B3F0-6F85-4F45-8686-DB4FEAD6D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4038600"/>
            <a:ext cx="80645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定义2</a:t>
            </a:r>
            <a:r>
              <a:rPr lang="zh-CN" altLang="en-US" sz="2800"/>
              <a:t>：</a:t>
            </a:r>
            <a:r>
              <a:rPr lang="zh-CN" altLang="en-US" sz="2800" b="0"/>
              <a:t>一个群G的一个子群H的互异左陪集（或</a:t>
            </a:r>
          </a:p>
          <a:p>
            <a:pPr>
              <a:spcBef>
                <a:spcPct val="50000"/>
              </a:spcBef>
            </a:pPr>
            <a:r>
              <a:rPr lang="zh-CN" altLang="en-US" sz="2800" b="0"/>
              <a:t>             右陪集）的个数叫做H在G里的</a:t>
            </a:r>
            <a:r>
              <a:rPr lang="zh-CN" altLang="en-US" sz="2800">
                <a:solidFill>
                  <a:schemeClr val="accent2"/>
                </a:solidFill>
              </a:rPr>
              <a:t>指数</a:t>
            </a:r>
            <a:r>
              <a:rPr lang="zh-CN" altLang="en-US" sz="2800" b="0"/>
              <a:t>．记</a:t>
            </a:r>
          </a:p>
          <a:p>
            <a:pPr>
              <a:spcBef>
                <a:spcPct val="50000"/>
              </a:spcBef>
            </a:pPr>
            <a:r>
              <a:rPr lang="zh-CN" altLang="en-US" sz="2800" b="0"/>
              <a:t>             为：</a:t>
            </a:r>
            <a:r>
              <a:rPr lang="zh-CN" altLang="en-US" sz="2800">
                <a:solidFill>
                  <a:schemeClr val="accent2"/>
                </a:solidFill>
              </a:rPr>
              <a:t>(G:H)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ldLvl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0" name="Object 2">
            <a:extLst>
              <a:ext uri="{FF2B5EF4-FFF2-40B4-BE49-F238E27FC236}">
                <a16:creationId xmlns:a16="http://schemas.microsoft.com/office/drawing/2014/main" id="{9E1DA31A-CDCB-4F51-837F-0AB4361660AE}"/>
              </a:ext>
            </a:extLst>
          </p:cNvPr>
          <p:cNvGraphicFramePr>
            <a:graphicFrameLocks/>
          </p:cNvGraphicFramePr>
          <p:nvPr/>
        </p:nvGraphicFramePr>
        <p:xfrm>
          <a:off x="533400" y="1524000"/>
          <a:ext cx="82280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70517" imgH="698717" progId="Equation.DSMT4">
                  <p:embed/>
                </p:oleObj>
              </mc:Choice>
              <mc:Fallback>
                <p:oleObj r:id="rId2" imgW="3670517" imgH="698717" progId="Equation.DSMT4">
                  <p:embed/>
                  <p:pic>
                    <p:nvPicPr>
                      <p:cNvPr id="206850" name="Object 2">
                        <a:extLst>
                          <a:ext uri="{FF2B5EF4-FFF2-40B4-BE49-F238E27FC236}">
                            <a16:creationId xmlns:a16="http://schemas.microsoft.com/office/drawing/2014/main" id="{9E1DA31A-CDCB-4F51-837F-0AB4361660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822801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1" name="Object 3">
            <a:extLst>
              <a:ext uri="{FF2B5EF4-FFF2-40B4-BE49-F238E27FC236}">
                <a16:creationId xmlns:a16="http://schemas.microsoft.com/office/drawing/2014/main" id="{E71C8040-4E72-478A-B075-863DB1F1695F}"/>
              </a:ext>
            </a:extLst>
          </p:cNvPr>
          <p:cNvGraphicFramePr>
            <a:graphicFrameLocks/>
          </p:cNvGraphicFramePr>
          <p:nvPr/>
        </p:nvGraphicFramePr>
        <p:xfrm>
          <a:off x="1066800" y="3352800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01499" imgH="191057" progId="Equation.DSMT4">
                  <p:embed/>
                </p:oleObj>
              </mc:Choice>
              <mc:Fallback>
                <p:oleObj r:id="rId4" imgW="801499" imgH="191057" progId="Equation.DSMT4">
                  <p:embed/>
                  <p:pic>
                    <p:nvPicPr>
                      <p:cNvPr id="206851" name="Object 3">
                        <a:extLst>
                          <a:ext uri="{FF2B5EF4-FFF2-40B4-BE49-F238E27FC236}">
                            <a16:creationId xmlns:a16="http://schemas.microsoft.com/office/drawing/2014/main" id="{E71C8040-4E72-478A-B075-863DB1F1695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167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2" name="Object 4">
            <a:extLst>
              <a:ext uri="{FF2B5EF4-FFF2-40B4-BE49-F238E27FC236}">
                <a16:creationId xmlns:a16="http://schemas.microsoft.com/office/drawing/2014/main" id="{291DFFE0-C232-4B37-88AF-F76ABA32A5F2}"/>
              </a:ext>
            </a:extLst>
          </p:cNvPr>
          <p:cNvGraphicFramePr>
            <a:graphicFrameLocks/>
          </p:cNvGraphicFramePr>
          <p:nvPr/>
        </p:nvGraphicFramePr>
        <p:xfrm>
          <a:off x="457200" y="4192588"/>
          <a:ext cx="754380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530837" imgH="673157" progId="Equation.DSMT4">
                  <p:embed/>
                </p:oleObj>
              </mc:Choice>
              <mc:Fallback>
                <p:oleObj r:id="rId6" imgW="3530837" imgH="673157" progId="Equation.DSMT4">
                  <p:embed/>
                  <p:pic>
                    <p:nvPicPr>
                      <p:cNvPr id="206852" name="Object 4">
                        <a:extLst>
                          <a:ext uri="{FF2B5EF4-FFF2-40B4-BE49-F238E27FC236}">
                            <a16:creationId xmlns:a16="http://schemas.microsoft.com/office/drawing/2014/main" id="{291DFFE0-C232-4B37-88AF-F76ABA32A5F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92588"/>
                        <a:ext cx="7543800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74" name="Object 2">
            <a:extLst>
              <a:ext uri="{FF2B5EF4-FFF2-40B4-BE49-F238E27FC236}">
                <a16:creationId xmlns:a16="http://schemas.microsoft.com/office/drawing/2014/main" id="{37F40ABF-EB91-4283-B601-C2279F884526}"/>
              </a:ext>
            </a:extLst>
          </p:cNvPr>
          <p:cNvGraphicFramePr>
            <a:graphicFrameLocks/>
          </p:cNvGraphicFramePr>
          <p:nvPr/>
        </p:nvGraphicFramePr>
        <p:xfrm>
          <a:off x="533400" y="685800"/>
          <a:ext cx="82280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06797" imgH="711317" progId="Equation.DSMT4">
                  <p:embed/>
                </p:oleObj>
              </mc:Choice>
              <mc:Fallback>
                <p:oleObj r:id="rId2" imgW="3606797" imgH="711317" progId="Equation.DSMT4">
                  <p:embed/>
                  <p:pic>
                    <p:nvPicPr>
                      <p:cNvPr id="207874" name="Object 2">
                        <a:extLst>
                          <a:ext uri="{FF2B5EF4-FFF2-40B4-BE49-F238E27FC236}">
                            <a16:creationId xmlns:a16="http://schemas.microsoft.com/office/drawing/2014/main" id="{37F40ABF-EB91-4283-B601-C2279F88452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82280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5" name="Object 3">
            <a:extLst>
              <a:ext uri="{FF2B5EF4-FFF2-40B4-BE49-F238E27FC236}">
                <a16:creationId xmlns:a16="http://schemas.microsoft.com/office/drawing/2014/main" id="{50C3F79E-49F0-4C37-B9E2-B823144A3A93}"/>
              </a:ext>
            </a:extLst>
          </p:cNvPr>
          <p:cNvGraphicFramePr>
            <a:graphicFrameLocks/>
          </p:cNvGraphicFramePr>
          <p:nvPr/>
        </p:nvGraphicFramePr>
        <p:xfrm>
          <a:off x="1295400" y="2514600"/>
          <a:ext cx="5562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09997" imgH="686117" progId="Equation.DSMT4">
                  <p:embed/>
                </p:oleObj>
              </mc:Choice>
              <mc:Fallback>
                <p:oleObj r:id="rId4" imgW="2209997" imgH="686117" progId="Equation.DSMT4">
                  <p:embed/>
                  <p:pic>
                    <p:nvPicPr>
                      <p:cNvPr id="207875" name="Object 3">
                        <a:extLst>
                          <a:ext uri="{FF2B5EF4-FFF2-40B4-BE49-F238E27FC236}">
                            <a16:creationId xmlns:a16="http://schemas.microsoft.com/office/drawing/2014/main" id="{50C3F79E-49F0-4C37-B9E2-B823144A3A9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55626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6" name="Object 4">
            <a:extLst>
              <a:ext uri="{FF2B5EF4-FFF2-40B4-BE49-F238E27FC236}">
                <a16:creationId xmlns:a16="http://schemas.microsoft.com/office/drawing/2014/main" id="{E7434A91-11F0-433F-982F-C85E72D53BF3}"/>
              </a:ext>
            </a:extLst>
          </p:cNvPr>
          <p:cNvGraphicFramePr>
            <a:graphicFrameLocks/>
          </p:cNvGraphicFramePr>
          <p:nvPr/>
        </p:nvGraphicFramePr>
        <p:xfrm>
          <a:off x="2058988" y="4191000"/>
          <a:ext cx="64754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264077" imgH="241517" progId="Equation.DSMT4">
                  <p:embed/>
                </p:oleObj>
              </mc:Choice>
              <mc:Fallback>
                <p:oleObj r:id="rId6" imgW="3264077" imgH="241517" progId="Equation.DSMT4">
                  <p:embed/>
                  <p:pic>
                    <p:nvPicPr>
                      <p:cNvPr id="207876" name="Object 4">
                        <a:extLst>
                          <a:ext uri="{FF2B5EF4-FFF2-40B4-BE49-F238E27FC236}">
                            <a16:creationId xmlns:a16="http://schemas.microsoft.com/office/drawing/2014/main" id="{E7434A91-11F0-433F-982F-C85E72D53BF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4191000"/>
                        <a:ext cx="64754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7" name="Object 5">
            <a:extLst>
              <a:ext uri="{FF2B5EF4-FFF2-40B4-BE49-F238E27FC236}">
                <a16:creationId xmlns:a16="http://schemas.microsoft.com/office/drawing/2014/main" id="{D7DB6789-42C5-405F-89E3-FF2A3EFF8DFD}"/>
              </a:ext>
            </a:extLst>
          </p:cNvPr>
          <p:cNvGraphicFramePr>
            <a:graphicFrameLocks/>
          </p:cNvGraphicFramePr>
          <p:nvPr/>
        </p:nvGraphicFramePr>
        <p:xfrm>
          <a:off x="2057400" y="4802188"/>
          <a:ext cx="42672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133677" imgH="533477" progId="Equation.DSMT4">
                  <p:embed/>
                </p:oleObj>
              </mc:Choice>
              <mc:Fallback>
                <p:oleObj r:id="rId8" imgW="2133677" imgH="533477" progId="Equation.DSMT4">
                  <p:embed/>
                  <p:pic>
                    <p:nvPicPr>
                      <p:cNvPr id="207877" name="Object 5">
                        <a:extLst>
                          <a:ext uri="{FF2B5EF4-FFF2-40B4-BE49-F238E27FC236}">
                            <a16:creationId xmlns:a16="http://schemas.microsoft.com/office/drawing/2014/main" id="{D7DB6789-42C5-405F-89E3-FF2A3EFF8DF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02188"/>
                        <a:ext cx="426720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8" name="Object 6">
            <a:extLst>
              <a:ext uri="{FF2B5EF4-FFF2-40B4-BE49-F238E27FC236}">
                <a16:creationId xmlns:a16="http://schemas.microsoft.com/office/drawing/2014/main" id="{6E85FE41-9594-4D49-8A79-B297292D9AC4}"/>
              </a:ext>
            </a:extLst>
          </p:cNvPr>
          <p:cNvGraphicFramePr>
            <a:graphicFrameLocks/>
          </p:cNvGraphicFramePr>
          <p:nvPr/>
        </p:nvGraphicFramePr>
        <p:xfrm>
          <a:off x="2057400" y="6019800"/>
          <a:ext cx="441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222597" imgH="254117" progId="Equation.DSMT4">
                  <p:embed/>
                </p:oleObj>
              </mc:Choice>
              <mc:Fallback>
                <p:oleObj r:id="rId10" imgW="2222597" imgH="254117" progId="Equation.DSMT4">
                  <p:embed/>
                  <p:pic>
                    <p:nvPicPr>
                      <p:cNvPr id="207878" name="Object 6">
                        <a:extLst>
                          <a:ext uri="{FF2B5EF4-FFF2-40B4-BE49-F238E27FC236}">
                            <a16:creationId xmlns:a16="http://schemas.microsoft.com/office/drawing/2014/main" id="{6E85FE41-9594-4D49-8A79-B297292D9AC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019800"/>
                        <a:ext cx="441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898" name="Object 2">
            <a:extLst>
              <a:ext uri="{FF2B5EF4-FFF2-40B4-BE49-F238E27FC236}">
                <a16:creationId xmlns:a16="http://schemas.microsoft.com/office/drawing/2014/main" id="{7CE6C4D8-23A0-4C33-850D-359240155335}"/>
              </a:ext>
            </a:extLst>
          </p:cNvPr>
          <p:cNvGraphicFramePr>
            <a:graphicFrameLocks/>
          </p:cNvGraphicFramePr>
          <p:nvPr/>
        </p:nvGraphicFramePr>
        <p:xfrm>
          <a:off x="990600" y="1219200"/>
          <a:ext cx="6630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09917" imgH="203357" progId="Equation.DSMT4">
                  <p:embed/>
                </p:oleObj>
              </mc:Choice>
              <mc:Fallback>
                <p:oleObj r:id="rId2" imgW="3009917" imgH="203357" progId="Equation.DSMT4">
                  <p:embed/>
                  <p:pic>
                    <p:nvPicPr>
                      <p:cNvPr id="208898" name="Object 2">
                        <a:extLst>
                          <a:ext uri="{FF2B5EF4-FFF2-40B4-BE49-F238E27FC236}">
                            <a16:creationId xmlns:a16="http://schemas.microsoft.com/office/drawing/2014/main" id="{7CE6C4D8-23A0-4C33-850D-35924015533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19200"/>
                        <a:ext cx="66309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899" name="Object 3">
            <a:extLst>
              <a:ext uri="{FF2B5EF4-FFF2-40B4-BE49-F238E27FC236}">
                <a16:creationId xmlns:a16="http://schemas.microsoft.com/office/drawing/2014/main" id="{AC710569-47DB-420F-B33F-37EDAB0A3859}"/>
              </a:ext>
            </a:extLst>
          </p:cNvPr>
          <p:cNvGraphicFramePr>
            <a:graphicFrameLocks/>
          </p:cNvGraphicFramePr>
          <p:nvPr/>
        </p:nvGraphicFramePr>
        <p:xfrm>
          <a:off x="1295400" y="2133600"/>
          <a:ext cx="533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00437" imgH="203357" progId="Equation.DSMT4">
                  <p:embed/>
                </p:oleObj>
              </mc:Choice>
              <mc:Fallback>
                <p:oleObj r:id="rId4" imgW="2400437" imgH="203357" progId="Equation.DSMT4">
                  <p:embed/>
                  <p:pic>
                    <p:nvPicPr>
                      <p:cNvPr id="208899" name="Object 3">
                        <a:extLst>
                          <a:ext uri="{FF2B5EF4-FFF2-40B4-BE49-F238E27FC236}">
                            <a16:creationId xmlns:a16="http://schemas.microsoft.com/office/drawing/2014/main" id="{AC710569-47DB-420F-B33F-37EDAB0A385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33600"/>
                        <a:ext cx="533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0" name="Object 4">
            <a:extLst>
              <a:ext uri="{FF2B5EF4-FFF2-40B4-BE49-F238E27FC236}">
                <a16:creationId xmlns:a16="http://schemas.microsoft.com/office/drawing/2014/main" id="{409FF2B7-FBD3-4055-97EF-546A974F0B5B}"/>
              </a:ext>
            </a:extLst>
          </p:cNvPr>
          <p:cNvGraphicFramePr>
            <a:graphicFrameLocks/>
          </p:cNvGraphicFramePr>
          <p:nvPr/>
        </p:nvGraphicFramePr>
        <p:xfrm>
          <a:off x="1524000" y="2819400"/>
          <a:ext cx="518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19477" imgH="203357" progId="Equation.DSMT4">
                  <p:embed/>
                </p:oleObj>
              </mc:Choice>
              <mc:Fallback>
                <p:oleObj r:id="rId6" imgW="2819477" imgH="203357" progId="Equation.DSMT4">
                  <p:embed/>
                  <p:pic>
                    <p:nvPicPr>
                      <p:cNvPr id="208900" name="Object 4">
                        <a:extLst>
                          <a:ext uri="{FF2B5EF4-FFF2-40B4-BE49-F238E27FC236}">
                            <a16:creationId xmlns:a16="http://schemas.microsoft.com/office/drawing/2014/main" id="{409FF2B7-FBD3-4055-97EF-546A974F0B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5181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1" name="Object 5">
            <a:extLst>
              <a:ext uri="{FF2B5EF4-FFF2-40B4-BE49-F238E27FC236}">
                <a16:creationId xmlns:a16="http://schemas.microsoft.com/office/drawing/2014/main" id="{7AADB210-882B-4BA0-90DC-A7DDA6A8F1D6}"/>
              </a:ext>
            </a:extLst>
          </p:cNvPr>
          <p:cNvGraphicFramePr>
            <a:graphicFrameLocks/>
          </p:cNvGraphicFramePr>
          <p:nvPr/>
        </p:nvGraphicFramePr>
        <p:xfrm>
          <a:off x="2057400" y="3352800"/>
          <a:ext cx="57165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314837" imgH="431957" progId="Equation.DSMT4">
                  <p:embed/>
                </p:oleObj>
              </mc:Choice>
              <mc:Fallback>
                <p:oleObj r:id="rId8" imgW="3314837" imgH="431957" progId="Equation.DSMT4">
                  <p:embed/>
                  <p:pic>
                    <p:nvPicPr>
                      <p:cNvPr id="208901" name="Object 5">
                        <a:extLst>
                          <a:ext uri="{FF2B5EF4-FFF2-40B4-BE49-F238E27FC236}">
                            <a16:creationId xmlns:a16="http://schemas.microsoft.com/office/drawing/2014/main" id="{7AADB210-882B-4BA0-90DC-A7DDA6A8F1D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57165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2" name="Object 6">
            <a:extLst>
              <a:ext uri="{FF2B5EF4-FFF2-40B4-BE49-F238E27FC236}">
                <a16:creationId xmlns:a16="http://schemas.microsoft.com/office/drawing/2014/main" id="{043B2B69-13B7-4CBB-8E5B-430502823BDB}"/>
              </a:ext>
            </a:extLst>
          </p:cNvPr>
          <p:cNvGraphicFramePr>
            <a:graphicFrameLocks/>
          </p:cNvGraphicFramePr>
          <p:nvPr/>
        </p:nvGraphicFramePr>
        <p:xfrm>
          <a:off x="2057400" y="4267200"/>
          <a:ext cx="3505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108477" imgH="660557" progId="Equation.DSMT4">
                  <p:embed/>
                </p:oleObj>
              </mc:Choice>
              <mc:Fallback>
                <p:oleObj r:id="rId10" imgW="2108477" imgH="660557" progId="Equation.DSMT4">
                  <p:embed/>
                  <p:pic>
                    <p:nvPicPr>
                      <p:cNvPr id="208902" name="Object 6">
                        <a:extLst>
                          <a:ext uri="{FF2B5EF4-FFF2-40B4-BE49-F238E27FC236}">
                            <a16:creationId xmlns:a16="http://schemas.microsoft.com/office/drawing/2014/main" id="{043B2B69-13B7-4CBB-8E5B-430502823BD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67200"/>
                        <a:ext cx="3505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3" name="Object 7">
            <a:extLst>
              <a:ext uri="{FF2B5EF4-FFF2-40B4-BE49-F238E27FC236}">
                <a16:creationId xmlns:a16="http://schemas.microsoft.com/office/drawing/2014/main" id="{C688CEF5-BF9F-41F7-9452-E590F07B9182}"/>
              </a:ext>
            </a:extLst>
          </p:cNvPr>
          <p:cNvGraphicFramePr>
            <a:graphicFrameLocks/>
          </p:cNvGraphicFramePr>
          <p:nvPr/>
        </p:nvGraphicFramePr>
        <p:xfrm>
          <a:off x="2057400" y="5486400"/>
          <a:ext cx="3962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209997" imgH="431957" progId="Equation.DSMT4">
                  <p:embed/>
                </p:oleObj>
              </mc:Choice>
              <mc:Fallback>
                <p:oleObj r:id="rId12" imgW="2209997" imgH="431957" progId="Equation.DSMT4">
                  <p:embed/>
                  <p:pic>
                    <p:nvPicPr>
                      <p:cNvPr id="208903" name="Object 7">
                        <a:extLst>
                          <a:ext uri="{FF2B5EF4-FFF2-40B4-BE49-F238E27FC236}">
                            <a16:creationId xmlns:a16="http://schemas.microsoft.com/office/drawing/2014/main" id="{C688CEF5-BF9F-41F7-9452-E590F07B918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486400"/>
                        <a:ext cx="3962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4" name="Text Box 8">
            <a:extLst>
              <a:ext uri="{FF2B5EF4-FFF2-40B4-BE49-F238E27FC236}">
                <a16:creationId xmlns:a16="http://schemas.microsoft.com/office/drawing/2014/main" id="{B04E6820-C431-4CA0-9A67-75E80B897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15000"/>
            <a:ext cx="1925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33CC"/>
                </a:solidFill>
              </a:rPr>
              <a:t>(?)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4" grpId="0" bldLvl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922" name="Object 2">
            <a:extLst>
              <a:ext uri="{FF2B5EF4-FFF2-40B4-BE49-F238E27FC236}">
                <a16:creationId xmlns:a16="http://schemas.microsoft.com/office/drawing/2014/main" id="{F93E3D88-11D4-436E-95CF-CC5C455F443D}"/>
              </a:ext>
            </a:extLst>
          </p:cNvPr>
          <p:cNvGraphicFramePr>
            <a:graphicFrameLocks/>
          </p:cNvGraphicFramePr>
          <p:nvPr/>
        </p:nvGraphicFramePr>
        <p:xfrm>
          <a:off x="534988" y="1143000"/>
          <a:ext cx="82280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67117" imgH="457517" progId="Equation.DSMT4">
                  <p:embed/>
                </p:oleObj>
              </mc:Choice>
              <mc:Fallback>
                <p:oleObj r:id="rId2" imgW="3467117" imgH="457517" progId="Equation.DSMT4">
                  <p:embed/>
                  <p:pic>
                    <p:nvPicPr>
                      <p:cNvPr id="209922" name="Object 2">
                        <a:extLst>
                          <a:ext uri="{FF2B5EF4-FFF2-40B4-BE49-F238E27FC236}">
                            <a16:creationId xmlns:a16="http://schemas.microsoft.com/office/drawing/2014/main" id="{F93E3D88-11D4-436E-95CF-CC5C455F443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143000"/>
                        <a:ext cx="82280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3" name="Object 3">
            <a:extLst>
              <a:ext uri="{FF2B5EF4-FFF2-40B4-BE49-F238E27FC236}">
                <a16:creationId xmlns:a16="http://schemas.microsoft.com/office/drawing/2014/main" id="{AB89D83D-FC04-42C9-A632-E1A4E618E3C3}"/>
              </a:ext>
            </a:extLst>
          </p:cNvPr>
          <p:cNvGraphicFramePr>
            <a:graphicFrameLocks/>
          </p:cNvGraphicFramePr>
          <p:nvPr/>
        </p:nvGraphicFramePr>
        <p:xfrm>
          <a:off x="838200" y="2514600"/>
          <a:ext cx="7239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200717" imgH="482717" progId="Equation.DSMT4">
                  <p:embed/>
                </p:oleObj>
              </mc:Choice>
              <mc:Fallback>
                <p:oleObj r:id="rId4" imgW="3200717" imgH="482717" progId="Equation.DSMT4">
                  <p:embed/>
                  <p:pic>
                    <p:nvPicPr>
                      <p:cNvPr id="209923" name="Object 3">
                        <a:extLst>
                          <a:ext uri="{FF2B5EF4-FFF2-40B4-BE49-F238E27FC236}">
                            <a16:creationId xmlns:a16="http://schemas.microsoft.com/office/drawing/2014/main" id="{AB89D83D-FC04-42C9-A632-E1A4E618E3C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7239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4" name="Object 4">
            <a:extLst>
              <a:ext uri="{FF2B5EF4-FFF2-40B4-BE49-F238E27FC236}">
                <a16:creationId xmlns:a16="http://schemas.microsoft.com/office/drawing/2014/main" id="{904CE1EC-B90A-45F1-8CED-195484B9285A}"/>
              </a:ext>
            </a:extLst>
          </p:cNvPr>
          <p:cNvGraphicFramePr>
            <a:graphicFrameLocks/>
          </p:cNvGraphicFramePr>
          <p:nvPr/>
        </p:nvGraphicFramePr>
        <p:xfrm>
          <a:off x="1600200" y="3657600"/>
          <a:ext cx="5791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70237" imgH="279677" progId="Equation.DSMT4">
                  <p:embed/>
                </p:oleObj>
              </mc:Choice>
              <mc:Fallback>
                <p:oleObj r:id="rId6" imgW="2870237" imgH="279677" progId="Equation.DSMT4">
                  <p:embed/>
                  <p:pic>
                    <p:nvPicPr>
                      <p:cNvPr id="209924" name="Object 4">
                        <a:extLst>
                          <a:ext uri="{FF2B5EF4-FFF2-40B4-BE49-F238E27FC236}">
                            <a16:creationId xmlns:a16="http://schemas.microsoft.com/office/drawing/2014/main" id="{904CE1EC-B90A-45F1-8CED-195484B9285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57600"/>
                        <a:ext cx="5791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5" name="Object 5">
            <a:extLst>
              <a:ext uri="{FF2B5EF4-FFF2-40B4-BE49-F238E27FC236}">
                <a16:creationId xmlns:a16="http://schemas.microsoft.com/office/drawing/2014/main" id="{1AF83323-0B71-4213-958A-76ECBF74CF66}"/>
              </a:ext>
            </a:extLst>
          </p:cNvPr>
          <p:cNvGraphicFramePr>
            <a:graphicFrameLocks/>
          </p:cNvGraphicFramePr>
          <p:nvPr/>
        </p:nvGraphicFramePr>
        <p:xfrm>
          <a:off x="1600200" y="4343400"/>
          <a:ext cx="4648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044757" imgH="254117" progId="Equation.DSMT4">
                  <p:embed/>
                </p:oleObj>
              </mc:Choice>
              <mc:Fallback>
                <p:oleObj r:id="rId8" imgW="2044757" imgH="254117" progId="Equation.DSMT4">
                  <p:embed/>
                  <p:pic>
                    <p:nvPicPr>
                      <p:cNvPr id="209925" name="Object 5">
                        <a:extLst>
                          <a:ext uri="{FF2B5EF4-FFF2-40B4-BE49-F238E27FC236}">
                            <a16:creationId xmlns:a16="http://schemas.microsoft.com/office/drawing/2014/main" id="{1AF83323-0B71-4213-958A-76ECBF74CF6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343400"/>
                        <a:ext cx="4648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6" name="Object 6">
            <a:extLst>
              <a:ext uri="{FF2B5EF4-FFF2-40B4-BE49-F238E27FC236}">
                <a16:creationId xmlns:a16="http://schemas.microsoft.com/office/drawing/2014/main" id="{A8B58A47-A468-4DDB-B1A4-A9D793E39C1E}"/>
              </a:ext>
            </a:extLst>
          </p:cNvPr>
          <p:cNvGraphicFramePr>
            <a:graphicFrameLocks/>
          </p:cNvGraphicFramePr>
          <p:nvPr/>
        </p:nvGraphicFramePr>
        <p:xfrm>
          <a:off x="1600200" y="5105400"/>
          <a:ext cx="6400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048077" imgH="431957" progId="Equation.DSMT4">
                  <p:embed/>
                </p:oleObj>
              </mc:Choice>
              <mc:Fallback>
                <p:oleObj r:id="rId10" imgW="3048077" imgH="431957" progId="Equation.DSMT4">
                  <p:embed/>
                  <p:pic>
                    <p:nvPicPr>
                      <p:cNvPr id="209926" name="Object 6">
                        <a:extLst>
                          <a:ext uri="{FF2B5EF4-FFF2-40B4-BE49-F238E27FC236}">
                            <a16:creationId xmlns:a16="http://schemas.microsoft.com/office/drawing/2014/main" id="{A8B58A47-A468-4DDB-B1A4-A9D793E39C1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05400"/>
                        <a:ext cx="6400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46" name="Object 2">
            <a:extLst>
              <a:ext uri="{FF2B5EF4-FFF2-40B4-BE49-F238E27FC236}">
                <a16:creationId xmlns:a16="http://schemas.microsoft.com/office/drawing/2014/main" id="{9575967F-218C-4E7F-9148-72EAFEBFE6F0}"/>
              </a:ext>
            </a:extLst>
          </p:cNvPr>
          <p:cNvGraphicFramePr>
            <a:graphicFrameLocks/>
          </p:cNvGraphicFramePr>
          <p:nvPr/>
        </p:nvGraphicFramePr>
        <p:xfrm>
          <a:off x="839788" y="1524000"/>
          <a:ext cx="72374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97317" imgH="457517" progId="Equation.DSMT4">
                  <p:embed/>
                </p:oleObj>
              </mc:Choice>
              <mc:Fallback>
                <p:oleObj r:id="rId2" imgW="2997317" imgH="457517" progId="Equation.DSMT4">
                  <p:embed/>
                  <p:pic>
                    <p:nvPicPr>
                      <p:cNvPr id="210946" name="Object 2">
                        <a:extLst>
                          <a:ext uri="{FF2B5EF4-FFF2-40B4-BE49-F238E27FC236}">
                            <a16:creationId xmlns:a16="http://schemas.microsoft.com/office/drawing/2014/main" id="{9575967F-218C-4E7F-9148-72EAFEBFE6F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524000"/>
                        <a:ext cx="72374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7" name="Object 3">
            <a:extLst>
              <a:ext uri="{FF2B5EF4-FFF2-40B4-BE49-F238E27FC236}">
                <a16:creationId xmlns:a16="http://schemas.microsoft.com/office/drawing/2014/main" id="{B048A97C-BE76-428D-A0D8-99D9577B6C4B}"/>
              </a:ext>
            </a:extLst>
          </p:cNvPr>
          <p:cNvGraphicFramePr>
            <a:graphicFrameLocks/>
          </p:cNvGraphicFramePr>
          <p:nvPr/>
        </p:nvGraphicFramePr>
        <p:xfrm>
          <a:off x="1447800" y="3124200"/>
          <a:ext cx="190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19520" imgH="203677" progId="Equation.DSMT4">
                  <p:embed/>
                </p:oleObj>
              </mc:Choice>
              <mc:Fallback>
                <p:oleObj r:id="rId4" imgW="1119520" imgH="203677" progId="Equation.DSMT4">
                  <p:embed/>
                  <p:pic>
                    <p:nvPicPr>
                      <p:cNvPr id="210947" name="Object 3">
                        <a:extLst>
                          <a:ext uri="{FF2B5EF4-FFF2-40B4-BE49-F238E27FC236}">
                            <a16:creationId xmlns:a16="http://schemas.microsoft.com/office/drawing/2014/main" id="{B048A97C-BE76-428D-A0D8-99D9577B6C4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24200"/>
                        <a:ext cx="1905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8" name="Object 4">
            <a:extLst>
              <a:ext uri="{FF2B5EF4-FFF2-40B4-BE49-F238E27FC236}">
                <a16:creationId xmlns:a16="http://schemas.microsoft.com/office/drawing/2014/main" id="{13AC6DF5-5BC4-48AA-B5EF-8E5A89EDD37F}"/>
              </a:ext>
            </a:extLst>
          </p:cNvPr>
          <p:cNvGraphicFramePr>
            <a:graphicFrameLocks/>
          </p:cNvGraphicFramePr>
          <p:nvPr/>
        </p:nvGraphicFramePr>
        <p:xfrm>
          <a:off x="992188" y="4038600"/>
          <a:ext cx="738981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187757" imgH="711317" progId="Equation.DSMT4">
                  <p:embed/>
                </p:oleObj>
              </mc:Choice>
              <mc:Fallback>
                <p:oleObj r:id="rId6" imgW="3187757" imgH="711317" progId="Equation.DSMT4">
                  <p:embed/>
                  <p:pic>
                    <p:nvPicPr>
                      <p:cNvPr id="210948" name="Object 4">
                        <a:extLst>
                          <a:ext uri="{FF2B5EF4-FFF2-40B4-BE49-F238E27FC236}">
                            <a16:creationId xmlns:a16="http://schemas.microsoft.com/office/drawing/2014/main" id="{13AC6DF5-5BC4-48AA-B5EF-8E5A89EDD37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4038600"/>
                        <a:ext cx="738981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70" name="Object 2">
            <a:extLst>
              <a:ext uri="{FF2B5EF4-FFF2-40B4-BE49-F238E27FC236}">
                <a16:creationId xmlns:a16="http://schemas.microsoft.com/office/drawing/2014/main" id="{4DA8CACF-04F9-4406-8272-53D9254E07DB}"/>
              </a:ext>
            </a:extLst>
          </p:cNvPr>
          <p:cNvGraphicFramePr>
            <a:graphicFrameLocks/>
          </p:cNvGraphicFramePr>
          <p:nvPr/>
        </p:nvGraphicFramePr>
        <p:xfrm>
          <a:off x="914400" y="1295400"/>
          <a:ext cx="7273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41637" imgH="203357" progId="Equation.DSMT4">
                  <p:embed/>
                </p:oleObj>
              </mc:Choice>
              <mc:Fallback>
                <p:oleObj r:id="rId2" imgW="2641637" imgH="203357" progId="Equation.DSMT4">
                  <p:embed/>
                  <p:pic>
                    <p:nvPicPr>
                      <p:cNvPr id="211970" name="Object 2">
                        <a:extLst>
                          <a:ext uri="{FF2B5EF4-FFF2-40B4-BE49-F238E27FC236}">
                            <a16:creationId xmlns:a16="http://schemas.microsoft.com/office/drawing/2014/main" id="{4DA8CACF-04F9-4406-8272-53D9254E07D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72739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1" name="Object 3">
            <a:extLst>
              <a:ext uri="{FF2B5EF4-FFF2-40B4-BE49-F238E27FC236}">
                <a16:creationId xmlns:a16="http://schemas.microsoft.com/office/drawing/2014/main" id="{BBBC7D96-D132-4AC0-9C67-98BA7694999F}"/>
              </a:ext>
            </a:extLst>
          </p:cNvPr>
          <p:cNvGraphicFramePr>
            <a:graphicFrameLocks/>
          </p:cNvGraphicFramePr>
          <p:nvPr/>
        </p:nvGraphicFramePr>
        <p:xfrm>
          <a:off x="1143000" y="2209800"/>
          <a:ext cx="723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19477" imgH="203357" progId="Equation.DSMT4">
                  <p:embed/>
                </p:oleObj>
              </mc:Choice>
              <mc:Fallback>
                <p:oleObj r:id="rId4" imgW="2819477" imgH="203357" progId="Equation.DSMT4">
                  <p:embed/>
                  <p:pic>
                    <p:nvPicPr>
                      <p:cNvPr id="211971" name="Object 3">
                        <a:extLst>
                          <a:ext uri="{FF2B5EF4-FFF2-40B4-BE49-F238E27FC236}">
                            <a16:creationId xmlns:a16="http://schemas.microsoft.com/office/drawing/2014/main" id="{BBBC7D96-D132-4AC0-9C67-98BA7694999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09800"/>
                        <a:ext cx="7239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2" name="Object 4">
            <a:extLst>
              <a:ext uri="{FF2B5EF4-FFF2-40B4-BE49-F238E27FC236}">
                <a16:creationId xmlns:a16="http://schemas.microsoft.com/office/drawing/2014/main" id="{4B2AF2CA-0287-4A84-A630-8217240F83F5}"/>
              </a:ext>
            </a:extLst>
          </p:cNvPr>
          <p:cNvGraphicFramePr>
            <a:graphicFrameLocks/>
          </p:cNvGraphicFramePr>
          <p:nvPr/>
        </p:nvGraphicFramePr>
        <p:xfrm>
          <a:off x="1981200" y="3048000"/>
          <a:ext cx="5181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955837" imgH="203357" progId="Equation.DSMT4">
                  <p:embed/>
                </p:oleObj>
              </mc:Choice>
              <mc:Fallback>
                <p:oleObj r:id="rId6" imgW="1955837" imgH="203357" progId="Equation.DSMT4">
                  <p:embed/>
                  <p:pic>
                    <p:nvPicPr>
                      <p:cNvPr id="211972" name="Object 4">
                        <a:extLst>
                          <a:ext uri="{FF2B5EF4-FFF2-40B4-BE49-F238E27FC236}">
                            <a16:creationId xmlns:a16="http://schemas.microsoft.com/office/drawing/2014/main" id="{4B2AF2CA-0287-4A84-A630-8217240F83F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48000"/>
                        <a:ext cx="5181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3" name="Object 5">
            <a:extLst>
              <a:ext uri="{FF2B5EF4-FFF2-40B4-BE49-F238E27FC236}">
                <a16:creationId xmlns:a16="http://schemas.microsoft.com/office/drawing/2014/main" id="{5929AF4F-FB35-4DF9-B107-253B880A623F}"/>
              </a:ext>
            </a:extLst>
          </p:cNvPr>
          <p:cNvGraphicFramePr>
            <a:graphicFrameLocks/>
          </p:cNvGraphicFramePr>
          <p:nvPr/>
        </p:nvGraphicFramePr>
        <p:xfrm>
          <a:off x="1981200" y="3733800"/>
          <a:ext cx="5105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260757" imgH="470117" progId="Equation.DSMT4">
                  <p:embed/>
                </p:oleObj>
              </mc:Choice>
              <mc:Fallback>
                <p:oleObj r:id="rId8" imgW="2260757" imgH="470117" progId="Equation.DSMT4">
                  <p:embed/>
                  <p:pic>
                    <p:nvPicPr>
                      <p:cNvPr id="211973" name="Object 5">
                        <a:extLst>
                          <a:ext uri="{FF2B5EF4-FFF2-40B4-BE49-F238E27FC236}">
                            <a16:creationId xmlns:a16="http://schemas.microsoft.com/office/drawing/2014/main" id="{5929AF4F-FB35-4DF9-B107-253B880A623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33800"/>
                        <a:ext cx="5105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4" name="Object 6">
            <a:extLst>
              <a:ext uri="{FF2B5EF4-FFF2-40B4-BE49-F238E27FC236}">
                <a16:creationId xmlns:a16="http://schemas.microsoft.com/office/drawing/2014/main" id="{EBC38F8D-D29E-4859-B4E7-B40FBFA18DC3}"/>
              </a:ext>
            </a:extLst>
          </p:cNvPr>
          <p:cNvGraphicFramePr>
            <a:graphicFrameLocks/>
          </p:cNvGraphicFramePr>
          <p:nvPr/>
        </p:nvGraphicFramePr>
        <p:xfrm>
          <a:off x="1066800" y="5105400"/>
          <a:ext cx="6291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451197" imgH="203357" progId="Equation.DSMT4">
                  <p:embed/>
                </p:oleObj>
              </mc:Choice>
              <mc:Fallback>
                <p:oleObj r:id="rId10" imgW="2451197" imgH="203357" progId="Equation.DSMT4">
                  <p:embed/>
                  <p:pic>
                    <p:nvPicPr>
                      <p:cNvPr id="211974" name="Object 6">
                        <a:extLst>
                          <a:ext uri="{FF2B5EF4-FFF2-40B4-BE49-F238E27FC236}">
                            <a16:creationId xmlns:a16="http://schemas.microsoft.com/office/drawing/2014/main" id="{EBC38F8D-D29E-4859-B4E7-B40FBFA18DC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05400"/>
                        <a:ext cx="62912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5" name="Text Box 7">
            <a:extLst>
              <a:ext uri="{FF2B5EF4-FFF2-40B4-BE49-F238E27FC236}">
                <a16:creationId xmlns:a16="http://schemas.microsoft.com/office/drawing/2014/main" id="{C3FEB9C5-AB14-47C3-879D-A4FB6CB76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048000"/>
            <a:ext cx="7302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33CC"/>
                </a:solidFill>
              </a:rPr>
              <a:t>(?)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5" grpId="0" bldLvl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994" name="Object 2">
            <a:extLst>
              <a:ext uri="{FF2B5EF4-FFF2-40B4-BE49-F238E27FC236}">
                <a16:creationId xmlns:a16="http://schemas.microsoft.com/office/drawing/2014/main" id="{8DB64BCE-3C9F-4438-9E9A-649925456FC2}"/>
              </a:ext>
            </a:extLst>
          </p:cNvPr>
          <p:cNvGraphicFramePr>
            <a:graphicFrameLocks/>
          </p:cNvGraphicFramePr>
          <p:nvPr/>
        </p:nvGraphicFramePr>
        <p:xfrm>
          <a:off x="609600" y="1066800"/>
          <a:ext cx="7543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27437" imgH="457517" progId="Equation.DSMT4">
                  <p:embed/>
                </p:oleObj>
              </mc:Choice>
              <mc:Fallback>
                <p:oleObj r:id="rId2" imgW="3327437" imgH="457517" progId="Equation.DSMT4">
                  <p:embed/>
                  <p:pic>
                    <p:nvPicPr>
                      <p:cNvPr id="212994" name="Object 2">
                        <a:extLst>
                          <a:ext uri="{FF2B5EF4-FFF2-40B4-BE49-F238E27FC236}">
                            <a16:creationId xmlns:a16="http://schemas.microsoft.com/office/drawing/2014/main" id="{8DB64BCE-3C9F-4438-9E9A-649925456F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7543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5" name="Object 3">
            <a:extLst>
              <a:ext uri="{FF2B5EF4-FFF2-40B4-BE49-F238E27FC236}">
                <a16:creationId xmlns:a16="http://schemas.microsoft.com/office/drawing/2014/main" id="{53AD61A8-3EBE-41F8-893E-F5732B75040C}"/>
              </a:ext>
            </a:extLst>
          </p:cNvPr>
          <p:cNvGraphicFramePr>
            <a:graphicFrameLocks/>
          </p:cNvGraphicFramePr>
          <p:nvPr/>
        </p:nvGraphicFramePr>
        <p:xfrm>
          <a:off x="1143000" y="2362200"/>
          <a:ext cx="5105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70237" imgH="711317" progId="Equation.DSMT4">
                  <p:embed/>
                </p:oleObj>
              </mc:Choice>
              <mc:Fallback>
                <p:oleObj r:id="rId4" imgW="2870237" imgH="711317" progId="Equation.DSMT4">
                  <p:embed/>
                  <p:pic>
                    <p:nvPicPr>
                      <p:cNvPr id="212995" name="Object 3">
                        <a:extLst>
                          <a:ext uri="{FF2B5EF4-FFF2-40B4-BE49-F238E27FC236}">
                            <a16:creationId xmlns:a16="http://schemas.microsoft.com/office/drawing/2014/main" id="{53AD61A8-3EBE-41F8-893E-F5732B75040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5105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6" name="Object 4">
            <a:extLst>
              <a:ext uri="{FF2B5EF4-FFF2-40B4-BE49-F238E27FC236}">
                <a16:creationId xmlns:a16="http://schemas.microsoft.com/office/drawing/2014/main" id="{33062763-D257-44F9-A24A-8249B12D696C}"/>
              </a:ext>
            </a:extLst>
          </p:cNvPr>
          <p:cNvGraphicFramePr>
            <a:graphicFrameLocks/>
          </p:cNvGraphicFramePr>
          <p:nvPr/>
        </p:nvGraphicFramePr>
        <p:xfrm>
          <a:off x="1752600" y="3886200"/>
          <a:ext cx="4038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184437" imgH="508277" progId="Equation.DSMT4">
                  <p:embed/>
                </p:oleObj>
              </mc:Choice>
              <mc:Fallback>
                <p:oleObj r:id="rId6" imgW="2184437" imgH="508277" progId="Equation.DSMT4">
                  <p:embed/>
                  <p:pic>
                    <p:nvPicPr>
                      <p:cNvPr id="212996" name="Object 4">
                        <a:extLst>
                          <a:ext uri="{FF2B5EF4-FFF2-40B4-BE49-F238E27FC236}">
                            <a16:creationId xmlns:a16="http://schemas.microsoft.com/office/drawing/2014/main" id="{33062763-D257-44F9-A24A-8249B12D696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86200"/>
                        <a:ext cx="4038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5">
            <a:extLst>
              <a:ext uri="{FF2B5EF4-FFF2-40B4-BE49-F238E27FC236}">
                <a16:creationId xmlns:a16="http://schemas.microsoft.com/office/drawing/2014/main" id="{B265E716-26E9-4745-BA7D-9A68EAA70141}"/>
              </a:ext>
            </a:extLst>
          </p:cNvPr>
          <p:cNvGraphicFramePr>
            <a:graphicFrameLocks/>
          </p:cNvGraphicFramePr>
          <p:nvPr/>
        </p:nvGraphicFramePr>
        <p:xfrm>
          <a:off x="1752600" y="5029200"/>
          <a:ext cx="5410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870237" imgH="508277" progId="Equation.DSMT4">
                  <p:embed/>
                </p:oleObj>
              </mc:Choice>
              <mc:Fallback>
                <p:oleObj r:id="rId8" imgW="2870237" imgH="508277" progId="Equation.DSMT4">
                  <p:embed/>
                  <p:pic>
                    <p:nvPicPr>
                      <p:cNvPr id="212997" name="Object 5">
                        <a:extLst>
                          <a:ext uri="{FF2B5EF4-FFF2-40B4-BE49-F238E27FC236}">
                            <a16:creationId xmlns:a16="http://schemas.microsoft.com/office/drawing/2014/main" id="{B265E716-26E9-4745-BA7D-9A68EAA7014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029200"/>
                        <a:ext cx="5410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018" name="Object 2">
            <a:extLst>
              <a:ext uri="{FF2B5EF4-FFF2-40B4-BE49-F238E27FC236}">
                <a16:creationId xmlns:a16="http://schemas.microsoft.com/office/drawing/2014/main" id="{A2B7CD86-316B-4854-BE2D-95D8126C8190}"/>
              </a:ext>
            </a:extLst>
          </p:cNvPr>
          <p:cNvGraphicFramePr>
            <a:graphicFrameLocks/>
          </p:cNvGraphicFramePr>
          <p:nvPr/>
        </p:nvGraphicFramePr>
        <p:xfrm>
          <a:off x="914400" y="685800"/>
          <a:ext cx="7086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87757" imgH="914717" progId="Equation.DSMT4">
                  <p:embed/>
                </p:oleObj>
              </mc:Choice>
              <mc:Fallback>
                <p:oleObj r:id="rId2" imgW="3187757" imgH="914717" progId="Equation.DSMT4">
                  <p:embed/>
                  <p:pic>
                    <p:nvPicPr>
                      <p:cNvPr id="214018" name="Object 2">
                        <a:extLst>
                          <a:ext uri="{FF2B5EF4-FFF2-40B4-BE49-F238E27FC236}">
                            <a16:creationId xmlns:a16="http://schemas.microsoft.com/office/drawing/2014/main" id="{A2B7CD86-316B-4854-BE2D-95D8126C819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0866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19" name="Object 3">
            <a:extLst>
              <a:ext uri="{FF2B5EF4-FFF2-40B4-BE49-F238E27FC236}">
                <a16:creationId xmlns:a16="http://schemas.microsoft.com/office/drawing/2014/main" id="{0607C750-C8C5-452B-8AE6-4C04CB0716D8}"/>
              </a:ext>
            </a:extLst>
          </p:cNvPr>
          <p:cNvGraphicFramePr>
            <a:graphicFrameLocks/>
          </p:cNvGraphicFramePr>
          <p:nvPr/>
        </p:nvGraphicFramePr>
        <p:xfrm>
          <a:off x="990600" y="2819400"/>
          <a:ext cx="617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251477" imgH="215957" progId="Equation.DSMT4">
                  <p:embed/>
                </p:oleObj>
              </mc:Choice>
              <mc:Fallback>
                <p:oleObj r:id="rId4" imgW="3251477" imgH="215957" progId="Equation.DSMT4">
                  <p:embed/>
                  <p:pic>
                    <p:nvPicPr>
                      <p:cNvPr id="214019" name="Object 3">
                        <a:extLst>
                          <a:ext uri="{FF2B5EF4-FFF2-40B4-BE49-F238E27FC236}">
                            <a16:creationId xmlns:a16="http://schemas.microsoft.com/office/drawing/2014/main" id="{0607C750-C8C5-452B-8AE6-4C04CB0716D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6172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0" name="Object 4">
            <a:extLst>
              <a:ext uri="{FF2B5EF4-FFF2-40B4-BE49-F238E27FC236}">
                <a16:creationId xmlns:a16="http://schemas.microsoft.com/office/drawing/2014/main" id="{51E17479-8670-4049-9399-82BB8AEC90B2}"/>
              </a:ext>
            </a:extLst>
          </p:cNvPr>
          <p:cNvGraphicFramePr>
            <a:graphicFrameLocks/>
          </p:cNvGraphicFramePr>
          <p:nvPr/>
        </p:nvGraphicFramePr>
        <p:xfrm>
          <a:off x="1828800" y="3352800"/>
          <a:ext cx="510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89357" imgH="215957" progId="Equation.DSMT4">
                  <p:embed/>
                </p:oleObj>
              </mc:Choice>
              <mc:Fallback>
                <p:oleObj r:id="rId6" imgW="2489357" imgH="215957" progId="Equation.DSMT4">
                  <p:embed/>
                  <p:pic>
                    <p:nvPicPr>
                      <p:cNvPr id="214020" name="Object 4">
                        <a:extLst>
                          <a:ext uri="{FF2B5EF4-FFF2-40B4-BE49-F238E27FC236}">
                            <a16:creationId xmlns:a16="http://schemas.microsoft.com/office/drawing/2014/main" id="{51E17479-8670-4049-9399-82BB8AEC90B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510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>
            <a:extLst>
              <a:ext uri="{FF2B5EF4-FFF2-40B4-BE49-F238E27FC236}">
                <a16:creationId xmlns:a16="http://schemas.microsoft.com/office/drawing/2014/main" id="{4696C307-4C86-406A-9BC3-862C9F93B4E4}"/>
              </a:ext>
            </a:extLst>
          </p:cNvPr>
          <p:cNvGraphicFramePr>
            <a:graphicFrameLocks/>
          </p:cNvGraphicFramePr>
          <p:nvPr/>
        </p:nvGraphicFramePr>
        <p:xfrm>
          <a:off x="1905000" y="3886200"/>
          <a:ext cx="4648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273357" imgH="482717" progId="Equation.DSMT4">
                  <p:embed/>
                </p:oleObj>
              </mc:Choice>
              <mc:Fallback>
                <p:oleObj r:id="rId8" imgW="2273357" imgH="482717" progId="Equation.DSMT4">
                  <p:embed/>
                  <p:pic>
                    <p:nvPicPr>
                      <p:cNvPr id="214021" name="Object 5">
                        <a:extLst>
                          <a:ext uri="{FF2B5EF4-FFF2-40B4-BE49-F238E27FC236}">
                            <a16:creationId xmlns:a16="http://schemas.microsoft.com/office/drawing/2014/main" id="{4696C307-4C86-406A-9BC3-862C9F93B4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86200"/>
                        <a:ext cx="4648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2" name="Object 6">
            <a:extLst>
              <a:ext uri="{FF2B5EF4-FFF2-40B4-BE49-F238E27FC236}">
                <a16:creationId xmlns:a16="http://schemas.microsoft.com/office/drawing/2014/main" id="{BE10ECE7-095F-4C7F-80B6-2C95A5E4CB06}"/>
              </a:ext>
            </a:extLst>
          </p:cNvPr>
          <p:cNvGraphicFramePr>
            <a:graphicFrameLocks/>
          </p:cNvGraphicFramePr>
          <p:nvPr/>
        </p:nvGraphicFramePr>
        <p:xfrm>
          <a:off x="1905000" y="4953000"/>
          <a:ext cx="480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501957" imgH="482717" progId="Equation.DSMT4">
                  <p:embed/>
                </p:oleObj>
              </mc:Choice>
              <mc:Fallback>
                <p:oleObj r:id="rId10" imgW="2501957" imgH="482717" progId="Equation.DSMT4">
                  <p:embed/>
                  <p:pic>
                    <p:nvPicPr>
                      <p:cNvPr id="214022" name="Object 6">
                        <a:extLst>
                          <a:ext uri="{FF2B5EF4-FFF2-40B4-BE49-F238E27FC236}">
                            <a16:creationId xmlns:a16="http://schemas.microsoft.com/office/drawing/2014/main" id="{BE10ECE7-095F-4C7F-80B6-2C95A5E4CB0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53000"/>
                        <a:ext cx="4800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3" name="Object 7">
            <a:extLst>
              <a:ext uri="{FF2B5EF4-FFF2-40B4-BE49-F238E27FC236}">
                <a16:creationId xmlns:a16="http://schemas.microsoft.com/office/drawing/2014/main" id="{12F4E73C-135C-4C63-952E-5487C239D94C}"/>
              </a:ext>
            </a:extLst>
          </p:cNvPr>
          <p:cNvGraphicFramePr>
            <a:graphicFrameLocks/>
          </p:cNvGraphicFramePr>
          <p:nvPr/>
        </p:nvGraphicFramePr>
        <p:xfrm>
          <a:off x="1905000" y="5943600"/>
          <a:ext cx="312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501000" imgH="216297" progId="Equation.DSMT4">
                  <p:embed/>
                </p:oleObj>
              </mc:Choice>
              <mc:Fallback>
                <p:oleObj r:id="rId12" imgW="1501000" imgH="216297" progId="Equation.DSMT4">
                  <p:embed/>
                  <p:pic>
                    <p:nvPicPr>
                      <p:cNvPr id="214023" name="Object 7">
                        <a:extLst>
                          <a:ext uri="{FF2B5EF4-FFF2-40B4-BE49-F238E27FC236}">
                            <a16:creationId xmlns:a16="http://schemas.microsoft.com/office/drawing/2014/main" id="{12F4E73C-135C-4C63-952E-5487C239D94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943600"/>
                        <a:ext cx="312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00TGp_globalcity_light_ani">
  <a:themeElements>
    <a:clrScheme name="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33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400TGp_globalcity_light_ani</Template>
  <TotalTime>2650</TotalTime>
  <Words>1346</Words>
  <Application>Microsoft Office PowerPoint</Application>
  <PresentationFormat>全屏显示(4:3)</PresentationFormat>
  <Paragraphs>155</Paragraphs>
  <Slides>101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101</vt:i4>
      </vt:variant>
    </vt:vector>
  </HeadingPairs>
  <TitlesOfParts>
    <vt:vector size="116" baseType="lpstr">
      <vt:lpstr>黑体</vt:lpstr>
      <vt:lpstr>华文楷体</vt:lpstr>
      <vt:lpstr>华文隶书</vt:lpstr>
      <vt:lpstr>华文新魏</vt:lpstr>
      <vt:lpstr>华文中宋</vt:lpstr>
      <vt:lpstr>隶书</vt:lpstr>
      <vt:lpstr>宋体</vt:lpstr>
      <vt:lpstr>微软雅黑</vt:lpstr>
      <vt:lpstr>Arial</vt:lpstr>
      <vt:lpstr>Arial Black</vt:lpstr>
      <vt:lpstr>Calibri</vt:lpstr>
      <vt:lpstr>Wingdings</vt:lpstr>
      <vt:lpstr>400TGp_globalcity_light_ani</vt:lpstr>
      <vt:lpstr>MathType 6.0 Equation</vt:lpstr>
      <vt:lpstr>Microsoft Equation 3.0</vt:lpstr>
      <vt:lpstr>近世代数  主讲人：陈先意 Tel:13914795525 </vt:lpstr>
      <vt:lpstr>目 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2022.10.17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</dc:title>
  <dc:creator>Ben</dc:creator>
  <cp:lastModifiedBy>Xianyi</cp:lastModifiedBy>
  <cp:revision>198</cp:revision>
  <dcterms:created xsi:type="dcterms:W3CDTF">2010-12-17T07:48:00Z</dcterms:created>
  <dcterms:modified xsi:type="dcterms:W3CDTF">2022-10-17T09:43:32Z</dcterms:modified>
</cp:coreProperties>
</file>