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306" r:id="rId3"/>
    <p:sldId id="307" r:id="rId4"/>
    <p:sldId id="308" r:id="rId5"/>
    <p:sldId id="30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35" d="100"/>
          <a:sy n="35" d="100"/>
        </p:scale>
        <p:origin x="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3" name="Rectangle 127"/>
          <p:cNvSpPr>
            <a:spLocks noChangeArrowheads="1"/>
          </p:cNvSpPr>
          <p:nvPr/>
        </p:nvSpPr>
        <p:spPr bwMode="gray">
          <a:xfrm>
            <a:off x="0" y="0"/>
            <a:ext cx="12192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800"/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203200" y="381000"/>
            <a:ext cx="9118600" cy="336550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06400" y="6477001"/>
            <a:ext cx="2844800" cy="168275"/>
          </a:xfrm>
        </p:spPr>
        <p:txBody>
          <a:bodyPr/>
          <a:lstStyle>
            <a:lvl1pPr>
              <a:defRPr sz="1800"/>
            </a:lvl1pPr>
          </a:lstStyle>
          <a:p>
            <a:fld id="{F6A683C9-3FBA-489B-B6EF-8977972C7511}" type="datetime1">
              <a:rPr lang="zh-CN" altLang="en-US" smtClean="0"/>
              <a:pPr/>
              <a:t>2020/2/29</a:t>
            </a:fld>
            <a:endParaRPr lang="en-US" altLang="zh-CN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8572517" y="6477001"/>
            <a:ext cx="3416283" cy="166710"/>
          </a:xfrm>
        </p:spPr>
        <p:txBody>
          <a:bodyPr/>
          <a:lstStyle>
            <a:lvl1pPr algn="ctr">
              <a:defRPr sz="1800" b="1">
                <a:solidFill>
                  <a:srgbClr val="FF3300"/>
                </a:solidFill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  <p:pic>
        <p:nvPicPr>
          <p:cNvPr id="4103" name="Picture 7" descr="artplus_nature_naturalcity42_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3933" y="3167063"/>
            <a:ext cx="5901267" cy="2989262"/>
          </a:xfrm>
          <a:prstGeom prst="rect">
            <a:avLst/>
          </a:prstGeom>
          <a:noFill/>
        </p:spPr>
      </p:pic>
      <p:pic>
        <p:nvPicPr>
          <p:cNvPr id="4108" name="Picture 12" descr="artplus_nature_naturalcity42_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75234" y="3352800"/>
            <a:ext cx="2205567" cy="877888"/>
          </a:xfrm>
          <a:prstGeom prst="rect">
            <a:avLst/>
          </a:prstGeom>
          <a:noFill/>
        </p:spPr>
      </p:pic>
      <p:pic>
        <p:nvPicPr>
          <p:cNvPr id="4106" name="Picture 10" descr="artplus_nature_naturalcity42_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395200" y="2895601"/>
            <a:ext cx="1483784" cy="866775"/>
          </a:xfrm>
          <a:prstGeom prst="rect">
            <a:avLst/>
          </a:prstGeom>
          <a:noFill/>
        </p:spPr>
      </p:pic>
      <p:pic>
        <p:nvPicPr>
          <p:cNvPr id="4109" name="Picture 13" descr="artplus_nature_naturalcity42_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59034" y="4594226"/>
            <a:ext cx="6548967" cy="1882775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0960" y="3929066"/>
            <a:ext cx="7023109" cy="1143000"/>
          </a:xfrm>
        </p:spPr>
        <p:txBody>
          <a:bodyPr/>
          <a:lstStyle>
            <a:lvl1pPr algn="ctr">
              <a:defRPr sz="430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defRPr>
            </a:lvl1pPr>
          </a:lstStyle>
          <a:p>
            <a:r>
              <a:rPr lang="zh-CN" altLang="en-US" dirty="0"/>
              <a:t>课程名称</a:t>
            </a:r>
            <a:endParaRPr lang="en-US" altLang="zh-CN" dirty="0"/>
          </a:p>
        </p:txBody>
      </p:sp>
      <p:pic>
        <p:nvPicPr>
          <p:cNvPr id="4105" name="Picture 9" descr="artplus_nature_naturalcity42_b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927851" y="3097213"/>
            <a:ext cx="3962400" cy="571500"/>
          </a:xfrm>
          <a:prstGeom prst="rect">
            <a:avLst/>
          </a:prstGeom>
          <a:noFill/>
        </p:spPr>
      </p:pic>
      <p:pic>
        <p:nvPicPr>
          <p:cNvPr id="4104" name="Picture 8" descr="artplus_nature_naturalcity42_e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924801" y="1993900"/>
            <a:ext cx="2061633" cy="1663700"/>
          </a:xfrm>
          <a:prstGeom prst="rect">
            <a:avLst/>
          </a:prstGeom>
          <a:noFill/>
        </p:spPr>
      </p:pic>
      <p:pic>
        <p:nvPicPr>
          <p:cNvPr id="4107" name="Picture 11" descr="artplus_nature_naturalcity42_d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501467" y="2862264"/>
            <a:ext cx="831851" cy="579437"/>
          </a:xfrm>
          <a:prstGeom prst="rect">
            <a:avLst/>
          </a:prstGeom>
          <a:noFill/>
        </p:spPr>
      </p:pic>
      <p:pic>
        <p:nvPicPr>
          <p:cNvPr id="4224" name="Picture 128" descr="a1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2479867" y="95250"/>
            <a:ext cx="2404533" cy="2070100"/>
          </a:xfrm>
          <a:prstGeom prst="rect">
            <a:avLst/>
          </a:prstGeom>
          <a:noFill/>
        </p:spPr>
      </p:pic>
      <p:pic>
        <p:nvPicPr>
          <p:cNvPr id="4225" name="Picture 129" descr="b_1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3605934" y="1968500"/>
            <a:ext cx="1439333" cy="469900"/>
          </a:xfrm>
          <a:prstGeom prst="rect">
            <a:avLst/>
          </a:prstGeom>
          <a:noFill/>
        </p:spPr>
      </p:pic>
      <p:pic>
        <p:nvPicPr>
          <p:cNvPr id="126" name="Picture 17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25553" y="1"/>
            <a:ext cx="1653097" cy="1239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5950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37743E-6 L -0.21076 0.047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24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3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C -0.08906 0.01505 -0.38802 0.03033 -0.53472 0.09075 C -0.68142 0.15116 -0.81198 0.322 -0.88055 0.36297 C -0.94913 0.40394 -0.93229 0.34237 -0.94583 0.33704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00" y="202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.04629 C -0.07778 0.05393 -0.34948 0.0956 -0.46667 0.09166 C -0.58385 0.08773 -0.63611 -0.0007 -0.70278 0.02314 C -0.76944 0.04699 -0.83247 0.19027 -0.86667 0.23426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4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00" y="70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8645 -0.00323 C -0.1059 0.00833 -0.125 0.02012 -0.15 0.01897 C -0.17552 0.01781 -0.22361 -0.00555 -0.23802 -0.01017 " pathEditMode="relative" rAng="0" ptsTypes="aaA">
                                      <p:cBhvr>
                                        <p:cTn id="46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00" y="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8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3" grpId="0" animBg="1"/>
      <p:bldP spid="409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476D78-B93E-4282-9294-C45F9E1B4BA1}" type="datetime1">
              <a:rPr lang="zh-CN" altLang="en-US" smtClean="0"/>
              <a:pPr/>
              <a:t>2020/2/29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0C779-975D-40B0-AD2D-BD324CF79B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99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A235A-3A36-4149-9825-0D745CFC78F2}" type="datetime1">
              <a:rPr lang="zh-CN" altLang="en-US" smtClean="0"/>
              <a:pPr/>
              <a:t>2020/2/29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F926C-41E5-446B-93D0-C6FD872351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162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1"/>
            <a:ext cx="10972800" cy="868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95400"/>
            <a:ext cx="10972800" cy="50292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537326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fld id="{9096ACC4-7312-4C0F-8CA3-5EAC902F7E95}" type="datetime1">
              <a:rPr lang="zh-CN" altLang="en-US" smtClean="0"/>
              <a:pPr/>
              <a:t>2020/2/29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537326"/>
            <a:ext cx="38608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537326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fld id="{FDAD3747-D1C9-4B8C-849E-5131FEA01E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563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6D94C5D-36A7-4707-BF74-9927A6819DD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AFD7BC-8CB5-4F04-8F5B-7E37575D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43982E-52C0-4E9C-AE5C-67FA904E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6488DA-4CA5-4613-BB97-62103E32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7920FAFD-B788-49CE-A35C-838A74316C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286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89E7B-A70F-4406-BF1A-7976BA5B2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210FD2-4F43-41CE-90E1-31852E0A7EA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B079DE-4279-4489-AABA-016C5CD7B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EBD6E3-EC5C-4A8F-B9C5-4C0D6A9F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8D7E47-C4A5-4DB5-96FD-B6F43EA8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2B930-E6C5-43D4-BD8A-02E5F3B8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47FC8FD-62EA-4BC1-A3E7-FEFBB2520C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481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361950">
              <a:buNone/>
              <a:defRPr sz="2800">
                <a:latin typeface="微软雅黑" pitchFamily="34" charset="-122"/>
                <a:ea typeface="微软雅黑" pitchFamily="34" charset="-122"/>
              </a:defRPr>
            </a:lvl1pPr>
            <a:lvl2pPr marL="361950" indent="-361950">
              <a:defRPr sz="2400">
                <a:latin typeface="华文楷体" pitchFamily="2" charset="-122"/>
                <a:ea typeface="华文楷体" pitchFamily="2" charset="-122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438907E1-4424-42FA-98A5-1ABFD50814AA}" type="datetime1">
              <a:rPr lang="zh-CN" altLang="en-US" smtClean="0"/>
              <a:pPr/>
              <a:t>2020/2/29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4182CE6E-94EE-4D99-A591-09215A0FB12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302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7177F1-5E75-4018-AFC6-5DE06E7AA2BA}" type="datetime1">
              <a:rPr lang="zh-CN" altLang="en-US" smtClean="0"/>
              <a:pPr/>
              <a:t>2020/2/29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DFE63-BC0B-478B-BB64-8F45B86769E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537326"/>
            <a:ext cx="3860800" cy="244475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239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A2A51D-8407-4FBF-90D8-9013B32AA6E5}" type="datetime1">
              <a:rPr lang="zh-CN" altLang="en-US" smtClean="0"/>
              <a:pPr/>
              <a:t>2020/2/29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3AFE9-E2C5-4262-977E-640DA726472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537326"/>
            <a:ext cx="3860800" cy="244475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003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2DA86-8235-4060-A524-76D0CCC57990}" type="datetime1">
              <a:rPr lang="zh-CN" altLang="en-US" smtClean="0"/>
              <a:pPr/>
              <a:t>2020/2/29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E6237-7738-4053-8E7D-9E7F9A8999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23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B9650A-34B7-4366-9F8D-8459BDE1CB93}" type="datetime1">
              <a:rPr lang="zh-CN" altLang="en-US" smtClean="0"/>
              <a:pPr/>
              <a:t>2020/2/29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E4291-856A-49DB-A251-68DCAD7746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583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357855-C127-4A50-96D0-0838A3856A09}" type="datetime1">
              <a:rPr lang="zh-CN" altLang="en-US" smtClean="0"/>
              <a:pPr/>
              <a:t>2020/2/29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35734-AC47-44B9-B2C4-D37988C493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25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B8FBAB-B3DA-4963-8C40-BDDA3A552D77}" type="datetime1">
              <a:rPr lang="zh-CN" altLang="en-US" smtClean="0"/>
              <a:pPr/>
              <a:t>2020/2/29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1A1CE-FECE-4F69-AFCC-4042AE3F28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44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3B1E3-10EA-4C1B-B902-26A76E6CD5A1}" type="datetime1">
              <a:rPr lang="zh-CN" altLang="en-US" smtClean="0"/>
              <a:pPr/>
              <a:t>2020/2/29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263E0B-EC1D-4B12-8A66-335B749484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3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26" Type="http://schemas.openxmlformats.org/officeDocument/2006/relationships/image" Target="../media/image11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5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9.png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1"/>
          <p:cNvPicPr>
            <a:picLocks noChangeAspect="1" noChangeArrowheads="1"/>
          </p:cNvPicPr>
          <p:nvPr/>
        </p:nvPicPr>
        <p:blipFill>
          <a:blip r:embed="rId16"/>
          <a:srcRect b="38461"/>
          <a:stretch>
            <a:fillRect/>
          </a:stretch>
        </p:blipFill>
        <p:spPr bwMode="auto">
          <a:xfrm>
            <a:off x="0" y="6324601"/>
            <a:ext cx="12192000" cy="542925"/>
          </a:xfrm>
          <a:prstGeom prst="rect">
            <a:avLst/>
          </a:prstGeom>
          <a:noFill/>
        </p:spPr>
      </p:pic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0"/>
            <a:ext cx="12192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373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fld id="{74B1678D-69B6-41C6-A753-03C552E61CE0}" type="datetime1">
              <a:rPr lang="zh-CN" altLang="en-US" smtClean="0"/>
              <a:pPr/>
              <a:t>2020/2/29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37326"/>
            <a:ext cx="386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计算机科学与技术学院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373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fld id="{7EB5137E-D047-4D4F-9093-CBFAA718CE8F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3" name="Picture 9" descr="artplus_nature_naturalcity42_a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521951" y="5935664"/>
            <a:ext cx="1646767" cy="833437"/>
          </a:xfrm>
          <a:prstGeom prst="rect">
            <a:avLst/>
          </a:prstGeom>
          <a:noFill/>
        </p:spPr>
      </p:pic>
      <p:pic>
        <p:nvPicPr>
          <p:cNvPr id="1034" name="Picture 10" descr="artplus_nature_naturalcity42_b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0642601" y="5916613"/>
            <a:ext cx="1104900" cy="158750"/>
          </a:xfrm>
          <a:prstGeom prst="rect">
            <a:avLst/>
          </a:prstGeom>
          <a:noFill/>
        </p:spPr>
      </p:pic>
      <p:pic>
        <p:nvPicPr>
          <p:cNvPr id="1035" name="Picture 11" descr="artplus_nature_naturalcity42_e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0881784" y="5608638"/>
            <a:ext cx="573616" cy="463550"/>
          </a:xfrm>
          <a:prstGeom prst="rect">
            <a:avLst/>
          </a:prstGeom>
          <a:noFill/>
        </p:spPr>
      </p:pic>
      <p:pic>
        <p:nvPicPr>
          <p:cNvPr id="1036" name="Picture 12" descr="artplus_nature_naturalcity42_d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0803467" y="5849939"/>
            <a:ext cx="230717" cy="161925"/>
          </a:xfrm>
          <a:prstGeom prst="rect">
            <a:avLst/>
          </a:prstGeom>
          <a:noFill/>
        </p:spPr>
      </p:pic>
      <p:pic>
        <p:nvPicPr>
          <p:cNvPr id="1037" name="Picture 13" descr="artplus_nature_naturalcity42_i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1292418" y="5969001"/>
            <a:ext cx="615949" cy="244475"/>
          </a:xfrm>
          <a:prstGeom prst="rect">
            <a:avLst/>
          </a:prstGeom>
          <a:noFill/>
        </p:spPr>
      </p:pic>
      <p:pic>
        <p:nvPicPr>
          <p:cNvPr id="1038" name="Picture 14" descr="artplus_nature_naturalcity42_c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1417301" y="5943600"/>
            <a:ext cx="412751" cy="241300"/>
          </a:xfrm>
          <a:prstGeom prst="rect">
            <a:avLst/>
          </a:prstGeom>
          <a:noFill/>
        </p:spPr>
      </p:pic>
      <p:pic>
        <p:nvPicPr>
          <p:cNvPr id="1039" name="Picture 15" descr="artplus_nature_naturalcity42_f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0568517" y="6334126"/>
            <a:ext cx="1826683" cy="5238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1"/>
            <a:ext cx="109728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044" name="Picture 20" descr="a1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10934701" y="214291"/>
            <a:ext cx="1257300" cy="1082675"/>
          </a:xfrm>
          <a:prstGeom prst="rect">
            <a:avLst/>
          </a:prstGeom>
          <a:noFill/>
        </p:spPr>
      </p:pic>
      <p:pic>
        <p:nvPicPr>
          <p:cNvPr id="1045" name="Picture 21" descr="b_1"/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10477531" y="214291"/>
            <a:ext cx="1100667" cy="358775"/>
          </a:xfrm>
          <a:prstGeom prst="rect">
            <a:avLst/>
          </a:prstGeom>
          <a:noFill/>
        </p:spPr>
      </p:pic>
      <p:pic>
        <p:nvPicPr>
          <p:cNvPr id="18" name="Picture 17"/>
          <p:cNvPicPr>
            <a:picLocks noChangeAspect="1"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"/>
            <a:ext cx="1653097" cy="1239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610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0" b="1" i="0">
          <a:solidFill>
            <a:srgbClr val="FF0000"/>
          </a:solidFill>
          <a:latin typeface="隶书" pitchFamily="49" charset="-122"/>
          <a:ea typeface="隶书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3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078C3F3-64F1-47AD-958B-071E7294D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215431"/>
            <a:ext cx="9144000" cy="1568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FD6C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80808"/>
                </a:solidFill>
              </a:rPr>
              <a:t>第二章  群  论（</a:t>
            </a:r>
            <a:r>
              <a:rPr kumimoji="1" lang="en-US" altLang="zh-CN" sz="3200" b="1" dirty="0">
                <a:solidFill>
                  <a:srgbClr val="080808"/>
                </a:solidFill>
              </a:rPr>
              <a:t>1</a:t>
            </a:r>
            <a:r>
              <a:rPr kumimoji="1" lang="zh-CN" altLang="en-US" sz="3200" b="1" dirty="0">
                <a:solidFill>
                  <a:srgbClr val="080808"/>
                </a:solidFill>
              </a:rPr>
              <a:t>）</a:t>
            </a:r>
            <a:endParaRPr lang="en-US" altLang="zh-CN" sz="3200" b="1" dirty="0">
              <a:solidFill>
                <a:srgbClr val="080808"/>
              </a:solidFill>
              <a:latin typeface="Arial" panose="020B0604020202020204" pitchFamily="34" charset="0"/>
            </a:endParaRPr>
          </a:p>
          <a:p>
            <a:pPr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80808"/>
                </a:solidFill>
                <a:latin typeface="Arial" panose="020B0604020202020204" pitchFamily="34" charset="0"/>
              </a:rPr>
              <a:t>-§1  </a:t>
            </a:r>
            <a:r>
              <a:rPr lang="zh-CN" altLang="en-US" sz="2800" b="1" dirty="0">
                <a:solidFill>
                  <a:srgbClr val="080808"/>
                </a:solidFill>
                <a:latin typeface="Arial" panose="020B0604020202020204" pitchFamily="34" charset="0"/>
              </a:rPr>
              <a:t>群的定义与性质</a:t>
            </a:r>
            <a:r>
              <a:rPr lang="zh-CN" altLang="en-US" sz="2800" dirty="0">
                <a:solidFill>
                  <a:srgbClr val="080808"/>
                </a:solidFill>
                <a:latin typeface="Arial" panose="020B0604020202020204" pitchFamily="34" charset="0"/>
              </a:rPr>
              <a:t> （</a:t>
            </a:r>
            <a:r>
              <a:rPr lang="en-US" altLang="zh-CN" sz="2800" dirty="0">
                <a:solidFill>
                  <a:srgbClr val="080808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800" dirty="0">
                <a:solidFill>
                  <a:srgbClr val="080808"/>
                </a:solidFill>
                <a:latin typeface="Arial" panose="020B0604020202020204" pitchFamily="34" charset="0"/>
              </a:rPr>
              <a:t>课时）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9E4AE220-D931-489C-9E73-B76A51268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5139" y="769938"/>
            <a:ext cx="1749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0122AB4A-74D8-4D42-9BF4-6657F24A2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6271" y="2014270"/>
            <a:ext cx="525658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　</a:t>
            </a:r>
            <a:r>
              <a:rPr lang="zh-CN" altLang="en-US" sz="5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  </a:t>
            </a:r>
            <a:r>
              <a:rPr lang="en-US" altLang="zh-CN" sz="5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  </a:t>
            </a:r>
            <a:r>
              <a:rPr lang="zh-CN" altLang="en-US" sz="5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讲</a:t>
            </a:r>
            <a:r>
              <a:rPr lang="zh-CN" altLang="en-US" sz="5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>
            <a:extLst>
              <a:ext uri="{FF2B5EF4-FFF2-40B4-BE49-F238E27FC236}">
                <a16:creationId xmlns:a16="http://schemas.microsoft.com/office/drawing/2014/main" id="{233375C8-1829-46FF-8953-973AC459F5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571829"/>
              </p:ext>
            </p:extLst>
          </p:nvPr>
        </p:nvGraphicFramePr>
        <p:xfrm>
          <a:off x="1982788" y="454025"/>
          <a:ext cx="7612062" cy="536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cument" r:id="rId3" imgW="8017215" imgH="5661997" progId="Word.Document.8">
                  <p:embed/>
                </p:oleObj>
              </mc:Choice>
              <mc:Fallback>
                <p:oleObj name="Document" r:id="rId3" imgW="8017215" imgH="5661997" progId="Word.Document.8">
                  <p:embed/>
                  <p:pic>
                    <p:nvPicPr>
                      <p:cNvPr id="56322" name="Object 2">
                        <a:extLst>
                          <a:ext uri="{FF2B5EF4-FFF2-40B4-BE49-F238E27FC236}">
                            <a16:creationId xmlns:a16="http://schemas.microsoft.com/office/drawing/2014/main" id="{233375C8-1829-46FF-8953-973AC459F5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454025"/>
                        <a:ext cx="7612062" cy="536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2">
            <a:extLst>
              <a:ext uri="{FF2B5EF4-FFF2-40B4-BE49-F238E27FC236}">
                <a16:creationId xmlns:a16="http://schemas.microsoft.com/office/drawing/2014/main" id="{EB9BAD3C-0D85-4F6E-8504-198F7E962E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9126" y="838200"/>
          <a:ext cx="8397875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ocument" r:id="rId3" imgW="7799851" imgH="5161455" progId="Word.Document.8">
                  <p:embed/>
                </p:oleObj>
              </mc:Choice>
              <mc:Fallback>
                <p:oleObj name="Document" r:id="rId3" imgW="7799851" imgH="5161455" progId="Word.Document.8">
                  <p:embed/>
                  <p:pic>
                    <p:nvPicPr>
                      <p:cNvPr id="57346" name="Object 2">
                        <a:extLst>
                          <a:ext uri="{FF2B5EF4-FFF2-40B4-BE49-F238E27FC236}">
                            <a16:creationId xmlns:a16="http://schemas.microsoft.com/office/drawing/2014/main" id="{EB9BAD3C-0D85-4F6E-8504-198F7E962E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6" y="838200"/>
                        <a:ext cx="8397875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>
            <a:extLst>
              <a:ext uri="{FF2B5EF4-FFF2-40B4-BE49-F238E27FC236}">
                <a16:creationId xmlns:a16="http://schemas.microsoft.com/office/drawing/2014/main" id="{E47CF1AA-A87B-400A-9CE7-D8F28297AB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9764" y="528639"/>
          <a:ext cx="8212137" cy="521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ocument" r:id="rId3" imgW="7765549" imgH="4934067" progId="Word.Document.8">
                  <p:embed/>
                </p:oleObj>
              </mc:Choice>
              <mc:Fallback>
                <p:oleObj name="Document" r:id="rId3" imgW="7765549" imgH="4934067" progId="Word.Document.8">
                  <p:embed/>
                  <p:pic>
                    <p:nvPicPr>
                      <p:cNvPr id="58370" name="Object 2">
                        <a:extLst>
                          <a:ext uri="{FF2B5EF4-FFF2-40B4-BE49-F238E27FC236}">
                            <a16:creationId xmlns:a16="http://schemas.microsoft.com/office/drawing/2014/main" id="{E47CF1AA-A87B-400A-9CE7-D8F28297AB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4" y="528639"/>
                        <a:ext cx="8212137" cy="521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>
            <a:extLst>
              <a:ext uri="{FF2B5EF4-FFF2-40B4-BE49-F238E27FC236}">
                <a16:creationId xmlns:a16="http://schemas.microsoft.com/office/drawing/2014/main" id="{EB9BDCD3-F92D-4681-A700-73EABA04E9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371600"/>
          <a:ext cx="8458200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ocument" r:id="rId3" imgW="7684669" imgH="2529737" progId="Word.Document.8">
                  <p:embed/>
                </p:oleObj>
              </mc:Choice>
              <mc:Fallback>
                <p:oleObj name="Document" r:id="rId3" imgW="7684669" imgH="2529737" progId="Word.Document.8">
                  <p:embed/>
                  <p:pic>
                    <p:nvPicPr>
                      <p:cNvPr id="59394" name="Object 2">
                        <a:extLst>
                          <a:ext uri="{FF2B5EF4-FFF2-40B4-BE49-F238E27FC236}">
                            <a16:creationId xmlns:a16="http://schemas.microsoft.com/office/drawing/2014/main" id="{EB9BDCD3-F92D-4681-A700-73EABA04E9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71600"/>
                        <a:ext cx="8458200" cy="278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00TGp_globalcity_light_ani">
  <a:themeElements>
    <a:clrScheme name="Default Design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33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宽屏</PresentationFormat>
  <Paragraphs>3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华文行楷</vt:lpstr>
      <vt:lpstr>华文楷体</vt:lpstr>
      <vt:lpstr>华文隶书</vt:lpstr>
      <vt:lpstr>华文新魏</vt:lpstr>
      <vt:lpstr>华文中宋</vt:lpstr>
      <vt:lpstr>隶书</vt:lpstr>
      <vt:lpstr>微软雅黑</vt:lpstr>
      <vt:lpstr>Arial</vt:lpstr>
      <vt:lpstr>Comic Sans MS</vt:lpstr>
      <vt:lpstr>Wingdings</vt:lpstr>
      <vt:lpstr>400TGp_globalcity_light_ani</vt:lpstr>
      <vt:lpstr>Microsoft Word 97 - 2003 文档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xianyi</dc:creator>
  <cp:lastModifiedBy>chen xianyi</cp:lastModifiedBy>
  <cp:revision>1</cp:revision>
  <dcterms:created xsi:type="dcterms:W3CDTF">2020-02-29T08:52:04Z</dcterms:created>
  <dcterms:modified xsi:type="dcterms:W3CDTF">2020-02-29T08:52:56Z</dcterms:modified>
</cp:coreProperties>
</file>