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398" r:id="rId2"/>
    <p:sldId id="272" r:id="rId3"/>
    <p:sldId id="1350" r:id="rId4"/>
    <p:sldId id="1352" r:id="rId5"/>
    <p:sldId id="1353" r:id="rId6"/>
    <p:sldId id="1354" r:id="rId7"/>
    <p:sldId id="277" r:id="rId8"/>
    <p:sldId id="278" r:id="rId9"/>
    <p:sldId id="279" r:id="rId10"/>
    <p:sldId id="280" r:id="rId11"/>
    <p:sldId id="282" r:id="rId12"/>
    <p:sldId id="264" r:id="rId13"/>
    <p:sldId id="262" r:id="rId14"/>
    <p:sldId id="292" r:id="rId15"/>
    <p:sldId id="1359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283" r:id="rId25"/>
    <p:sldId id="1355" r:id="rId26"/>
    <p:sldId id="1356" r:id="rId27"/>
    <p:sldId id="286" r:id="rId28"/>
    <p:sldId id="287" r:id="rId29"/>
    <p:sldId id="288" r:id="rId30"/>
    <p:sldId id="289" r:id="rId31"/>
    <p:sldId id="290" r:id="rId32"/>
    <p:sldId id="291" r:id="rId33"/>
    <p:sldId id="259" r:id="rId34"/>
    <p:sldId id="260" r:id="rId35"/>
    <p:sldId id="1357" r:id="rId36"/>
    <p:sldId id="261" r:id="rId37"/>
    <p:sldId id="1358" r:id="rId38"/>
    <p:sldId id="309" r:id="rId39"/>
    <p:sldId id="1361" r:id="rId40"/>
    <p:sldId id="1362" r:id="rId41"/>
    <p:sldId id="1363" r:id="rId42"/>
    <p:sldId id="1364" r:id="rId43"/>
    <p:sldId id="310" r:id="rId44"/>
    <p:sldId id="1365" r:id="rId45"/>
    <p:sldId id="1366" r:id="rId46"/>
    <p:sldId id="1367" r:id="rId47"/>
    <p:sldId id="1368" r:id="rId48"/>
    <p:sldId id="306" r:id="rId49"/>
    <p:sldId id="1369" r:id="rId50"/>
    <p:sldId id="1370" r:id="rId51"/>
    <p:sldId id="307" r:id="rId52"/>
    <p:sldId id="311" r:id="rId53"/>
    <p:sldId id="312" r:id="rId54"/>
    <p:sldId id="302" r:id="rId55"/>
    <p:sldId id="303" r:id="rId56"/>
    <p:sldId id="304" r:id="rId57"/>
    <p:sldId id="305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xianyi" initials="cx" lastIdx="1" clrIdx="0">
    <p:extLst>
      <p:ext uri="{19B8F6BF-5375-455C-9EA6-DF929625EA0E}">
        <p15:presenceInfo xmlns:p15="http://schemas.microsoft.com/office/powerpoint/2012/main" userId="fb828c2f26f027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1" autoAdjust="0"/>
    <p:restoredTop sz="82148" autoAdjust="0"/>
  </p:normalViewPr>
  <p:slideViewPr>
    <p:cSldViewPr>
      <p:cViewPr varScale="1">
        <p:scale>
          <a:sx n="53" d="100"/>
          <a:sy n="53" d="100"/>
        </p:scale>
        <p:origin x="14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EA64B-C382-4F6B-8F52-DE47C08BDC11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7EE6-FC78-4DDE-84D6-C062D12FFA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9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37EE6-FC78-4DDE-84D6-C062D12FFA1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73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Rectangle 127"/>
          <p:cNvSpPr>
            <a:spLocks noChangeArrowheads="1"/>
          </p:cNvSpPr>
          <p:nvPr/>
        </p:nvSpPr>
        <p:spPr bwMode="gray"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77000"/>
            <a:ext cx="2133600" cy="168275"/>
          </a:xfrm>
        </p:spPr>
        <p:txBody>
          <a:bodyPr/>
          <a:lstStyle>
            <a:lvl1pPr>
              <a:defRPr sz="1800"/>
            </a:lvl1pPr>
          </a:lstStyle>
          <a:p>
            <a:fld id="{F6A683C9-3FBA-489B-B6EF-8977972C7511}" type="datetime1">
              <a:rPr lang="zh-CN" altLang="en-US" smtClean="0"/>
              <a:pPr/>
              <a:t>2022/10/31</a:t>
            </a:fld>
            <a:endParaRPr lang="en-US" altLang="zh-CN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429388" y="6477001"/>
            <a:ext cx="2562212" cy="166710"/>
          </a:xfrm>
        </p:spPr>
        <p:txBody>
          <a:bodyPr/>
          <a:lstStyle>
            <a:lvl1pPr algn="ctr">
              <a:defRPr sz="1800" b="1">
                <a:solidFill>
                  <a:srgbClr val="FF3300"/>
                </a:solidFill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  <p:pic>
        <p:nvPicPr>
          <p:cNvPr id="4103" name="Picture 7" descr="artplus_nature_naturalcity42_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0450" y="3167063"/>
            <a:ext cx="4425950" cy="2989262"/>
          </a:xfrm>
          <a:prstGeom prst="rect">
            <a:avLst/>
          </a:prstGeom>
          <a:noFill/>
        </p:spPr>
      </p:pic>
      <p:pic>
        <p:nvPicPr>
          <p:cNvPr id="4108" name="Picture 12" descr="artplus_nature_naturalcity42_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6425" y="3352800"/>
            <a:ext cx="1654175" cy="877888"/>
          </a:xfrm>
          <a:prstGeom prst="rect">
            <a:avLst/>
          </a:prstGeom>
          <a:noFill/>
        </p:spPr>
      </p:pic>
      <p:pic>
        <p:nvPicPr>
          <p:cNvPr id="4106" name="Picture 10" descr="artplus_nature_naturalcity42_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96400" y="2895600"/>
            <a:ext cx="1112838" cy="866775"/>
          </a:xfrm>
          <a:prstGeom prst="rect">
            <a:avLst/>
          </a:prstGeom>
          <a:noFill/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85720" y="3929066"/>
            <a:ext cx="5267332" cy="1143000"/>
          </a:xfrm>
        </p:spPr>
        <p:txBody>
          <a:bodyPr/>
          <a:lstStyle>
            <a:lvl1pPr algn="ctr">
              <a:defRPr sz="430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defRPr>
            </a:lvl1pPr>
          </a:lstStyle>
          <a:p>
            <a:r>
              <a:rPr lang="zh-CN" altLang="en-US" dirty="0"/>
              <a:t>课程名称</a:t>
            </a:r>
            <a:endParaRPr lang="en-US" altLang="zh-CN" dirty="0"/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43600" y="1993900"/>
            <a:ext cx="1546225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</p:spPr>
      </p:pic>
      <p:pic>
        <p:nvPicPr>
          <p:cNvPr id="4224" name="Picture 128" descr="a1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9359900" y="95250"/>
            <a:ext cx="1803400" cy="2070100"/>
          </a:xfrm>
          <a:prstGeom prst="rect">
            <a:avLst/>
          </a:prstGeom>
          <a:noFill/>
        </p:spPr>
      </p:pic>
      <p:pic>
        <p:nvPicPr>
          <p:cNvPr id="4225" name="Picture 129" descr="b_1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0204450" y="1968500"/>
            <a:ext cx="1079500" cy="469900"/>
          </a:xfrm>
          <a:prstGeom prst="rect">
            <a:avLst/>
          </a:prstGeom>
          <a:noFill/>
        </p:spPr>
      </p:pic>
      <p:pic>
        <p:nvPicPr>
          <p:cNvPr id="126" name="Picture 17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44164" y="0"/>
            <a:ext cx="1239823" cy="123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24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3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00" y="202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70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8645 -0.00323 C -0.1059 0.00833 -0.125 0.02012 -0.15 0.01897 C -0.17552 0.01781 -0.22361 -0.00555 -0.23802 -0.01017 " pathEditMode="relative" rAng="0" ptsTypes="aaA">
                                      <p:cBhvr>
                                        <p:cTn id="46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0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8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3" grpId="0" animBg="1"/>
      <p:bldP spid="409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476D78-B93E-4282-9294-C45F9E1B4BA1}" type="datetime1">
              <a:rPr lang="zh-CN" altLang="en-US" smtClean="0"/>
              <a:pPr/>
              <a:t>2022/10/31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0C779-975D-40B0-AD2D-BD324CF79B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A235A-3A36-4149-9825-0D745CFC78F2}" type="datetime1">
              <a:rPr lang="zh-CN" altLang="en-US" smtClean="0"/>
              <a:pPr/>
              <a:t>2022/10/31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F926C-41E5-446B-93D0-C6FD872351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9096ACC4-7312-4C0F-8CA3-5EAC902F7E95}" type="datetime1">
              <a:rPr lang="zh-CN" altLang="en-US" smtClean="0"/>
              <a:pPr/>
              <a:t>2022/10/31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FDAD3747-D1C9-4B8C-849E-5131FEA01E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D94C5D-36A7-4707-BF74-9927A6819DD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AFD7BC-8CB5-4F04-8F5B-7E37575D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43982E-52C0-4E9C-AE5C-67FA904E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6488DA-4CA5-4613-BB97-62103E32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20FAFD-B788-49CE-A35C-838A74316C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50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89E7B-A70F-4406-BF1A-7976BA5B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210FD2-4F43-41CE-90E1-31852E0A7EA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B079DE-4279-4489-AABA-016C5CD7B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BD6E3-EC5C-4A8F-B9C5-4C0D6A9F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D7E47-C4A5-4DB5-96FD-B6F43EA8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2B930-E6C5-43D4-BD8A-02E5F3B8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47FC8FD-62EA-4BC1-A3E7-FEFBB2520C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35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361950">
              <a:buNone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361950" indent="-361950">
              <a:defRPr sz="2400">
                <a:latin typeface="华文楷体" pitchFamily="2" charset="-122"/>
                <a:ea typeface="华文楷体" pitchFamily="2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438907E1-4424-42FA-98A5-1ABFD50814AA}" type="datetime1">
              <a:rPr lang="zh-CN" altLang="en-US" smtClean="0"/>
              <a:pPr/>
              <a:t>2022/10/31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4182CE6E-94EE-4D99-A591-09215A0FB12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177F1-5E75-4018-AFC6-5DE06E7AA2BA}" type="datetime1">
              <a:rPr lang="zh-CN" altLang="en-US" smtClean="0"/>
              <a:pPr/>
              <a:t>2022/10/31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DFE63-BC0B-478B-BB64-8F45B86769E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A2A51D-8407-4FBF-90D8-9013B32AA6E5}" type="datetime1">
              <a:rPr lang="zh-CN" altLang="en-US" smtClean="0"/>
              <a:pPr/>
              <a:t>2022/10/31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3AFE9-E2C5-4262-977E-640DA726472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2DA86-8235-4060-A524-76D0CCC57990}" type="datetime1">
              <a:rPr lang="zh-CN" altLang="en-US" smtClean="0"/>
              <a:pPr/>
              <a:t>2022/10/31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E6237-7738-4053-8E7D-9E7F9A89991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B9650A-34B7-4366-9F8D-8459BDE1CB93}" type="datetime1">
              <a:rPr lang="zh-CN" altLang="en-US" smtClean="0"/>
              <a:pPr/>
              <a:t>2022/10/31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E4291-856A-49DB-A251-68DCAD7746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357855-C127-4A50-96D0-0838A3856A09}" type="datetime1">
              <a:rPr lang="zh-CN" altLang="en-US" smtClean="0"/>
              <a:pPr/>
              <a:t>2022/10/31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35734-AC47-44B9-B2C4-D37988C493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B8FBAB-B3DA-4963-8C40-BDDA3A552D77}" type="datetime1">
              <a:rPr lang="zh-CN" altLang="en-US" smtClean="0"/>
              <a:pPr/>
              <a:t>2022/10/31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1A1CE-FECE-4F69-AFCC-4042AE3F28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3B1E3-10EA-4C1B-B902-26A76E6CD5A1}" type="datetime1">
              <a:rPr lang="zh-CN" altLang="en-US" smtClean="0"/>
              <a:pPr/>
              <a:t>2022/10/31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63E0B-EC1D-4B12-8A66-335B749484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26" Type="http://schemas.openxmlformats.org/officeDocument/2006/relationships/image" Target="../media/image11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5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9.png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1"/>
          <p:cNvPicPr>
            <a:picLocks noChangeAspect="1" noChangeArrowheads="1"/>
          </p:cNvPicPr>
          <p:nvPr/>
        </p:nvPicPr>
        <p:blipFill>
          <a:blip r:embed="rId16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74B1678D-69B6-41C6-A753-03C552E61CE0}" type="datetime1">
              <a:rPr lang="zh-CN" altLang="en-US" smtClean="0"/>
              <a:pPr/>
              <a:t>2022/10/31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计算机科学与技术学院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7EB5137E-D047-4D4F-9093-CBFAA718CE8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3" name="Picture 9" descr="artplus_nature_naturalcity42_a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</p:spPr>
      </p:pic>
      <p:pic>
        <p:nvPicPr>
          <p:cNvPr id="1034" name="Picture 10" descr="artplus_nature_naturalcity42_b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</p:spPr>
      </p:pic>
      <p:pic>
        <p:nvPicPr>
          <p:cNvPr id="1035" name="Picture 11" descr="artplus_nature_naturalcity42_e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</p:spPr>
      </p:pic>
      <p:pic>
        <p:nvPicPr>
          <p:cNvPr id="1036" name="Picture 12" descr="artplus_nature_naturalcity42_d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</p:spPr>
      </p:pic>
      <p:pic>
        <p:nvPicPr>
          <p:cNvPr id="1037" name="Picture 13" descr="artplus_nature_naturalcity42_i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</p:spPr>
      </p:pic>
      <p:pic>
        <p:nvPicPr>
          <p:cNvPr id="1038" name="Picture 14" descr="artplus_nature_naturalcity42_c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044" name="Picture 20" descr="a1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8201025" y="214290"/>
            <a:ext cx="942975" cy="1082675"/>
          </a:xfrm>
          <a:prstGeom prst="rect">
            <a:avLst/>
          </a:prstGeom>
          <a:noFill/>
        </p:spPr>
      </p:pic>
      <p:pic>
        <p:nvPicPr>
          <p:cNvPr id="1045" name="Picture 21" descr="b_1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7858148" y="214290"/>
            <a:ext cx="825500" cy="358775"/>
          </a:xfrm>
          <a:prstGeom prst="rect">
            <a:avLst/>
          </a:prstGeom>
          <a:noFill/>
        </p:spPr>
      </p:pic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39823" cy="123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 i="0">
          <a:solidFill>
            <a:srgbClr val="FF0000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Microsoft_Word_97_-_2003_Document.doc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Microsoft_Word_97_-_2003_Document1.doc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Microsoft_Word_97_-_2003_Document2.doc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66.wmf"/><Relationship Id="rId2" Type="http://schemas.openxmlformats.org/officeDocument/2006/relationships/oleObject" Target="../embeddings/oleObject29.bin"/><Relationship Id="rId16" Type="http://schemas.openxmlformats.org/officeDocument/2006/relationships/oleObject" Target="../embeddings/oleObject36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67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3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74.wmf"/><Relationship Id="rId2" Type="http://schemas.openxmlformats.org/officeDocument/2006/relationships/oleObject" Target="../embeddings/oleObject38.bin"/><Relationship Id="rId16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5" Type="http://schemas.openxmlformats.org/officeDocument/2006/relationships/oleObject" Target="../embeddings/oleObject45.bin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4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7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4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5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57.bin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5" Type="http://schemas.openxmlformats.org/officeDocument/2006/relationships/image" Target="../media/image85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5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86.wmf"/><Relationship Id="rId7" Type="http://schemas.openxmlformats.org/officeDocument/2006/relationships/image" Target="../media/image88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8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95.wmf"/><Relationship Id="rId18" Type="http://schemas.openxmlformats.org/officeDocument/2006/relationships/oleObject" Target="../embeddings/oleObject71.bin"/><Relationship Id="rId26" Type="http://schemas.openxmlformats.org/officeDocument/2006/relationships/oleObject" Target="../embeddings/oleObject75.bin"/><Relationship Id="rId39" Type="http://schemas.openxmlformats.org/officeDocument/2006/relationships/image" Target="../media/image108.wmf"/><Relationship Id="rId3" Type="http://schemas.openxmlformats.org/officeDocument/2006/relationships/image" Target="../media/image90.wmf"/><Relationship Id="rId21" Type="http://schemas.openxmlformats.org/officeDocument/2006/relationships/image" Target="../media/image99.wmf"/><Relationship Id="rId34" Type="http://schemas.openxmlformats.org/officeDocument/2006/relationships/oleObject" Target="../embeddings/oleObject79.bin"/><Relationship Id="rId42" Type="http://schemas.openxmlformats.org/officeDocument/2006/relationships/oleObject" Target="../embeddings/oleObject83.bin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97.wmf"/><Relationship Id="rId25" Type="http://schemas.openxmlformats.org/officeDocument/2006/relationships/image" Target="../media/image101.wmf"/><Relationship Id="rId33" Type="http://schemas.openxmlformats.org/officeDocument/2006/relationships/image" Target="../media/image105.wmf"/><Relationship Id="rId38" Type="http://schemas.openxmlformats.org/officeDocument/2006/relationships/oleObject" Target="../embeddings/oleObject81.bin"/><Relationship Id="rId2" Type="http://schemas.openxmlformats.org/officeDocument/2006/relationships/oleObject" Target="../embeddings/oleObject63.bin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29" Type="http://schemas.openxmlformats.org/officeDocument/2006/relationships/image" Target="../media/image103.wmf"/><Relationship Id="rId41" Type="http://schemas.openxmlformats.org/officeDocument/2006/relationships/image" Target="../media/image10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94.wmf"/><Relationship Id="rId24" Type="http://schemas.openxmlformats.org/officeDocument/2006/relationships/oleObject" Target="../embeddings/oleObject74.bin"/><Relationship Id="rId32" Type="http://schemas.openxmlformats.org/officeDocument/2006/relationships/oleObject" Target="../embeddings/oleObject78.bin"/><Relationship Id="rId37" Type="http://schemas.openxmlformats.org/officeDocument/2006/relationships/image" Target="../media/image107.wmf"/><Relationship Id="rId40" Type="http://schemas.openxmlformats.org/officeDocument/2006/relationships/oleObject" Target="../embeddings/oleObject82.bin"/><Relationship Id="rId5" Type="http://schemas.openxmlformats.org/officeDocument/2006/relationships/image" Target="../media/image91.wmf"/><Relationship Id="rId15" Type="http://schemas.openxmlformats.org/officeDocument/2006/relationships/image" Target="../media/image96.wmf"/><Relationship Id="rId23" Type="http://schemas.openxmlformats.org/officeDocument/2006/relationships/image" Target="../media/image100.wmf"/><Relationship Id="rId28" Type="http://schemas.openxmlformats.org/officeDocument/2006/relationships/oleObject" Target="../embeddings/oleObject76.bin"/><Relationship Id="rId36" Type="http://schemas.openxmlformats.org/officeDocument/2006/relationships/oleObject" Target="../embeddings/oleObject80.bin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98.wmf"/><Relationship Id="rId31" Type="http://schemas.openxmlformats.org/officeDocument/2006/relationships/image" Target="../media/image104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3.bin"/><Relationship Id="rId27" Type="http://schemas.openxmlformats.org/officeDocument/2006/relationships/image" Target="../media/image102.wmf"/><Relationship Id="rId30" Type="http://schemas.openxmlformats.org/officeDocument/2006/relationships/oleObject" Target="../embeddings/oleObject77.bin"/><Relationship Id="rId35" Type="http://schemas.openxmlformats.org/officeDocument/2006/relationships/image" Target="../media/image106.wmf"/><Relationship Id="rId43" Type="http://schemas.openxmlformats.org/officeDocument/2006/relationships/image" Target="../media/image110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85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118.wmf"/><Relationship Id="rId18" Type="http://schemas.openxmlformats.org/officeDocument/2006/relationships/oleObject" Target="../embeddings/oleObject94.bin"/><Relationship Id="rId26" Type="http://schemas.openxmlformats.org/officeDocument/2006/relationships/oleObject" Target="../embeddings/oleObject98.bin"/><Relationship Id="rId3" Type="http://schemas.openxmlformats.org/officeDocument/2006/relationships/image" Target="../media/image113.wmf"/><Relationship Id="rId21" Type="http://schemas.openxmlformats.org/officeDocument/2006/relationships/image" Target="../media/image122.wmf"/><Relationship Id="rId34" Type="http://schemas.openxmlformats.org/officeDocument/2006/relationships/oleObject" Target="../embeddings/oleObject102.bin"/><Relationship Id="rId7" Type="http://schemas.openxmlformats.org/officeDocument/2006/relationships/image" Target="../media/image115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120.wmf"/><Relationship Id="rId25" Type="http://schemas.openxmlformats.org/officeDocument/2006/relationships/image" Target="../media/image124.wmf"/><Relationship Id="rId33" Type="http://schemas.openxmlformats.org/officeDocument/2006/relationships/image" Target="../media/image128.wmf"/><Relationship Id="rId2" Type="http://schemas.openxmlformats.org/officeDocument/2006/relationships/oleObject" Target="../embeddings/oleObject86.bin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5.bin"/><Relationship Id="rId29" Type="http://schemas.openxmlformats.org/officeDocument/2006/relationships/image" Target="../media/image126.w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117.wmf"/><Relationship Id="rId24" Type="http://schemas.openxmlformats.org/officeDocument/2006/relationships/oleObject" Target="../embeddings/oleObject97.bin"/><Relationship Id="rId32" Type="http://schemas.openxmlformats.org/officeDocument/2006/relationships/oleObject" Target="../embeddings/oleObject101.bin"/><Relationship Id="rId37" Type="http://schemas.openxmlformats.org/officeDocument/2006/relationships/image" Target="../media/image130.wmf"/><Relationship Id="rId5" Type="http://schemas.openxmlformats.org/officeDocument/2006/relationships/image" Target="../media/image114.wmf"/><Relationship Id="rId15" Type="http://schemas.openxmlformats.org/officeDocument/2006/relationships/image" Target="../media/image119.wmf"/><Relationship Id="rId23" Type="http://schemas.openxmlformats.org/officeDocument/2006/relationships/image" Target="../media/image123.wmf"/><Relationship Id="rId28" Type="http://schemas.openxmlformats.org/officeDocument/2006/relationships/oleObject" Target="../embeddings/oleObject99.bin"/><Relationship Id="rId36" Type="http://schemas.openxmlformats.org/officeDocument/2006/relationships/oleObject" Target="../embeddings/oleObject103.bin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121.wmf"/><Relationship Id="rId31" Type="http://schemas.openxmlformats.org/officeDocument/2006/relationships/image" Target="../media/image127.w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116.wmf"/><Relationship Id="rId14" Type="http://schemas.openxmlformats.org/officeDocument/2006/relationships/oleObject" Target="../embeddings/oleObject92.bin"/><Relationship Id="rId22" Type="http://schemas.openxmlformats.org/officeDocument/2006/relationships/oleObject" Target="../embeddings/oleObject96.bin"/><Relationship Id="rId27" Type="http://schemas.openxmlformats.org/officeDocument/2006/relationships/image" Target="../media/image125.wmf"/><Relationship Id="rId30" Type="http://schemas.openxmlformats.org/officeDocument/2006/relationships/oleObject" Target="../embeddings/oleObject100.bin"/><Relationship Id="rId35" Type="http://schemas.openxmlformats.org/officeDocument/2006/relationships/image" Target="../media/image12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image" Target="../media/image131.wmf"/><Relationship Id="rId7" Type="http://schemas.openxmlformats.org/officeDocument/2006/relationships/image" Target="../media/image133.w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135.wmf"/><Relationship Id="rId5" Type="http://schemas.openxmlformats.org/officeDocument/2006/relationships/image" Target="../media/image132.wmf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3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41.wmf"/><Relationship Id="rId18" Type="http://schemas.openxmlformats.org/officeDocument/2006/relationships/oleObject" Target="../embeddings/oleObject117.bin"/><Relationship Id="rId26" Type="http://schemas.openxmlformats.org/officeDocument/2006/relationships/oleObject" Target="../embeddings/oleObject121.bin"/><Relationship Id="rId39" Type="http://schemas.openxmlformats.org/officeDocument/2006/relationships/image" Target="../media/image154.wmf"/><Relationship Id="rId3" Type="http://schemas.openxmlformats.org/officeDocument/2006/relationships/image" Target="../media/image136.wmf"/><Relationship Id="rId21" Type="http://schemas.openxmlformats.org/officeDocument/2006/relationships/image" Target="../media/image145.wmf"/><Relationship Id="rId34" Type="http://schemas.openxmlformats.org/officeDocument/2006/relationships/oleObject" Target="../embeddings/oleObject125.bin"/><Relationship Id="rId42" Type="http://schemas.openxmlformats.org/officeDocument/2006/relationships/oleObject" Target="../embeddings/oleObject129.bin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143.wmf"/><Relationship Id="rId25" Type="http://schemas.openxmlformats.org/officeDocument/2006/relationships/image" Target="../media/image147.wmf"/><Relationship Id="rId33" Type="http://schemas.openxmlformats.org/officeDocument/2006/relationships/image" Target="../media/image151.wmf"/><Relationship Id="rId38" Type="http://schemas.openxmlformats.org/officeDocument/2006/relationships/oleObject" Target="../embeddings/oleObject127.bin"/><Relationship Id="rId46" Type="http://schemas.openxmlformats.org/officeDocument/2006/relationships/image" Target="../media/image157.wmf"/><Relationship Id="rId2" Type="http://schemas.openxmlformats.org/officeDocument/2006/relationships/oleObject" Target="../embeddings/oleObject109.bin"/><Relationship Id="rId16" Type="http://schemas.openxmlformats.org/officeDocument/2006/relationships/oleObject" Target="../embeddings/oleObject116.bin"/><Relationship Id="rId20" Type="http://schemas.openxmlformats.org/officeDocument/2006/relationships/oleObject" Target="../embeddings/oleObject118.bin"/><Relationship Id="rId29" Type="http://schemas.openxmlformats.org/officeDocument/2006/relationships/image" Target="../media/image149.wmf"/><Relationship Id="rId41" Type="http://schemas.openxmlformats.org/officeDocument/2006/relationships/image" Target="../media/image15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40.wmf"/><Relationship Id="rId24" Type="http://schemas.openxmlformats.org/officeDocument/2006/relationships/oleObject" Target="../embeddings/oleObject120.bin"/><Relationship Id="rId32" Type="http://schemas.openxmlformats.org/officeDocument/2006/relationships/oleObject" Target="../embeddings/oleObject124.bin"/><Relationship Id="rId37" Type="http://schemas.openxmlformats.org/officeDocument/2006/relationships/image" Target="../media/image153.wmf"/><Relationship Id="rId40" Type="http://schemas.openxmlformats.org/officeDocument/2006/relationships/oleObject" Target="../embeddings/oleObject128.bin"/><Relationship Id="rId45" Type="http://schemas.openxmlformats.org/officeDocument/2006/relationships/oleObject" Target="../embeddings/oleObject131.bin"/><Relationship Id="rId5" Type="http://schemas.openxmlformats.org/officeDocument/2006/relationships/image" Target="../media/image137.wmf"/><Relationship Id="rId15" Type="http://schemas.openxmlformats.org/officeDocument/2006/relationships/image" Target="../media/image142.wmf"/><Relationship Id="rId23" Type="http://schemas.openxmlformats.org/officeDocument/2006/relationships/image" Target="../media/image146.wmf"/><Relationship Id="rId28" Type="http://schemas.openxmlformats.org/officeDocument/2006/relationships/oleObject" Target="../embeddings/oleObject122.bin"/><Relationship Id="rId36" Type="http://schemas.openxmlformats.org/officeDocument/2006/relationships/oleObject" Target="../embeddings/oleObject126.bin"/><Relationship Id="rId10" Type="http://schemas.openxmlformats.org/officeDocument/2006/relationships/oleObject" Target="../embeddings/oleObject113.bin"/><Relationship Id="rId19" Type="http://schemas.openxmlformats.org/officeDocument/2006/relationships/image" Target="../media/image144.wmf"/><Relationship Id="rId31" Type="http://schemas.openxmlformats.org/officeDocument/2006/relationships/image" Target="../media/image150.wmf"/><Relationship Id="rId44" Type="http://schemas.openxmlformats.org/officeDocument/2006/relationships/oleObject" Target="../embeddings/oleObject130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115.bin"/><Relationship Id="rId22" Type="http://schemas.openxmlformats.org/officeDocument/2006/relationships/oleObject" Target="../embeddings/oleObject119.bin"/><Relationship Id="rId27" Type="http://schemas.openxmlformats.org/officeDocument/2006/relationships/image" Target="../media/image148.wmf"/><Relationship Id="rId30" Type="http://schemas.openxmlformats.org/officeDocument/2006/relationships/oleObject" Target="../embeddings/oleObject123.bin"/><Relationship Id="rId35" Type="http://schemas.openxmlformats.org/officeDocument/2006/relationships/image" Target="../media/image152.wmf"/><Relationship Id="rId43" Type="http://schemas.openxmlformats.org/officeDocument/2006/relationships/image" Target="../media/image156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image" Target="../media/image158.wmf"/><Relationship Id="rId7" Type="http://schemas.openxmlformats.org/officeDocument/2006/relationships/image" Target="../media/image160.wmf"/><Relationship Id="rId2" Type="http://schemas.openxmlformats.org/officeDocument/2006/relationships/oleObject" Target="../embeddings/oleObject13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59.wmf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6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emf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168.wmf"/><Relationship Id="rId18" Type="http://schemas.openxmlformats.org/officeDocument/2006/relationships/oleObject" Target="../embeddings/oleObject144.bin"/><Relationship Id="rId3" Type="http://schemas.openxmlformats.org/officeDocument/2006/relationships/image" Target="../media/image163.wmf"/><Relationship Id="rId21" Type="http://schemas.openxmlformats.org/officeDocument/2006/relationships/image" Target="../media/image172.wmf"/><Relationship Id="rId7" Type="http://schemas.openxmlformats.org/officeDocument/2006/relationships/image" Target="../media/image165.wmf"/><Relationship Id="rId12" Type="http://schemas.openxmlformats.org/officeDocument/2006/relationships/oleObject" Target="../embeddings/oleObject141.bin"/><Relationship Id="rId17" Type="http://schemas.openxmlformats.org/officeDocument/2006/relationships/image" Target="../media/image170.wmf"/><Relationship Id="rId2" Type="http://schemas.openxmlformats.org/officeDocument/2006/relationships/oleObject" Target="../embeddings/oleObject136.bin"/><Relationship Id="rId16" Type="http://schemas.openxmlformats.org/officeDocument/2006/relationships/oleObject" Target="../embeddings/oleObject143.bin"/><Relationship Id="rId20" Type="http://schemas.openxmlformats.org/officeDocument/2006/relationships/oleObject" Target="../embeddings/oleObject1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67.wmf"/><Relationship Id="rId5" Type="http://schemas.openxmlformats.org/officeDocument/2006/relationships/image" Target="../media/image164.wmf"/><Relationship Id="rId15" Type="http://schemas.openxmlformats.org/officeDocument/2006/relationships/image" Target="../media/image169.wmf"/><Relationship Id="rId23" Type="http://schemas.openxmlformats.org/officeDocument/2006/relationships/image" Target="../media/image173.wmf"/><Relationship Id="rId10" Type="http://schemas.openxmlformats.org/officeDocument/2006/relationships/oleObject" Target="../embeddings/oleObject140.bin"/><Relationship Id="rId19" Type="http://schemas.openxmlformats.org/officeDocument/2006/relationships/image" Target="../media/image171.wmf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66.wmf"/><Relationship Id="rId14" Type="http://schemas.openxmlformats.org/officeDocument/2006/relationships/oleObject" Target="../embeddings/oleObject142.bin"/><Relationship Id="rId22" Type="http://schemas.openxmlformats.org/officeDocument/2006/relationships/oleObject" Target="../embeddings/oleObject146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3" Type="http://schemas.openxmlformats.org/officeDocument/2006/relationships/image" Target="../media/image174.wmf"/><Relationship Id="rId7" Type="http://schemas.openxmlformats.org/officeDocument/2006/relationships/image" Target="../media/image176.wmf"/><Relationship Id="rId2" Type="http://schemas.openxmlformats.org/officeDocument/2006/relationships/oleObject" Target="../embeddings/oleObject1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178.wmf"/><Relationship Id="rId5" Type="http://schemas.openxmlformats.org/officeDocument/2006/relationships/image" Target="../media/image175.wmf"/><Relationship Id="rId10" Type="http://schemas.openxmlformats.org/officeDocument/2006/relationships/oleObject" Target="../embeddings/oleObject151.bin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7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3" Type="http://schemas.openxmlformats.org/officeDocument/2006/relationships/image" Target="../media/image174.wmf"/><Relationship Id="rId7" Type="http://schemas.openxmlformats.org/officeDocument/2006/relationships/image" Target="../media/image180.wmf"/><Relationship Id="rId2" Type="http://schemas.openxmlformats.org/officeDocument/2006/relationships/oleObject" Target="../embeddings/oleObject15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82.wmf"/><Relationship Id="rId5" Type="http://schemas.openxmlformats.org/officeDocument/2006/relationships/image" Target="../media/image179.wmf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81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emf"/><Relationship Id="rId2" Type="http://schemas.openxmlformats.org/officeDocument/2006/relationships/oleObject" Target="../embeddings/oleObject157.bin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emf"/><Relationship Id="rId2" Type="http://schemas.openxmlformats.org/officeDocument/2006/relationships/oleObject" Target="../embeddings/oleObject158.bin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emf"/><Relationship Id="rId2" Type="http://schemas.openxmlformats.org/officeDocument/2006/relationships/oleObject" Target="../embeddings/oleObject159.bin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emf"/><Relationship Id="rId2" Type="http://schemas.openxmlformats.org/officeDocument/2006/relationships/oleObject" Target="../embeddings/oleObject160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428625"/>
            <a:ext cx="5759450" cy="774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经典特宋简" pitchFamily="49" charset="-122"/>
              </a:rPr>
              <a:t>目   录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895591" y="2872861"/>
            <a:ext cx="5132793" cy="571517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103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/>
          <a:srcRect l="38753" r="35728" b="62553"/>
          <a:stretch>
            <a:fillRect/>
          </a:stretch>
        </p:blipFill>
        <p:spPr bwMode="auto">
          <a:xfrm>
            <a:off x="2325677" y="2564904"/>
            <a:ext cx="93821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Box 10"/>
          <p:cNvSpPr txBox="1">
            <a:spLocks noChangeArrowheads="1"/>
          </p:cNvSpPr>
          <p:nvPr/>
        </p:nvSpPr>
        <p:spPr bwMode="auto">
          <a:xfrm>
            <a:off x="2566216" y="2976222"/>
            <a:ext cx="701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itchFamily="34" charset="0"/>
                <a:ea typeface="ClassizismAntiqua" pitchFamily="2" charset="-122"/>
              </a:rPr>
              <a:t>2</a:t>
            </a:r>
            <a:endParaRPr lang="zh-CN" altLang="en-US" sz="2800" b="1" dirty="0">
              <a:solidFill>
                <a:srgbClr val="0070C0"/>
              </a:solidFill>
              <a:latin typeface="Arial Black" pitchFamily="34" charset="0"/>
              <a:ea typeface="ClassizismAntiqua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597170" y="3986366"/>
            <a:ext cx="4711134" cy="574698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7" name="内容占位符 2"/>
          <p:cNvSpPr txBox="1">
            <a:spLocks/>
          </p:cNvSpPr>
          <p:nvPr/>
        </p:nvSpPr>
        <p:spPr bwMode="auto">
          <a:xfrm>
            <a:off x="3214678" y="2871863"/>
            <a:ext cx="4618028" cy="55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zh-CN" altLang="en-US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群</a:t>
            </a:r>
            <a:r>
              <a:rPr lang="en-US" altLang="zh-CN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-Group</a:t>
            </a:r>
            <a:endParaRPr lang="zh-CN" altLang="en-US" sz="3200" b="1" kern="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108" name="内容占位符 2"/>
          <p:cNvSpPr txBox="1">
            <a:spLocks/>
          </p:cNvSpPr>
          <p:nvPr/>
        </p:nvSpPr>
        <p:spPr bwMode="auto">
          <a:xfrm>
            <a:off x="2976016" y="4004135"/>
            <a:ext cx="433228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环</a:t>
            </a:r>
            <a:r>
              <a:rPr lang="en-US" altLang="zh-CN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-Ring</a:t>
            </a:r>
            <a:endParaRPr lang="zh-CN" altLang="en-US" sz="3200" b="1" kern="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109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/>
          <a:srcRect l="38753" r="35728" b="62553"/>
          <a:stretch>
            <a:fillRect/>
          </a:stretch>
        </p:blipFill>
        <p:spPr bwMode="auto">
          <a:xfrm>
            <a:off x="2039925" y="3630786"/>
            <a:ext cx="93821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0" name="TextBox 10"/>
          <p:cNvSpPr txBox="1">
            <a:spLocks noChangeArrowheads="1"/>
          </p:cNvSpPr>
          <p:nvPr/>
        </p:nvSpPr>
        <p:spPr bwMode="auto">
          <a:xfrm>
            <a:off x="2336294" y="4023014"/>
            <a:ext cx="701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itchFamily="34" charset="0"/>
                <a:ea typeface="ClassizismAntiqua" pitchFamily="2" charset="-122"/>
              </a:rPr>
              <a:t>3</a:t>
            </a:r>
            <a:endParaRPr lang="zh-CN" altLang="en-US" sz="2800" b="1" dirty="0">
              <a:solidFill>
                <a:srgbClr val="0070C0"/>
              </a:solidFill>
              <a:latin typeface="Arial Black" pitchFamily="34" charset="0"/>
              <a:ea typeface="ClassizismAntiqua" pitchFamily="2" charset="-122"/>
            </a:endParaRPr>
          </a:p>
        </p:txBody>
      </p:sp>
      <p:sp>
        <p:nvSpPr>
          <p:cNvPr id="3" name="圆角矩形 4"/>
          <p:cNvSpPr/>
          <p:nvPr/>
        </p:nvSpPr>
        <p:spPr>
          <a:xfrm>
            <a:off x="1442932" y="5102968"/>
            <a:ext cx="5480052" cy="630261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112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/>
          <a:srcRect l="38753" r="35728" b="62553"/>
          <a:stretch>
            <a:fillRect/>
          </a:stretch>
        </p:blipFill>
        <p:spPr bwMode="auto">
          <a:xfrm>
            <a:off x="944456" y="4725144"/>
            <a:ext cx="93821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TextBox 5"/>
          <p:cNvSpPr txBox="1">
            <a:spLocks noChangeArrowheads="1"/>
          </p:cNvSpPr>
          <p:nvPr/>
        </p:nvSpPr>
        <p:spPr bwMode="auto">
          <a:xfrm>
            <a:off x="1236972" y="5145832"/>
            <a:ext cx="701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itchFamily="34" charset="0"/>
                <a:ea typeface="ClassizismAntiqua" pitchFamily="2" charset="-122"/>
              </a:rPr>
              <a:t>4</a:t>
            </a:r>
            <a:endParaRPr lang="zh-CN" altLang="en-US" sz="2800" b="1" dirty="0">
              <a:solidFill>
                <a:srgbClr val="0070C0"/>
              </a:solidFill>
              <a:latin typeface="Arial Black" pitchFamily="34" charset="0"/>
              <a:ea typeface="ClassizismAntiqua" pitchFamily="2" charset="-122"/>
            </a:endParaRPr>
          </a:p>
        </p:txBody>
      </p:sp>
      <p:sp>
        <p:nvSpPr>
          <p:cNvPr id="4114" name="内容占位符 2"/>
          <p:cNvSpPr>
            <a:spLocks/>
          </p:cNvSpPr>
          <p:nvPr/>
        </p:nvSpPr>
        <p:spPr bwMode="auto">
          <a:xfrm>
            <a:off x="1858856" y="5096925"/>
            <a:ext cx="5305432" cy="46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域</a:t>
            </a:r>
            <a:r>
              <a:rPr lang="en-US" altLang="zh-CN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-Domain</a:t>
            </a:r>
            <a:endParaRPr lang="zh-CN" altLang="en-US" sz="3200" b="1" kern="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84220" y="2303477"/>
            <a:ext cx="1812925" cy="2652722"/>
            <a:chOff x="140" y="1419"/>
            <a:chExt cx="1684" cy="1683"/>
          </a:xfrm>
        </p:grpSpPr>
        <p:sp>
          <p:nvSpPr>
            <p:cNvPr id="21" name="Oval 11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7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8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pic>
          <p:nvPicPr>
            <p:cNvPr id="29" name="Picture 19" descr="mar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2" y="1773"/>
              <a:ext cx="1011" cy="1003"/>
            </a:xfrm>
            <a:prstGeom prst="rect">
              <a:avLst/>
            </a:prstGeom>
            <a:noFill/>
          </p:spPr>
        </p:pic>
      </p:grpSp>
      <p:sp>
        <p:nvSpPr>
          <p:cNvPr id="30" name="圆角矩形 29"/>
          <p:cNvSpPr/>
          <p:nvPr/>
        </p:nvSpPr>
        <p:spPr>
          <a:xfrm>
            <a:off x="1824021" y="1524464"/>
            <a:ext cx="4130780" cy="640871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31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/>
          <a:srcRect l="38753" r="35728" b="62553"/>
          <a:stretch>
            <a:fillRect/>
          </a:stretch>
        </p:blipFill>
        <p:spPr bwMode="auto">
          <a:xfrm>
            <a:off x="1325545" y="1285860"/>
            <a:ext cx="938212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1638077" y="1706548"/>
            <a:ext cx="701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itchFamily="34" charset="0"/>
                <a:ea typeface="ClassizismAntiqua" pitchFamily="2" charset="-122"/>
              </a:rPr>
              <a:t>1</a:t>
            </a:r>
            <a:endParaRPr lang="zh-CN" altLang="en-US" sz="2800" b="1" dirty="0">
              <a:solidFill>
                <a:srgbClr val="0070C0"/>
              </a:solidFill>
              <a:latin typeface="Arial Black" pitchFamily="34" charset="0"/>
              <a:ea typeface="ClassizismAntiqua" pitchFamily="2" charset="-122"/>
            </a:endParaRPr>
          </a:p>
        </p:txBody>
      </p:sp>
      <p:sp>
        <p:nvSpPr>
          <p:cNvPr id="33" name="内容占位符 2"/>
          <p:cNvSpPr txBox="1">
            <a:spLocks/>
          </p:cNvSpPr>
          <p:nvPr/>
        </p:nvSpPr>
        <p:spPr bwMode="auto">
          <a:xfrm>
            <a:off x="2239945" y="1549409"/>
            <a:ext cx="3613382" cy="56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绪论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923AAF39-798E-47CB-BD89-134712990B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75885"/>
              </p:ext>
            </p:extLst>
          </p:nvPr>
        </p:nvGraphicFramePr>
        <p:xfrm>
          <a:off x="165100" y="1778000"/>
          <a:ext cx="8801100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83914" imgH="3163972" progId="Word.Document.8">
                  <p:embed/>
                </p:oleObj>
              </mc:Choice>
              <mc:Fallback>
                <p:oleObj name="Document" r:id="rId2" imgW="7483914" imgH="3163972" progId="Word.Document.8">
                  <p:embed/>
                  <p:pic>
                    <p:nvPicPr>
                      <p:cNvPr id="28674" name="Object 2">
                        <a:extLst>
                          <a:ext uri="{FF2B5EF4-FFF2-40B4-BE49-F238E27FC236}">
                            <a16:creationId xmlns:a16="http://schemas.microsoft.com/office/drawing/2014/main" id="{923AAF39-798E-47CB-BD89-134712990B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1778000"/>
                        <a:ext cx="8801100" cy="372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>
            <a:extLst>
              <a:ext uri="{FF2B5EF4-FFF2-40B4-BE49-F238E27FC236}">
                <a16:creationId xmlns:a16="http://schemas.microsoft.com/office/drawing/2014/main" id="{A733578F-1A54-4785-B490-FFF5E16D03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627259"/>
              </p:ext>
            </p:extLst>
          </p:nvPr>
        </p:nvGraphicFramePr>
        <p:xfrm>
          <a:off x="163513" y="2660650"/>
          <a:ext cx="7888287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524715" imgH="1455499" progId="Word.Document.8">
                  <p:embed/>
                </p:oleObj>
              </mc:Choice>
              <mc:Fallback>
                <p:oleObj name="Document" r:id="rId3" imgW="7524715" imgH="1455499" progId="Word.Document.8">
                  <p:embed/>
                  <p:pic>
                    <p:nvPicPr>
                      <p:cNvPr id="30722" name="Object 2">
                        <a:extLst>
                          <a:ext uri="{FF2B5EF4-FFF2-40B4-BE49-F238E27FC236}">
                            <a16:creationId xmlns:a16="http://schemas.microsoft.com/office/drawing/2014/main" id="{A733578F-1A54-4785-B490-FFF5E16D03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2660650"/>
                        <a:ext cx="7888287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3">
            <a:extLst>
              <a:ext uri="{FF2B5EF4-FFF2-40B4-BE49-F238E27FC236}">
                <a16:creationId xmlns:a16="http://schemas.microsoft.com/office/drawing/2014/main" id="{5A5959A5-1D26-460A-B49A-61116CC2E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622633"/>
            <a:ext cx="845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全体偶数构成的集合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2Z,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对普通数的乘法构成半群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但不是幺半群 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0FA40C1B-DA18-4405-A491-61A514AE0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818873"/>
              </p:ext>
            </p:extLst>
          </p:nvPr>
        </p:nvGraphicFramePr>
        <p:xfrm>
          <a:off x="417513" y="1266825"/>
          <a:ext cx="8101012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186225" imgH="794597" progId="Word.Document.8">
                  <p:embed/>
                </p:oleObj>
              </mc:Choice>
              <mc:Fallback>
                <p:oleObj name="Document" r:id="rId5" imgW="6186225" imgH="794597" progId="Word.Document.8">
                  <p:embed/>
                  <p:pic>
                    <p:nvPicPr>
                      <p:cNvPr id="30724" name="Object 4">
                        <a:extLst>
                          <a:ext uri="{FF2B5EF4-FFF2-40B4-BE49-F238E27FC236}">
                            <a16:creationId xmlns:a16="http://schemas.microsoft.com/office/drawing/2014/main" id="{0FA40C1B-DA18-4405-A491-61A514AE03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1266825"/>
                        <a:ext cx="8101012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827DF39-41B9-440A-8D1A-3E89DF61CAE9}"/>
              </a:ext>
            </a:extLst>
          </p:cNvPr>
          <p:cNvSpPr txBox="1"/>
          <p:nvPr/>
        </p:nvSpPr>
        <p:spPr>
          <a:xfrm>
            <a:off x="2250890" y="210646"/>
            <a:ext cx="46057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 </a:t>
            </a:r>
            <a:r>
              <a:rPr lang="zh-CN" altLang="en-US" sz="4400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含幺半群的定义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2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4E95FAFB-C716-42E3-AD48-3F05A02D27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460566"/>
              </p:ext>
            </p:extLst>
          </p:nvPr>
        </p:nvGraphicFramePr>
        <p:xfrm>
          <a:off x="385763" y="1828800"/>
          <a:ext cx="8129587" cy="452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061627" imgH="4478210" progId="Word.Document.8">
                  <p:embed/>
                </p:oleObj>
              </mc:Choice>
              <mc:Fallback>
                <p:oleObj name="Document" r:id="rId2" imgW="8061627" imgH="4478210" progId="Word.Document.8">
                  <p:embed/>
                  <p:pic>
                    <p:nvPicPr>
                      <p:cNvPr id="12290" name="Object 2">
                        <a:extLst>
                          <a:ext uri="{FF2B5EF4-FFF2-40B4-BE49-F238E27FC236}">
                            <a16:creationId xmlns:a16="http://schemas.microsoft.com/office/drawing/2014/main" id="{4E95FAFB-C716-42E3-AD48-3F05A02D27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828800"/>
                        <a:ext cx="8129587" cy="452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>
            <a:extLst>
              <a:ext uri="{FF2B5EF4-FFF2-40B4-BE49-F238E27FC236}">
                <a16:creationId xmlns:a16="http://schemas.microsoft.com/office/drawing/2014/main" id="{325CC8EE-E465-40B7-A170-0635AEF3B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548680"/>
            <a:ext cx="5867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3 </a:t>
            </a:r>
            <a:r>
              <a:rPr lang="zh-CN" altLang="en-US" sz="4400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群的定义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id="{1C6F71D8-F547-46C7-96D7-B570A60C77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563559"/>
              </p:ext>
            </p:extLst>
          </p:nvPr>
        </p:nvGraphicFramePr>
        <p:xfrm>
          <a:off x="251520" y="980728"/>
          <a:ext cx="8443912" cy="421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555406" imgH="3767938" progId="Word.Document.8">
                  <p:embed/>
                </p:oleObj>
              </mc:Choice>
              <mc:Fallback>
                <p:oleObj name="Document" r:id="rId2" imgW="7555406" imgH="3767938" progId="Word.Document.8">
                  <p:embed/>
                  <p:pic>
                    <p:nvPicPr>
                      <p:cNvPr id="10242" name="Object 2">
                        <a:extLst>
                          <a:ext uri="{FF2B5EF4-FFF2-40B4-BE49-F238E27FC236}">
                            <a16:creationId xmlns:a16="http://schemas.microsoft.com/office/drawing/2014/main" id="{1C6F71D8-F547-46C7-96D7-B570A60C77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80728"/>
                        <a:ext cx="8443912" cy="421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>
            <a:extLst>
              <a:ext uri="{FF2B5EF4-FFF2-40B4-BE49-F238E27FC236}">
                <a16:creationId xmlns:a16="http://schemas.microsoft.com/office/drawing/2014/main" id="{11AE2A09-F533-4C5D-9700-6D1E01291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218224"/>
              </p:ext>
            </p:extLst>
          </p:nvPr>
        </p:nvGraphicFramePr>
        <p:xfrm>
          <a:off x="252413" y="1431925"/>
          <a:ext cx="8428037" cy="311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645470" imgH="3571848" progId="Word.Document.8">
                  <p:embed/>
                </p:oleObj>
              </mc:Choice>
              <mc:Fallback>
                <p:oleObj name="Document" r:id="rId2" imgW="9645470" imgH="3571848" progId="Word.Document.8">
                  <p:embed/>
                  <p:pic>
                    <p:nvPicPr>
                      <p:cNvPr id="46082" name="Object 2">
                        <a:extLst>
                          <a:ext uri="{FF2B5EF4-FFF2-40B4-BE49-F238E27FC236}">
                            <a16:creationId xmlns:a16="http://schemas.microsoft.com/office/drawing/2014/main" id="{11AE2A09-F533-4C5D-9700-6D1E01291A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1431925"/>
                        <a:ext cx="8428037" cy="3113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>
            <a:extLst>
              <a:ext uri="{FF2B5EF4-FFF2-40B4-BE49-F238E27FC236}">
                <a16:creationId xmlns:a16="http://schemas.microsoft.com/office/drawing/2014/main" id="{11AE2A09-F533-4C5D-9700-6D1E01291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578543"/>
              </p:ext>
            </p:extLst>
          </p:nvPr>
        </p:nvGraphicFramePr>
        <p:xfrm>
          <a:off x="173038" y="1206500"/>
          <a:ext cx="8467725" cy="390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460403" imgH="4365471" progId="Word.Document.8">
                  <p:embed/>
                </p:oleObj>
              </mc:Choice>
              <mc:Fallback>
                <p:oleObj name="Document" r:id="rId2" imgW="9460403" imgH="4365471" progId="Word.Document.8">
                  <p:embed/>
                  <p:pic>
                    <p:nvPicPr>
                      <p:cNvPr id="46082" name="Object 2">
                        <a:extLst>
                          <a:ext uri="{FF2B5EF4-FFF2-40B4-BE49-F238E27FC236}">
                            <a16:creationId xmlns:a16="http://schemas.microsoft.com/office/drawing/2014/main" id="{11AE2A09-F533-4C5D-9700-6D1E01291A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1206500"/>
                        <a:ext cx="8467725" cy="3908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716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>
            <a:extLst>
              <a:ext uri="{FF2B5EF4-FFF2-40B4-BE49-F238E27FC236}">
                <a16:creationId xmlns:a16="http://schemas.microsoft.com/office/drawing/2014/main" id="{8981B2E9-BE7A-424D-B04C-52EAC697E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895285"/>
              </p:ext>
            </p:extLst>
          </p:nvPr>
        </p:nvGraphicFramePr>
        <p:xfrm>
          <a:off x="20827" y="980728"/>
          <a:ext cx="8727637" cy="552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678170" imgH="4957851" progId="Word.Document.8">
                  <p:embed/>
                </p:oleObj>
              </mc:Choice>
              <mc:Fallback>
                <p:oleObj name="Document" r:id="rId2" imgW="7678170" imgH="4957851" progId="Word.Document.8">
                  <p:embed/>
                  <p:pic>
                    <p:nvPicPr>
                      <p:cNvPr id="47106" name="Object 2">
                        <a:extLst>
                          <a:ext uri="{FF2B5EF4-FFF2-40B4-BE49-F238E27FC236}">
                            <a16:creationId xmlns:a16="http://schemas.microsoft.com/office/drawing/2014/main" id="{8981B2E9-BE7A-424D-B04C-52EAC697EB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7" y="980728"/>
                        <a:ext cx="8727637" cy="552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>
            <a:extLst>
              <a:ext uri="{FF2B5EF4-FFF2-40B4-BE49-F238E27FC236}">
                <a16:creationId xmlns:a16="http://schemas.microsoft.com/office/drawing/2014/main" id="{109D45CB-2F7E-4F57-AB00-BA8FBAC4D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946162"/>
              </p:ext>
            </p:extLst>
          </p:nvPr>
        </p:nvGraphicFramePr>
        <p:xfrm>
          <a:off x="641350" y="587375"/>
          <a:ext cx="8256588" cy="592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039602" imgH="5751367" progId="Word.Document.8">
                  <p:embed/>
                </p:oleObj>
              </mc:Choice>
              <mc:Fallback>
                <p:oleObj name="Document" r:id="rId2" imgW="8039602" imgH="5751367" progId="Word.Document.8">
                  <p:embed/>
                  <p:pic>
                    <p:nvPicPr>
                      <p:cNvPr id="48130" name="Object 2">
                        <a:extLst>
                          <a:ext uri="{FF2B5EF4-FFF2-40B4-BE49-F238E27FC236}">
                            <a16:creationId xmlns:a16="http://schemas.microsoft.com/office/drawing/2014/main" id="{109D45CB-2F7E-4F57-AB00-BA8FBAC4DD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587375"/>
                        <a:ext cx="8256588" cy="592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>
            <a:extLst>
              <a:ext uri="{FF2B5EF4-FFF2-40B4-BE49-F238E27FC236}">
                <a16:creationId xmlns:a16="http://schemas.microsoft.com/office/drawing/2014/main" id="{9C045679-BF2F-4F57-8C72-3426D0E98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619889"/>
              </p:ext>
            </p:extLst>
          </p:nvPr>
        </p:nvGraphicFramePr>
        <p:xfrm>
          <a:off x="467544" y="548680"/>
          <a:ext cx="8208912" cy="6157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359872" imgH="6260918" progId="Word.Document.8">
                  <p:embed/>
                </p:oleObj>
              </mc:Choice>
              <mc:Fallback>
                <p:oleObj name="Document" r:id="rId2" imgW="8359872" imgH="6260918" progId="Word.Document.8">
                  <p:embed/>
                  <p:pic>
                    <p:nvPicPr>
                      <p:cNvPr id="49154" name="Object 2">
                        <a:extLst>
                          <a:ext uri="{FF2B5EF4-FFF2-40B4-BE49-F238E27FC236}">
                            <a16:creationId xmlns:a16="http://schemas.microsoft.com/office/drawing/2014/main" id="{9C045679-BF2F-4F57-8C72-3426D0E984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48680"/>
                        <a:ext cx="8208912" cy="615710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20FBFA29-7B50-4D89-A291-8D61B31A3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062658"/>
              </p:ext>
            </p:extLst>
          </p:nvPr>
        </p:nvGraphicFramePr>
        <p:xfrm>
          <a:off x="409575" y="764704"/>
          <a:ext cx="8324850" cy="584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983275" imgH="5563258" progId="Word.Document.8">
                  <p:embed/>
                </p:oleObj>
              </mc:Choice>
              <mc:Fallback>
                <p:oleObj name="Document" r:id="rId2" imgW="7983275" imgH="5563258" progId="Word.Document.8">
                  <p:embed/>
                  <p:pic>
                    <p:nvPicPr>
                      <p:cNvPr id="50178" name="Object 2">
                        <a:extLst>
                          <a:ext uri="{FF2B5EF4-FFF2-40B4-BE49-F238E27FC236}">
                            <a16:creationId xmlns:a16="http://schemas.microsoft.com/office/drawing/2014/main" id="{20FBFA29-7B50-4D89-A291-8D61B31A37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764704"/>
                        <a:ext cx="8324850" cy="584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CD1BB79-4EAC-4CDE-806F-8A4B22E91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-171400"/>
            <a:ext cx="5328592" cy="113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zh-CN" altLang="en-US" sz="4400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078C3F3-64F1-47AD-958B-071E7294D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5430"/>
            <a:ext cx="9144000" cy="1568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D6C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 dirty="0"/>
              <a:t>第二章  群  论（</a:t>
            </a:r>
            <a:r>
              <a:rPr kumimoji="1" lang="en-US" altLang="zh-CN" sz="3200" b="1" dirty="0"/>
              <a:t>1</a:t>
            </a:r>
            <a:r>
              <a:rPr kumimoji="1" lang="zh-CN" altLang="en-US" sz="3200" b="1" dirty="0"/>
              <a:t>）</a:t>
            </a:r>
            <a:endParaRPr lang="en-US" altLang="zh-CN" sz="3200" b="1" dirty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</a:rPr>
              <a:t>-§1  </a:t>
            </a:r>
            <a:r>
              <a:rPr lang="zh-CN" altLang="en-US" sz="2800" b="1" dirty="0">
                <a:latin typeface="Arial" panose="020B0604020202020204" pitchFamily="34" charset="0"/>
              </a:rPr>
              <a:t>群的定义与性质</a:t>
            </a:r>
            <a:r>
              <a:rPr lang="zh-CN" altLang="en-US" sz="2800" dirty="0">
                <a:latin typeface="Arial" panose="020B0604020202020204" pitchFamily="34" charset="0"/>
              </a:rPr>
              <a:t> （</a:t>
            </a:r>
            <a:r>
              <a:rPr lang="en-US" altLang="zh-CN" sz="2800" dirty="0">
                <a:latin typeface="Arial" panose="020B0604020202020204" pitchFamily="34" charset="0"/>
              </a:rPr>
              <a:t>2</a:t>
            </a:r>
            <a:r>
              <a:rPr lang="zh-CN" altLang="en-US" sz="2800" dirty="0">
                <a:latin typeface="Arial" panose="020B0604020202020204" pitchFamily="34" charset="0"/>
              </a:rPr>
              <a:t>课时）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9E4AE220-D931-489C-9E73-B76A51268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769938"/>
            <a:ext cx="1749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0122AB4A-74D8-4D42-9BF4-6657F24A2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271" y="2014270"/>
            <a:ext cx="525658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　</a:t>
            </a:r>
            <a:r>
              <a:rPr lang="zh-CN" altLang="en-US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  </a:t>
            </a:r>
            <a:r>
              <a:rPr lang="en-US" altLang="zh-CN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  </a:t>
            </a:r>
            <a:r>
              <a:rPr lang="zh-CN" altLang="en-US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讲</a:t>
            </a:r>
            <a:r>
              <a:rPr lang="zh-CN" altLang="en-US" sz="5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A1EE92F4-C4BE-47F7-A030-6E45EB7F2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281288"/>
            <a:ext cx="5181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4 </a:t>
            </a:r>
            <a:r>
              <a:rPr lang="zh-CN" altLang="en-US" sz="4400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群的基本性质</a:t>
            </a:r>
          </a:p>
        </p:txBody>
      </p:sp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83CCA115-F456-4E8B-ADC1-77BC13E3F4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027804"/>
              </p:ext>
            </p:extLst>
          </p:nvPr>
        </p:nvGraphicFramePr>
        <p:xfrm>
          <a:off x="546100" y="1487488"/>
          <a:ext cx="8024813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53339" imgH="4168299" progId="Word.Document.8">
                  <p:embed/>
                </p:oleObj>
              </mc:Choice>
              <mc:Fallback>
                <p:oleObj name="Document" r:id="rId2" imgW="8153339" imgH="4168299" progId="Word.Document.8">
                  <p:embed/>
                  <p:pic>
                    <p:nvPicPr>
                      <p:cNvPr id="51203" name="Object 3">
                        <a:extLst>
                          <a:ext uri="{FF2B5EF4-FFF2-40B4-BE49-F238E27FC236}">
                            <a16:creationId xmlns:a16="http://schemas.microsoft.com/office/drawing/2014/main" id="{83CCA115-F456-4E8B-ADC1-77BC13E3F4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487488"/>
                        <a:ext cx="8024813" cy="410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>
            <a:extLst>
              <a:ext uri="{FF2B5EF4-FFF2-40B4-BE49-F238E27FC236}">
                <a16:creationId xmlns:a16="http://schemas.microsoft.com/office/drawing/2014/main" id="{6963117D-D397-4DA5-8ADA-727EAB5F99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078320"/>
              </p:ext>
            </p:extLst>
          </p:nvPr>
        </p:nvGraphicFramePr>
        <p:xfrm>
          <a:off x="231775" y="831850"/>
          <a:ext cx="8448675" cy="461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835" imgH="4061633" progId="Word.Document.8">
                  <p:embed/>
                </p:oleObj>
              </mc:Choice>
              <mc:Fallback>
                <p:oleObj name="Document" r:id="rId2" imgW="7443835" imgH="4061633" progId="Word.Document.8">
                  <p:embed/>
                  <p:pic>
                    <p:nvPicPr>
                      <p:cNvPr id="52226" name="Object 2">
                        <a:extLst>
                          <a:ext uri="{FF2B5EF4-FFF2-40B4-BE49-F238E27FC236}">
                            <a16:creationId xmlns:a16="http://schemas.microsoft.com/office/drawing/2014/main" id="{6963117D-D397-4DA5-8ADA-727EAB5F99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831850"/>
                        <a:ext cx="8448675" cy="461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>
            <a:extLst>
              <a:ext uri="{FF2B5EF4-FFF2-40B4-BE49-F238E27FC236}">
                <a16:creationId xmlns:a16="http://schemas.microsoft.com/office/drawing/2014/main" id="{9C9F3A1C-8D50-4F7A-B0E8-AA7C3C1DD3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593781"/>
              </p:ext>
            </p:extLst>
          </p:nvPr>
        </p:nvGraphicFramePr>
        <p:xfrm>
          <a:off x="436562" y="1052736"/>
          <a:ext cx="8270875" cy="612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580125" imgH="6353170" progId="Word.Document.8">
                  <p:embed/>
                </p:oleObj>
              </mc:Choice>
              <mc:Fallback>
                <p:oleObj name="Document" r:id="rId2" imgW="8580125" imgH="6353170" progId="Word.Document.8">
                  <p:embed/>
                  <p:pic>
                    <p:nvPicPr>
                      <p:cNvPr id="53250" name="Object 2">
                        <a:extLst>
                          <a:ext uri="{FF2B5EF4-FFF2-40B4-BE49-F238E27FC236}">
                            <a16:creationId xmlns:a16="http://schemas.microsoft.com/office/drawing/2014/main" id="{9C9F3A1C-8D50-4F7A-B0E8-AA7C3C1DD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" y="1052736"/>
                        <a:ext cx="8270875" cy="612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75EF217-8B30-46E0-BB0C-3201E02A9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如果将群的定义中的“左”换成“右”，显然又得到“群的等价定义” 。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67D9078-4499-4F2B-8554-4540506CA8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859036"/>
              </p:ext>
            </p:extLst>
          </p:nvPr>
        </p:nvGraphicFramePr>
        <p:xfrm>
          <a:off x="465138" y="2278063"/>
          <a:ext cx="8310562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061627" imgH="4478210" progId="Word.Document.8">
                  <p:embed/>
                </p:oleObj>
              </mc:Choice>
              <mc:Fallback>
                <p:oleObj name="Document" r:id="rId2" imgW="8061627" imgH="4478210" progId="Word.Document.8">
                  <p:embed/>
                  <p:pic>
                    <p:nvPicPr>
                      <p:cNvPr id="55298" name="Object 2">
                        <a:extLst>
                          <a:ext uri="{FF2B5EF4-FFF2-40B4-BE49-F238E27FC236}">
                            <a16:creationId xmlns:a16="http://schemas.microsoft.com/office/drawing/2014/main" id="{C4E9EF86-151A-4ECC-9A4C-DBBFD00BD1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278063"/>
                        <a:ext cx="8310562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C5C17803-086A-405D-9A55-DEE259DD1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715932"/>
              </p:ext>
            </p:extLst>
          </p:nvPr>
        </p:nvGraphicFramePr>
        <p:xfrm>
          <a:off x="612775" y="1417638"/>
          <a:ext cx="7369175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028047" imgH="5558573" progId="Word.Document.8">
                  <p:embed/>
                </p:oleObj>
              </mc:Choice>
              <mc:Fallback>
                <p:oleObj name="Document" r:id="rId2" imgW="8028047" imgH="5558573" progId="Word.Document.8">
                  <p:embed/>
                  <p:pic>
                    <p:nvPicPr>
                      <p:cNvPr id="31746" name="Object 2">
                        <a:extLst>
                          <a:ext uri="{FF2B5EF4-FFF2-40B4-BE49-F238E27FC236}">
                            <a16:creationId xmlns:a16="http://schemas.microsoft.com/office/drawing/2014/main" id="{C5C17803-086A-405D-9A55-DEE259DD11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417638"/>
                        <a:ext cx="7369175" cy="511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90B6CF9E-ED70-4981-9068-A52F9CA43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348880"/>
            <a:ext cx="4131056" cy="23640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091EEB9-BBFF-4A1F-BECC-9187D18A6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297423"/>
            <a:ext cx="4366917" cy="3422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C5C17803-086A-405D-9A55-DEE259DD1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696999"/>
              </p:ext>
            </p:extLst>
          </p:nvPr>
        </p:nvGraphicFramePr>
        <p:xfrm>
          <a:off x="609600" y="1417638"/>
          <a:ext cx="7451725" cy="499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028047" imgH="5360014" progId="Word.Document.8">
                  <p:embed/>
                </p:oleObj>
              </mc:Choice>
              <mc:Fallback>
                <p:oleObj name="Document" r:id="rId2" imgW="8028047" imgH="5360014" progId="Word.Document.8">
                  <p:embed/>
                  <p:pic>
                    <p:nvPicPr>
                      <p:cNvPr id="31746" name="Object 2">
                        <a:extLst>
                          <a:ext uri="{FF2B5EF4-FFF2-40B4-BE49-F238E27FC236}">
                            <a16:creationId xmlns:a16="http://schemas.microsoft.com/office/drawing/2014/main" id="{C5C17803-086A-405D-9A55-DEE259DD11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17638"/>
                        <a:ext cx="7451725" cy="499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11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C5C17803-086A-405D-9A55-DEE259DD1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029381"/>
              </p:ext>
            </p:extLst>
          </p:nvPr>
        </p:nvGraphicFramePr>
        <p:xfrm>
          <a:off x="609600" y="1417638"/>
          <a:ext cx="7451725" cy="463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028047" imgH="4972266" progId="Word.Document.8">
                  <p:embed/>
                </p:oleObj>
              </mc:Choice>
              <mc:Fallback>
                <p:oleObj name="Document" r:id="rId2" imgW="8028047" imgH="4972266" progId="Word.Document.8">
                  <p:embed/>
                  <p:pic>
                    <p:nvPicPr>
                      <p:cNvPr id="31746" name="Object 2">
                        <a:extLst>
                          <a:ext uri="{FF2B5EF4-FFF2-40B4-BE49-F238E27FC236}">
                            <a16:creationId xmlns:a16="http://schemas.microsoft.com/office/drawing/2014/main" id="{C5C17803-086A-405D-9A55-DEE259DD11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17638"/>
                        <a:ext cx="7451725" cy="463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3639A769-BCAB-F351-D87C-8CD9A7848249}"/>
              </a:ext>
            </a:extLst>
          </p:cNvPr>
          <p:cNvGrpSpPr/>
          <p:nvPr/>
        </p:nvGrpSpPr>
        <p:grpSpPr>
          <a:xfrm>
            <a:off x="3758740" y="1442064"/>
            <a:ext cx="4302585" cy="3672408"/>
            <a:chOff x="3758740" y="1442064"/>
            <a:chExt cx="4302585" cy="367240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144569D-0FE8-46DE-A8A6-4C2CFA7E0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740" y="1442064"/>
              <a:ext cx="4302585" cy="3672408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B3FF230-6F5C-2E91-4E43-B47C883B5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146" y="3152817"/>
              <a:ext cx="304800" cy="40957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1A5B248-505E-D280-AE6A-353A621F3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8104" y="4293096"/>
              <a:ext cx="257175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3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>
            <a:extLst>
              <a:ext uri="{FF2B5EF4-FFF2-40B4-BE49-F238E27FC236}">
                <a16:creationId xmlns:a16="http://schemas.microsoft.com/office/drawing/2014/main" id="{C3261683-F770-404B-9A3C-1E35538AFA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082472"/>
              </p:ext>
            </p:extLst>
          </p:nvPr>
        </p:nvGraphicFramePr>
        <p:xfrm>
          <a:off x="487363" y="1050925"/>
          <a:ext cx="8305800" cy="568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945196" imgH="4753887" progId="Word.Document.8">
                  <p:embed/>
                </p:oleObj>
              </mc:Choice>
              <mc:Fallback>
                <p:oleObj name="Document" r:id="rId2" imgW="6945196" imgH="4753887" progId="Word.Document.8">
                  <p:embed/>
                  <p:pic>
                    <p:nvPicPr>
                      <p:cNvPr id="34818" name="Object 2">
                        <a:extLst>
                          <a:ext uri="{FF2B5EF4-FFF2-40B4-BE49-F238E27FC236}">
                            <a16:creationId xmlns:a16="http://schemas.microsoft.com/office/drawing/2014/main" id="{C3261683-F770-404B-9A3C-1E35538AFA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1050925"/>
                        <a:ext cx="8305800" cy="568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1EEBCCA7-8423-4B61-83E6-DFB8059FE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0"/>
            <a:ext cx="5328592" cy="113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zh-CN" altLang="en-US" sz="4400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7078D52B-30C2-438D-838B-F7C02AB7AF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844822"/>
              </p:ext>
            </p:extLst>
          </p:nvPr>
        </p:nvGraphicFramePr>
        <p:xfrm>
          <a:off x="542131" y="1196752"/>
          <a:ext cx="8059738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661922" imgH="4962896" progId="Word.Document.8">
                  <p:embed/>
                </p:oleObj>
              </mc:Choice>
              <mc:Fallback>
                <p:oleObj name="Document" r:id="rId2" imgW="7661922" imgH="4962896" progId="Word.Document.8">
                  <p:embed/>
                  <p:pic>
                    <p:nvPicPr>
                      <p:cNvPr id="35842" name="Object 2">
                        <a:extLst>
                          <a:ext uri="{FF2B5EF4-FFF2-40B4-BE49-F238E27FC236}">
                            <a16:creationId xmlns:a16="http://schemas.microsoft.com/office/drawing/2014/main" id="{7078D52B-30C2-438D-838B-F7C02AB7AF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" y="1196752"/>
                        <a:ext cx="8059738" cy="524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ECF03319-117C-4EBE-A65B-201535A502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816904"/>
              </p:ext>
            </p:extLst>
          </p:nvPr>
        </p:nvGraphicFramePr>
        <p:xfrm>
          <a:off x="427038" y="1050925"/>
          <a:ext cx="8107362" cy="522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26260" imgH="4965827" progId="Word.Document.8">
                  <p:embed/>
                </p:oleObj>
              </mc:Choice>
              <mc:Fallback>
                <p:oleObj name="Document" r:id="rId2" imgW="7726260" imgH="4965827" progId="Word.Document.8">
                  <p:embed/>
                  <p:pic>
                    <p:nvPicPr>
                      <p:cNvPr id="36866" name="Object 2">
                        <a:extLst>
                          <a:ext uri="{FF2B5EF4-FFF2-40B4-BE49-F238E27FC236}">
                            <a16:creationId xmlns:a16="http://schemas.microsoft.com/office/drawing/2014/main" id="{ECF03319-117C-4EBE-A65B-201535A502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1050925"/>
                        <a:ext cx="8107362" cy="522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6528DF3-6C44-48AB-B1EB-E758A9C2A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080" y="1844824"/>
            <a:ext cx="7272808" cy="395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kern="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半群</a:t>
            </a:r>
            <a:br>
              <a:rPr lang="en-US" altLang="zh-CN" kern="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kern="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含幺半群</a:t>
            </a:r>
            <a:br>
              <a:rPr lang="en-US" altLang="zh-CN" kern="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kern="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群的定义</a:t>
            </a:r>
            <a:endParaRPr lang="en-US" altLang="zh-CN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kern="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群的性质</a:t>
            </a:r>
            <a:endParaRPr lang="en-US" altLang="zh-CN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kern="0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元素的阶</a:t>
            </a:r>
            <a:endParaRPr lang="en-US" altLang="zh-CN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3600" kern="0" dirty="0">
              <a:solidFill>
                <a:schemeClr val="hlink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A0285CD-409B-4BFD-8A14-B6BF721BD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1268760"/>
            <a:ext cx="71292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主要内容</a:t>
            </a:r>
            <a:r>
              <a:rPr lang="zh-CN" altLang="en-US" sz="4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4000" b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78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F528DA-5703-4E7B-BBC1-187300185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1" y="980727"/>
            <a:ext cx="4176465" cy="41060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>
            <a:extLst>
              <a:ext uri="{FF2B5EF4-FFF2-40B4-BE49-F238E27FC236}">
                <a16:creationId xmlns:a16="http://schemas.microsoft.com/office/drawing/2014/main" id="{8343089B-DDE7-4872-80CD-4421C1E94C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586976"/>
              </p:ext>
            </p:extLst>
          </p:nvPr>
        </p:nvGraphicFramePr>
        <p:xfrm>
          <a:off x="396875" y="1050925"/>
          <a:ext cx="8137525" cy="544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306794" imgH="5542718" progId="Word.Document.8">
                  <p:embed/>
                </p:oleObj>
              </mc:Choice>
              <mc:Fallback>
                <p:oleObj name="Document" r:id="rId2" imgW="8306794" imgH="5542718" progId="Word.Document.8">
                  <p:embed/>
                  <p:pic>
                    <p:nvPicPr>
                      <p:cNvPr id="38914" name="Object 2">
                        <a:extLst>
                          <a:ext uri="{FF2B5EF4-FFF2-40B4-BE49-F238E27FC236}">
                            <a16:creationId xmlns:a16="http://schemas.microsoft.com/office/drawing/2014/main" id="{8343089B-DDE7-4872-80CD-4421C1E94C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1050925"/>
                        <a:ext cx="8137525" cy="544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>
            <a:extLst>
              <a:ext uri="{FF2B5EF4-FFF2-40B4-BE49-F238E27FC236}">
                <a16:creationId xmlns:a16="http://schemas.microsoft.com/office/drawing/2014/main" id="{209605AA-3D04-410B-AD92-5313B3DD08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796624"/>
              </p:ext>
            </p:extLst>
          </p:nvPr>
        </p:nvGraphicFramePr>
        <p:xfrm>
          <a:off x="320675" y="1203325"/>
          <a:ext cx="8150225" cy="531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885258" imgH="4482895" progId="Word.Document.8">
                  <p:embed/>
                </p:oleObj>
              </mc:Choice>
              <mc:Fallback>
                <p:oleObj name="Document" r:id="rId2" imgW="6885258" imgH="4482895" progId="Word.Document.8">
                  <p:embed/>
                  <p:pic>
                    <p:nvPicPr>
                      <p:cNvPr id="39938" name="Object 2">
                        <a:extLst>
                          <a:ext uri="{FF2B5EF4-FFF2-40B4-BE49-F238E27FC236}">
                            <a16:creationId xmlns:a16="http://schemas.microsoft.com/office/drawing/2014/main" id="{209605AA-3D04-410B-AD92-5313B3DD08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203325"/>
                        <a:ext cx="8150225" cy="531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A7FFD91F-08CD-43F2-97F7-E58B669C61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259156"/>
              </p:ext>
            </p:extLst>
          </p:nvPr>
        </p:nvGraphicFramePr>
        <p:xfrm>
          <a:off x="350838" y="1127125"/>
          <a:ext cx="8259762" cy="512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681058" imgH="4759652" progId="Word.Document.8">
                  <p:embed/>
                </p:oleObj>
              </mc:Choice>
              <mc:Fallback>
                <p:oleObj name="Document" r:id="rId2" imgW="7681058" imgH="4759652" progId="Word.Document.8">
                  <p:embed/>
                  <p:pic>
                    <p:nvPicPr>
                      <p:cNvPr id="7170" name="Object 2">
                        <a:extLst>
                          <a:ext uri="{FF2B5EF4-FFF2-40B4-BE49-F238E27FC236}">
                            <a16:creationId xmlns:a16="http://schemas.microsoft.com/office/drawing/2014/main" id="{A7FFD91F-08CD-43F2-97F7-E58B669C61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1127125"/>
                        <a:ext cx="8259762" cy="512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A108D2C4-9EB8-4FA2-BAC4-D28A8D829A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602646"/>
              </p:ext>
            </p:extLst>
          </p:nvPr>
        </p:nvGraphicFramePr>
        <p:xfrm>
          <a:off x="167481" y="1268760"/>
          <a:ext cx="8809037" cy="302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555211" imgH="2974783" progId="Word.Document.8">
                  <p:embed/>
                </p:oleObj>
              </mc:Choice>
              <mc:Fallback>
                <p:oleObj name="Document" r:id="rId2" imgW="8555211" imgH="2974783" progId="Word.Document.8">
                  <p:embed/>
                  <p:pic>
                    <p:nvPicPr>
                      <p:cNvPr id="8194" name="Object 2">
                        <a:extLst>
                          <a:ext uri="{FF2B5EF4-FFF2-40B4-BE49-F238E27FC236}">
                            <a16:creationId xmlns:a16="http://schemas.microsoft.com/office/drawing/2014/main" id="{A108D2C4-9EB8-4FA2-BAC4-D28A8D829A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" y="1268760"/>
                        <a:ext cx="8809037" cy="302785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A108D2C4-9EB8-4FA2-BAC4-D28A8D829A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930106"/>
              </p:ext>
            </p:extLst>
          </p:nvPr>
        </p:nvGraphicFramePr>
        <p:xfrm>
          <a:off x="304800" y="838200"/>
          <a:ext cx="85344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564960" imgH="5354609" progId="Word.Document.8">
                  <p:embed/>
                </p:oleObj>
              </mc:Choice>
              <mc:Fallback>
                <p:oleObj name="Document" r:id="rId2" imgW="8564960" imgH="5354609" progId="Word.Document.8">
                  <p:embed/>
                  <p:pic>
                    <p:nvPicPr>
                      <p:cNvPr id="8194" name="Object 2">
                        <a:extLst>
                          <a:ext uri="{FF2B5EF4-FFF2-40B4-BE49-F238E27FC236}">
                            <a16:creationId xmlns:a16="http://schemas.microsoft.com/office/drawing/2014/main" id="{A108D2C4-9EB8-4FA2-BAC4-D28A8D829A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838200"/>
                        <a:ext cx="8534400" cy="5181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199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BE1B1812-D111-472D-B439-BF8226D03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204212"/>
              </p:ext>
            </p:extLst>
          </p:nvPr>
        </p:nvGraphicFramePr>
        <p:xfrm>
          <a:off x="396875" y="1706563"/>
          <a:ext cx="8335963" cy="233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529936" imgH="2381988" progId="Word.Document.8">
                  <p:embed/>
                </p:oleObj>
              </mc:Choice>
              <mc:Fallback>
                <p:oleObj name="Document" r:id="rId2" imgW="8529936" imgH="2381988" progId="Word.Document.8">
                  <p:embed/>
                  <p:pic>
                    <p:nvPicPr>
                      <p:cNvPr id="9218" name="Object 2">
                        <a:extLst>
                          <a:ext uri="{FF2B5EF4-FFF2-40B4-BE49-F238E27FC236}">
                            <a16:creationId xmlns:a16="http://schemas.microsoft.com/office/drawing/2014/main" id="{BE1B1812-D111-472D-B439-BF8226D03B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1706563"/>
                        <a:ext cx="8335963" cy="233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BE1B1812-D111-472D-B439-BF8226D03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430849"/>
              </p:ext>
            </p:extLst>
          </p:nvPr>
        </p:nvGraphicFramePr>
        <p:xfrm>
          <a:off x="179512" y="984522"/>
          <a:ext cx="8763000" cy="568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092845" imgH="5949566" progId="Word.Document.8">
                  <p:embed/>
                </p:oleObj>
              </mc:Choice>
              <mc:Fallback>
                <p:oleObj name="Document" r:id="rId2" imgW="9092845" imgH="5949566" progId="Word.Document.8">
                  <p:embed/>
                  <p:pic>
                    <p:nvPicPr>
                      <p:cNvPr id="9218" name="Object 2">
                        <a:extLst>
                          <a:ext uri="{FF2B5EF4-FFF2-40B4-BE49-F238E27FC236}">
                            <a16:creationId xmlns:a16="http://schemas.microsoft.com/office/drawing/2014/main" id="{BE1B1812-D111-472D-B439-BF8226D03B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984522"/>
                        <a:ext cx="8763000" cy="5684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12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1" name="Rectangle 5">
            <a:extLst>
              <a:ext uri="{FF2B5EF4-FFF2-40B4-BE49-F238E27FC236}">
                <a16:creationId xmlns:a16="http://schemas.microsoft.com/office/drawing/2014/main" id="{27C552BC-93CC-4965-B666-9D0CBE92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678" y="479728"/>
            <a:ext cx="37119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r>
              <a:rPr lang="en-US" altLang="zh-CN" sz="4000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5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4000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群中元素的阶</a:t>
            </a:r>
          </a:p>
        </p:txBody>
      </p:sp>
      <p:graphicFrame>
        <p:nvGraphicFramePr>
          <p:cNvPr id="290824" name="Object 8">
            <a:extLst>
              <a:ext uri="{FF2B5EF4-FFF2-40B4-BE49-F238E27FC236}">
                <a16:creationId xmlns:a16="http://schemas.microsoft.com/office/drawing/2014/main" id="{C78907F2-E936-4751-9595-4437E51109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443417"/>
              </p:ext>
            </p:extLst>
          </p:nvPr>
        </p:nvGraphicFramePr>
        <p:xfrm>
          <a:off x="1131776" y="2079687"/>
          <a:ext cx="1168400" cy="52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164880" progId="Equation.DSMT4">
                  <p:embed/>
                </p:oleObj>
              </mc:Choice>
              <mc:Fallback>
                <p:oleObj name="Equation" r:id="rId2" imgW="368280" imgH="164880" progId="Equation.DSMT4">
                  <p:embed/>
                  <p:pic>
                    <p:nvPicPr>
                      <p:cNvPr id="290824" name="Object 8">
                        <a:extLst>
                          <a:ext uri="{FF2B5EF4-FFF2-40B4-BE49-F238E27FC236}">
                            <a16:creationId xmlns:a16="http://schemas.microsoft.com/office/drawing/2014/main" id="{C78907F2-E936-4751-9595-4437E51109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776" y="2079687"/>
                        <a:ext cx="1168400" cy="52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7" name="Object 11">
            <a:extLst>
              <a:ext uri="{FF2B5EF4-FFF2-40B4-BE49-F238E27FC236}">
                <a16:creationId xmlns:a16="http://schemas.microsoft.com/office/drawing/2014/main" id="{0C36BCAB-4B32-43FB-9ADF-C38359BF0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162865"/>
              </p:ext>
            </p:extLst>
          </p:nvPr>
        </p:nvGraphicFramePr>
        <p:xfrm>
          <a:off x="2205892" y="1904467"/>
          <a:ext cx="1267679" cy="707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40" imgH="241200" progId="Equation.DSMT4">
                  <p:embed/>
                </p:oleObj>
              </mc:Choice>
              <mc:Fallback>
                <p:oleObj name="Equation" r:id="rId4" imgW="431640" imgH="241200" progId="Equation.DSMT4">
                  <p:embed/>
                  <p:pic>
                    <p:nvPicPr>
                      <p:cNvPr id="290827" name="Object 11">
                        <a:extLst>
                          <a:ext uri="{FF2B5EF4-FFF2-40B4-BE49-F238E27FC236}">
                            <a16:creationId xmlns:a16="http://schemas.microsoft.com/office/drawing/2014/main" id="{0C36BCAB-4B32-43FB-9ADF-C38359BF00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892" y="1904467"/>
                        <a:ext cx="1267679" cy="707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0857" name="Group 41">
            <a:extLst>
              <a:ext uri="{FF2B5EF4-FFF2-40B4-BE49-F238E27FC236}">
                <a16:creationId xmlns:a16="http://schemas.microsoft.com/office/drawing/2014/main" id="{A7ACC1D2-1E14-456B-9CBD-93692B2BDA6D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1949450"/>
            <a:ext cx="1943100" cy="654050"/>
            <a:chOff x="2200" y="1228"/>
            <a:chExt cx="1224" cy="412"/>
          </a:xfrm>
        </p:grpSpPr>
        <p:sp>
          <p:nvSpPr>
            <p:cNvPr id="290828" name="Text Box 12">
              <a:extLst>
                <a:ext uri="{FF2B5EF4-FFF2-40B4-BE49-F238E27FC236}">
                  <a16:creationId xmlns:a16="http://schemas.microsoft.com/office/drawing/2014/main" id="{8D80BA09-0B32-49BA-8E7D-D262C30DA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1325"/>
              <a:ext cx="4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规定</a:t>
              </a:r>
            </a:p>
          </p:txBody>
        </p:sp>
        <p:graphicFrame>
          <p:nvGraphicFramePr>
            <p:cNvPr id="290829" name="Object 13">
              <a:extLst>
                <a:ext uri="{FF2B5EF4-FFF2-40B4-BE49-F238E27FC236}">
                  <a16:creationId xmlns:a16="http://schemas.microsoft.com/office/drawing/2014/main" id="{BD896BCC-3F6D-4555-8476-5FE75611B7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0" y="1228"/>
            <a:ext cx="69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06080" imgH="241200" progId="Equation.DSMT4">
                    <p:embed/>
                  </p:oleObj>
                </mc:Choice>
                <mc:Fallback>
                  <p:oleObj name="Equation" r:id="rId6" imgW="406080" imgH="241200" progId="Equation.DSMT4">
                    <p:embed/>
                    <p:pic>
                      <p:nvPicPr>
                        <p:cNvPr id="290829" name="Object 13">
                          <a:extLst>
                            <a:ext uri="{FF2B5EF4-FFF2-40B4-BE49-F238E27FC236}">
                              <a16:creationId xmlns:a16="http://schemas.microsoft.com/office/drawing/2014/main" id="{BD896BCC-3F6D-4555-8476-5FE75611B7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0" y="1228"/>
                          <a:ext cx="69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cap="flat" cmpd="sng" algn="ctr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0834" name="Object 18">
            <a:extLst>
              <a:ext uri="{FF2B5EF4-FFF2-40B4-BE49-F238E27FC236}">
                <a16:creationId xmlns:a16="http://schemas.microsoft.com/office/drawing/2014/main" id="{D7554776-3481-4259-9A22-EA9126E4D1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674997"/>
              </p:ext>
            </p:extLst>
          </p:nvPr>
        </p:nvGraphicFramePr>
        <p:xfrm>
          <a:off x="3348038" y="2565400"/>
          <a:ext cx="26654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8720" imgH="317160" progId="Equation.DSMT4">
                  <p:embed/>
                </p:oleObj>
              </mc:Choice>
              <mc:Fallback>
                <p:oleObj name="Equation" r:id="rId8" imgW="558720" imgH="317160" progId="Equation.DSMT4">
                  <p:embed/>
                  <p:pic>
                    <p:nvPicPr>
                      <p:cNvPr id="290834" name="Object 18">
                        <a:extLst>
                          <a:ext uri="{FF2B5EF4-FFF2-40B4-BE49-F238E27FC236}">
                            <a16:creationId xmlns:a16="http://schemas.microsoft.com/office/drawing/2014/main" id="{D7554776-3481-4259-9A22-EA9126E4D1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565400"/>
                        <a:ext cx="26654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38" name="Object 22">
            <a:extLst>
              <a:ext uri="{FF2B5EF4-FFF2-40B4-BE49-F238E27FC236}">
                <a16:creationId xmlns:a16="http://schemas.microsoft.com/office/drawing/2014/main" id="{13BA0A80-7B4B-47CB-94EC-43A5F7C544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11851"/>
              </p:ext>
            </p:extLst>
          </p:nvPr>
        </p:nvGraphicFramePr>
        <p:xfrm>
          <a:off x="3276600" y="3429000"/>
          <a:ext cx="367347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71600" imgH="380880" progId="Equation.DSMT4">
                  <p:embed/>
                </p:oleObj>
              </mc:Choice>
              <mc:Fallback>
                <p:oleObj name="Equation" r:id="rId10" imgW="1371600" imgH="380880" progId="Equation.DSMT4">
                  <p:embed/>
                  <p:pic>
                    <p:nvPicPr>
                      <p:cNvPr id="290838" name="Object 22">
                        <a:extLst>
                          <a:ext uri="{FF2B5EF4-FFF2-40B4-BE49-F238E27FC236}">
                            <a16:creationId xmlns:a16="http://schemas.microsoft.com/office/drawing/2014/main" id="{13BA0A80-7B4B-47CB-94EC-43A5F7C544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429000"/>
                        <a:ext cx="3673475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42" name="Object 26">
            <a:extLst>
              <a:ext uri="{FF2B5EF4-FFF2-40B4-BE49-F238E27FC236}">
                <a16:creationId xmlns:a16="http://schemas.microsoft.com/office/drawing/2014/main" id="{2E8B489B-D04C-4130-9069-6EB33C4F89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027905"/>
              </p:ext>
            </p:extLst>
          </p:nvPr>
        </p:nvGraphicFramePr>
        <p:xfrm>
          <a:off x="900113" y="4692650"/>
          <a:ext cx="9525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228600" progId="Equation.DSMT4">
                  <p:embed/>
                </p:oleObj>
              </mc:Choice>
              <mc:Fallback>
                <p:oleObj name="Equation" r:id="rId12" imgW="330120" imgH="228600" progId="Equation.DSMT4">
                  <p:embed/>
                  <p:pic>
                    <p:nvPicPr>
                      <p:cNvPr id="290842" name="Object 26">
                        <a:extLst>
                          <a:ext uri="{FF2B5EF4-FFF2-40B4-BE49-F238E27FC236}">
                            <a16:creationId xmlns:a16="http://schemas.microsoft.com/office/drawing/2014/main" id="{2E8B489B-D04C-4130-9069-6EB33C4F8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692650"/>
                        <a:ext cx="9525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46" name="Object 30">
            <a:extLst>
              <a:ext uri="{FF2B5EF4-FFF2-40B4-BE49-F238E27FC236}">
                <a16:creationId xmlns:a16="http://schemas.microsoft.com/office/drawing/2014/main" id="{88251B89-9499-4C89-A1B9-889CDB34FC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919883"/>
              </p:ext>
            </p:extLst>
          </p:nvPr>
        </p:nvGraphicFramePr>
        <p:xfrm>
          <a:off x="2987675" y="4762500"/>
          <a:ext cx="100806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5320" imgH="241200" progId="Equation.DSMT4">
                  <p:embed/>
                </p:oleObj>
              </mc:Choice>
              <mc:Fallback>
                <p:oleObj name="Equation" r:id="rId14" imgW="355320" imgH="241200" progId="Equation.DSMT4">
                  <p:embed/>
                  <p:pic>
                    <p:nvPicPr>
                      <p:cNvPr id="290846" name="Object 30">
                        <a:extLst>
                          <a:ext uri="{FF2B5EF4-FFF2-40B4-BE49-F238E27FC236}">
                            <a16:creationId xmlns:a16="http://schemas.microsoft.com/office/drawing/2014/main" id="{88251B89-9499-4C89-A1B9-889CDB34FC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762500"/>
                        <a:ext cx="100806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51" name="Object 35">
            <a:extLst>
              <a:ext uri="{FF2B5EF4-FFF2-40B4-BE49-F238E27FC236}">
                <a16:creationId xmlns:a16="http://schemas.microsoft.com/office/drawing/2014/main" id="{633D1C7A-4EFC-42A0-8319-A10A7FEBAA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195434"/>
              </p:ext>
            </p:extLst>
          </p:nvPr>
        </p:nvGraphicFramePr>
        <p:xfrm>
          <a:off x="1628775" y="4724400"/>
          <a:ext cx="1358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69800" imgH="241200" progId="Equation.DSMT4">
                  <p:embed/>
                </p:oleObj>
              </mc:Choice>
              <mc:Fallback>
                <p:oleObj name="Equation" r:id="rId16" imgW="469800" imgH="241200" progId="Equation.DSMT4">
                  <p:embed/>
                  <p:pic>
                    <p:nvPicPr>
                      <p:cNvPr id="290851" name="Object 35">
                        <a:extLst>
                          <a:ext uri="{FF2B5EF4-FFF2-40B4-BE49-F238E27FC236}">
                            <a16:creationId xmlns:a16="http://schemas.microsoft.com/office/drawing/2014/main" id="{633D1C7A-4EFC-42A0-8319-A10A7FEBAA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4724400"/>
                        <a:ext cx="1358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55" name="Object 39">
            <a:extLst>
              <a:ext uri="{FF2B5EF4-FFF2-40B4-BE49-F238E27FC236}">
                <a16:creationId xmlns:a16="http://schemas.microsoft.com/office/drawing/2014/main" id="{FBD125A9-80B1-4C70-BE31-47B516E0E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886194"/>
              </p:ext>
            </p:extLst>
          </p:nvPr>
        </p:nvGraphicFramePr>
        <p:xfrm>
          <a:off x="3878263" y="4760913"/>
          <a:ext cx="23495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25480" imgH="241200" progId="Equation.DSMT4">
                  <p:embed/>
                </p:oleObj>
              </mc:Choice>
              <mc:Fallback>
                <p:oleObj name="Equation" r:id="rId18" imgW="825480" imgH="241200" progId="Equation.DSMT4">
                  <p:embed/>
                  <p:pic>
                    <p:nvPicPr>
                      <p:cNvPr id="290855" name="Object 39">
                        <a:extLst>
                          <a:ext uri="{FF2B5EF4-FFF2-40B4-BE49-F238E27FC236}">
                            <a16:creationId xmlns:a16="http://schemas.microsoft.com/office/drawing/2014/main" id="{FBD125A9-80B1-4C70-BE31-47B516E0E1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4760913"/>
                        <a:ext cx="234950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9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9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9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9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9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9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751" name="Group 31">
            <a:extLst>
              <a:ext uri="{FF2B5EF4-FFF2-40B4-BE49-F238E27FC236}">
                <a16:creationId xmlns:a16="http://schemas.microsoft.com/office/drawing/2014/main" id="{D7B78A61-C2B4-4936-978A-F82CDE493592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1131888"/>
            <a:ext cx="8569771" cy="1376363"/>
            <a:chOff x="294" y="713"/>
            <a:chExt cx="5081" cy="867"/>
          </a:xfrm>
        </p:grpSpPr>
        <p:sp>
          <p:nvSpPr>
            <p:cNvPr id="158739" name="Rectangle 19">
              <a:extLst>
                <a:ext uri="{FF2B5EF4-FFF2-40B4-BE49-F238E27FC236}">
                  <a16:creationId xmlns:a16="http://schemas.microsoft.com/office/drawing/2014/main" id="{EF083A32-DAD2-4E3B-9FFE-04FD0D146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754"/>
              <a:ext cx="508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32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定义１</a:t>
              </a:r>
              <a:r>
                <a:rPr kumimoji="0" lang="zh-CN" altLang="en-US" sz="32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　</a:t>
              </a:r>
              <a:r>
                <a:rPr kumimoji="0" lang="zh-CN" altLang="en-US" sz="3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设　为群　的一个元素，使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3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的最小正整数　，叫做</a:t>
              </a:r>
              <a:r>
                <a:rPr kumimoji="0" lang="zh-CN" altLang="en-US" sz="3200" b="1" dirty="0">
                  <a:solidFill>
                    <a:srgbClr val="7030A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元素　的阶。</a:t>
              </a:r>
            </a:p>
          </p:txBody>
        </p:sp>
        <p:graphicFrame>
          <p:nvGraphicFramePr>
            <p:cNvPr id="158734" name="Object 14">
              <a:extLst>
                <a:ext uri="{FF2B5EF4-FFF2-40B4-BE49-F238E27FC236}">
                  <a16:creationId xmlns:a16="http://schemas.microsoft.com/office/drawing/2014/main" id="{648E4E8A-CBAA-43FE-9650-AE2F0E7F08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1025690"/>
                </p:ext>
              </p:extLst>
            </p:nvPr>
          </p:nvGraphicFramePr>
          <p:xfrm>
            <a:off x="2258" y="754"/>
            <a:ext cx="29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39680" imgH="152280" progId="Equation.3">
                    <p:embed/>
                  </p:oleObj>
                </mc:Choice>
                <mc:Fallback>
                  <p:oleObj name="公式" r:id="rId2" imgW="139680" imgH="152280" progId="Equation.3">
                    <p:embed/>
                    <p:pic>
                      <p:nvPicPr>
                        <p:cNvPr id="158734" name="Object 14">
                          <a:extLst>
                            <a:ext uri="{FF2B5EF4-FFF2-40B4-BE49-F238E27FC236}">
                              <a16:creationId xmlns:a16="http://schemas.microsoft.com/office/drawing/2014/main" id="{648E4E8A-CBAA-43FE-9650-AE2F0E7F08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8" y="754"/>
                          <a:ext cx="29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35" name="Object 15">
              <a:extLst>
                <a:ext uri="{FF2B5EF4-FFF2-40B4-BE49-F238E27FC236}">
                  <a16:creationId xmlns:a16="http://schemas.microsoft.com/office/drawing/2014/main" id="{D9848787-B6C2-418D-90BD-8FB215A4EB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5181670"/>
                </p:ext>
              </p:extLst>
            </p:nvPr>
          </p:nvGraphicFramePr>
          <p:xfrm>
            <a:off x="1490" y="799"/>
            <a:ext cx="28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14120" imgH="126720" progId="Equation.3">
                    <p:embed/>
                  </p:oleObj>
                </mc:Choice>
                <mc:Fallback>
                  <p:oleObj name="公式" r:id="rId4" imgW="114120" imgH="126720" progId="Equation.3">
                    <p:embed/>
                    <p:pic>
                      <p:nvPicPr>
                        <p:cNvPr id="158735" name="Object 15">
                          <a:extLst>
                            <a:ext uri="{FF2B5EF4-FFF2-40B4-BE49-F238E27FC236}">
                              <a16:creationId xmlns:a16="http://schemas.microsoft.com/office/drawing/2014/main" id="{D9848787-B6C2-418D-90BD-8FB215A4EB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" y="799"/>
                          <a:ext cx="28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36" name="Object 16">
              <a:extLst>
                <a:ext uri="{FF2B5EF4-FFF2-40B4-BE49-F238E27FC236}">
                  <a16:creationId xmlns:a16="http://schemas.microsoft.com/office/drawing/2014/main" id="{5EEF36EC-9F31-4E9E-8E4D-7AEE58B821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6343768"/>
                </p:ext>
              </p:extLst>
            </p:nvPr>
          </p:nvGraphicFramePr>
          <p:xfrm>
            <a:off x="4184" y="713"/>
            <a:ext cx="952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68280" imgH="177480" progId="Equation.3">
                    <p:embed/>
                  </p:oleObj>
                </mc:Choice>
                <mc:Fallback>
                  <p:oleObj name="公式" r:id="rId6" imgW="368280" imgH="177480" progId="Equation.3">
                    <p:embed/>
                    <p:pic>
                      <p:nvPicPr>
                        <p:cNvPr id="158736" name="Object 16">
                          <a:extLst>
                            <a:ext uri="{FF2B5EF4-FFF2-40B4-BE49-F238E27FC236}">
                              <a16:creationId xmlns:a16="http://schemas.microsoft.com/office/drawing/2014/main" id="{5EEF36EC-9F31-4E9E-8E4D-7AEE58B821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713"/>
                          <a:ext cx="952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37" name="Object 17">
              <a:extLst>
                <a:ext uri="{FF2B5EF4-FFF2-40B4-BE49-F238E27FC236}">
                  <a16:creationId xmlns:a16="http://schemas.microsoft.com/office/drawing/2014/main" id="{547C83A6-19D3-400A-AA5C-14E0BD8606E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0347058"/>
                </p:ext>
              </p:extLst>
            </p:nvPr>
          </p:nvGraphicFramePr>
          <p:xfrm>
            <a:off x="1759" y="1253"/>
            <a:ext cx="28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14120" imgH="126720" progId="Equation.3">
                    <p:embed/>
                  </p:oleObj>
                </mc:Choice>
                <mc:Fallback>
                  <p:oleObj name="公式" r:id="rId8" imgW="114120" imgH="126720" progId="Equation.3">
                    <p:embed/>
                    <p:pic>
                      <p:nvPicPr>
                        <p:cNvPr id="158737" name="Object 17">
                          <a:extLst>
                            <a:ext uri="{FF2B5EF4-FFF2-40B4-BE49-F238E27FC236}">
                              <a16:creationId xmlns:a16="http://schemas.microsoft.com/office/drawing/2014/main" id="{547C83A6-19D3-400A-AA5C-14E0BD8606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9" y="1253"/>
                          <a:ext cx="28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38" name="Object 18">
              <a:extLst>
                <a:ext uri="{FF2B5EF4-FFF2-40B4-BE49-F238E27FC236}">
                  <a16:creationId xmlns:a16="http://schemas.microsoft.com/office/drawing/2014/main" id="{03904D62-3829-44EB-853C-B52D603A6B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7626851"/>
                </p:ext>
              </p:extLst>
            </p:nvPr>
          </p:nvGraphicFramePr>
          <p:xfrm>
            <a:off x="3198" y="1253"/>
            <a:ext cx="28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14120" imgH="126720" progId="Equation.3">
                    <p:embed/>
                  </p:oleObj>
                </mc:Choice>
                <mc:Fallback>
                  <p:oleObj name="公式" r:id="rId10" imgW="114120" imgH="126720" progId="Equation.3">
                    <p:embed/>
                    <p:pic>
                      <p:nvPicPr>
                        <p:cNvPr id="158738" name="Object 18">
                          <a:extLst>
                            <a:ext uri="{FF2B5EF4-FFF2-40B4-BE49-F238E27FC236}">
                              <a16:creationId xmlns:a16="http://schemas.microsoft.com/office/drawing/2014/main" id="{03904D62-3829-44EB-853C-B52D603A6B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253"/>
                          <a:ext cx="28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8748" name="Group 28">
            <a:extLst>
              <a:ext uri="{FF2B5EF4-FFF2-40B4-BE49-F238E27FC236}">
                <a16:creationId xmlns:a16="http://schemas.microsoft.com/office/drawing/2014/main" id="{3BCB761A-2BB8-4C4D-ADA9-0213EEAF924B}"/>
              </a:ext>
            </a:extLst>
          </p:cNvPr>
          <p:cNvGrpSpPr>
            <a:grpSpLocks/>
          </p:cNvGrpSpPr>
          <p:nvPr/>
        </p:nvGrpSpPr>
        <p:grpSpPr bwMode="auto">
          <a:xfrm>
            <a:off x="461963" y="2852739"/>
            <a:ext cx="8286750" cy="1077913"/>
            <a:chOff x="291" y="1979"/>
            <a:chExt cx="5220" cy="679"/>
          </a:xfrm>
        </p:grpSpPr>
        <p:sp>
          <p:nvSpPr>
            <p:cNvPr id="158729" name="Text Box 9">
              <a:extLst>
                <a:ext uri="{FF2B5EF4-FFF2-40B4-BE49-F238E27FC236}">
                  <a16:creationId xmlns:a16="http://schemas.microsoft.com/office/drawing/2014/main" id="{56BC253A-3100-4643-B9C7-D69B8E07D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1979"/>
              <a:ext cx="5220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如果这样的　不存在，则称　的阶为无限（或称是零）。</a:t>
              </a:r>
            </a:p>
          </p:txBody>
        </p:sp>
        <p:graphicFrame>
          <p:nvGraphicFramePr>
            <p:cNvPr id="158730" name="Object 10">
              <a:extLst>
                <a:ext uri="{FF2B5EF4-FFF2-40B4-BE49-F238E27FC236}">
                  <a16:creationId xmlns:a16="http://schemas.microsoft.com/office/drawing/2014/main" id="{A8D1C33A-A629-4CBE-AB64-27F21EF382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3422765"/>
                </p:ext>
              </p:extLst>
            </p:nvPr>
          </p:nvGraphicFramePr>
          <p:xfrm>
            <a:off x="1574" y="2024"/>
            <a:ext cx="28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14120" imgH="126720" progId="Equation.3">
                    <p:embed/>
                  </p:oleObj>
                </mc:Choice>
                <mc:Fallback>
                  <p:oleObj name="公式" r:id="rId12" imgW="114120" imgH="126720" progId="Equation.3">
                    <p:embed/>
                    <p:pic>
                      <p:nvPicPr>
                        <p:cNvPr id="158730" name="Object 10">
                          <a:extLst>
                            <a:ext uri="{FF2B5EF4-FFF2-40B4-BE49-F238E27FC236}">
                              <a16:creationId xmlns:a16="http://schemas.microsoft.com/office/drawing/2014/main" id="{A8D1C33A-A629-4CBE-AB64-27F21EF382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4" y="2024"/>
                          <a:ext cx="28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31" name="Object 11">
              <a:extLst>
                <a:ext uri="{FF2B5EF4-FFF2-40B4-BE49-F238E27FC236}">
                  <a16:creationId xmlns:a16="http://schemas.microsoft.com/office/drawing/2014/main" id="{929FC4D9-9287-4FED-B9E8-C7D2CC1FE2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5845512"/>
                </p:ext>
              </p:extLst>
            </p:nvPr>
          </p:nvGraphicFramePr>
          <p:xfrm>
            <a:off x="3365" y="2025"/>
            <a:ext cx="28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14120" imgH="126720" progId="Equation.3">
                    <p:embed/>
                  </p:oleObj>
                </mc:Choice>
                <mc:Fallback>
                  <p:oleObj name="公式" r:id="rId14" imgW="114120" imgH="126720" progId="Equation.3">
                    <p:embed/>
                    <p:pic>
                      <p:nvPicPr>
                        <p:cNvPr id="158731" name="Object 11">
                          <a:extLst>
                            <a:ext uri="{FF2B5EF4-FFF2-40B4-BE49-F238E27FC236}">
                              <a16:creationId xmlns:a16="http://schemas.microsoft.com/office/drawing/2014/main" id="{929FC4D9-9287-4FED-B9E8-C7D2CC1FE2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5" y="2025"/>
                          <a:ext cx="28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8747" name="Group 27">
            <a:extLst>
              <a:ext uri="{FF2B5EF4-FFF2-40B4-BE49-F238E27FC236}">
                <a16:creationId xmlns:a16="http://schemas.microsoft.com/office/drawing/2014/main" id="{BE7BC813-70D1-43FB-A836-30292B4E3AD8}"/>
              </a:ext>
            </a:extLst>
          </p:cNvPr>
          <p:cNvGrpSpPr>
            <a:grpSpLocks/>
          </p:cNvGrpSpPr>
          <p:nvPr/>
        </p:nvGrpSpPr>
        <p:grpSpPr bwMode="auto">
          <a:xfrm>
            <a:off x="455613" y="4365625"/>
            <a:ext cx="4476751" cy="790575"/>
            <a:chOff x="287" y="2887"/>
            <a:chExt cx="2820" cy="498"/>
          </a:xfrm>
        </p:grpSpPr>
        <p:sp>
          <p:nvSpPr>
            <p:cNvPr id="158725" name="Text Box 5">
              <a:extLst>
                <a:ext uri="{FF2B5EF4-FFF2-40B4-BE49-F238E27FC236}">
                  <a16:creationId xmlns:a16="http://schemas.microsoft.com/office/drawing/2014/main" id="{0732A9D9-4776-4E43-A1F1-3F6C9D4CB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" y="2927"/>
              <a:ext cx="28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元素   的阶常用　表示。</a:t>
              </a:r>
            </a:p>
          </p:txBody>
        </p:sp>
        <p:graphicFrame>
          <p:nvGraphicFramePr>
            <p:cNvPr id="158726" name="Object 6">
              <a:extLst>
                <a:ext uri="{FF2B5EF4-FFF2-40B4-BE49-F238E27FC236}">
                  <a16:creationId xmlns:a16="http://schemas.microsoft.com/office/drawing/2014/main" id="{07E67FE7-C0D9-4643-BA0E-B6F349B12F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2976"/>
            <a:ext cx="28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114120" imgH="126720" progId="Equation.3">
                    <p:embed/>
                  </p:oleObj>
                </mc:Choice>
                <mc:Fallback>
                  <p:oleObj name="公式" r:id="rId15" imgW="114120" imgH="126720" progId="Equation.3">
                    <p:embed/>
                    <p:pic>
                      <p:nvPicPr>
                        <p:cNvPr id="158726" name="Object 6">
                          <a:extLst>
                            <a:ext uri="{FF2B5EF4-FFF2-40B4-BE49-F238E27FC236}">
                              <a16:creationId xmlns:a16="http://schemas.microsoft.com/office/drawing/2014/main" id="{07E67FE7-C0D9-4643-BA0E-B6F349B12F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976"/>
                          <a:ext cx="28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27" name="Object 7">
              <a:extLst>
                <a:ext uri="{FF2B5EF4-FFF2-40B4-BE49-F238E27FC236}">
                  <a16:creationId xmlns:a16="http://schemas.microsoft.com/office/drawing/2014/main" id="{6056E6E9-8086-434E-A992-3B5932ACED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8" y="2887"/>
            <a:ext cx="352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52280" imgH="215640" progId="Equation.3">
                    <p:embed/>
                  </p:oleObj>
                </mc:Choice>
                <mc:Fallback>
                  <p:oleObj name="公式" r:id="rId16" imgW="152280" imgH="215640" progId="Equation.3">
                    <p:embed/>
                    <p:pic>
                      <p:nvPicPr>
                        <p:cNvPr id="158727" name="Object 7">
                          <a:extLst>
                            <a:ext uri="{FF2B5EF4-FFF2-40B4-BE49-F238E27FC236}">
                              <a16:creationId xmlns:a16="http://schemas.microsoft.com/office/drawing/2014/main" id="{6056E6E9-8086-434E-A992-3B5932ACED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887"/>
                          <a:ext cx="352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0C82D5-DF29-4113-8D58-DFD157E034C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群论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是代数学中最古老最丰富的分支之一，是近世代数的基础。变换群在几何学中起着重要的作用，而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有限群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则是伽罗华理论（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Galois ,E[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 1811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1832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）的基础。</a:t>
            </a:r>
          </a:p>
          <a:p>
            <a:endParaRPr lang="zh-CN" altLang="en-US" sz="24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8FAE2A-C5D9-49BA-A348-039E7796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FAFD-B788-49CE-A35C-838A74316C14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39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321C7B-2086-4779-AC8A-6152BB192D4D}"/>
              </a:ext>
            </a:extLst>
          </p:cNvPr>
          <p:cNvSpPr/>
          <p:nvPr/>
        </p:nvSpPr>
        <p:spPr>
          <a:xfrm>
            <a:off x="179512" y="1268760"/>
            <a:ext cx="8784976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例１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次单位根群　　　　　　中，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的阶是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的阶是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-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的阶都是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在正有理数乘群      中，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的阶是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其余元素的阶均无限。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在非零有理数乘群    中，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的阶是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的阶是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，其余元素的阶均是无限。</a:t>
            </a:r>
          </a:p>
        </p:txBody>
      </p:sp>
      <p:graphicFrame>
        <p:nvGraphicFramePr>
          <p:cNvPr id="41" name="Object 8">
            <a:extLst>
              <a:ext uri="{FF2B5EF4-FFF2-40B4-BE49-F238E27FC236}">
                <a16:creationId xmlns:a16="http://schemas.microsoft.com/office/drawing/2014/main" id="{3040A629-768F-47AA-930A-BC88792796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374316"/>
              </p:ext>
            </p:extLst>
          </p:nvPr>
        </p:nvGraphicFramePr>
        <p:xfrm>
          <a:off x="3361914" y="1390066"/>
          <a:ext cx="1930166" cy="46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87320" imgH="190440" progId="Equation.3">
                  <p:embed/>
                </p:oleObj>
              </mc:Choice>
              <mc:Fallback>
                <p:oleObj name="公式" r:id="rId2" imgW="787320" imgH="190440" progId="Equation.3">
                  <p:embed/>
                  <p:pic>
                    <p:nvPicPr>
                      <p:cNvPr id="159752" name="Object 8">
                        <a:extLst>
                          <a:ext uri="{FF2B5EF4-FFF2-40B4-BE49-F238E27FC236}">
                            <a16:creationId xmlns:a16="http://schemas.microsoft.com/office/drawing/2014/main" id="{FB10507F-592C-4E04-A0D5-9A4CDAA82B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914" y="1390066"/>
                        <a:ext cx="1930166" cy="466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63">
            <a:extLst>
              <a:ext uri="{FF2B5EF4-FFF2-40B4-BE49-F238E27FC236}">
                <a16:creationId xmlns:a16="http://schemas.microsoft.com/office/drawing/2014/main" id="{A917F61F-5DCF-4925-9EFD-78877C08DB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5481"/>
              </p:ext>
            </p:extLst>
          </p:nvPr>
        </p:nvGraphicFramePr>
        <p:xfrm>
          <a:off x="3548795" y="2830226"/>
          <a:ext cx="444995" cy="580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03040" progId="Equation.DSMT4">
                  <p:embed/>
                </p:oleObj>
              </mc:Choice>
              <mc:Fallback>
                <p:oleObj name="Equation" r:id="rId4" imgW="190440" imgH="203040" progId="Equation.DSMT4">
                  <p:embed/>
                  <p:pic>
                    <p:nvPicPr>
                      <p:cNvPr id="159807" name="Object 63">
                        <a:extLst>
                          <a:ext uri="{FF2B5EF4-FFF2-40B4-BE49-F238E27FC236}">
                            <a16:creationId xmlns:a16="http://schemas.microsoft.com/office/drawing/2014/main" id="{53382EA2-AA14-4E71-8CB9-A462688FC4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795" y="2830226"/>
                        <a:ext cx="444995" cy="580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2">
            <a:extLst>
              <a:ext uri="{FF2B5EF4-FFF2-40B4-BE49-F238E27FC236}">
                <a16:creationId xmlns:a16="http://schemas.microsoft.com/office/drawing/2014/main" id="{6960CB6C-2BC2-4FF4-A275-5A3093D790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733734"/>
              </p:ext>
            </p:extLst>
          </p:nvPr>
        </p:nvGraphicFramePr>
        <p:xfrm>
          <a:off x="3867671" y="4359493"/>
          <a:ext cx="416297" cy="58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203040" progId="Equation.DSMT4">
                  <p:embed/>
                </p:oleObj>
              </mc:Choice>
              <mc:Fallback>
                <p:oleObj name="Equation" r:id="rId6" imgW="177480" imgH="203040" progId="Equation.DSMT4">
                  <p:embed/>
                  <p:pic>
                    <p:nvPicPr>
                      <p:cNvPr id="159816" name="Object 72">
                        <a:extLst>
                          <a:ext uri="{FF2B5EF4-FFF2-40B4-BE49-F238E27FC236}">
                            <a16:creationId xmlns:a16="http://schemas.microsoft.com/office/drawing/2014/main" id="{229365DB-DA6C-4146-B950-56866CD19A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671" y="4359493"/>
                        <a:ext cx="416297" cy="58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>
            <a:extLst>
              <a:ext uri="{FF2B5EF4-FFF2-40B4-BE49-F238E27FC236}">
                <a16:creationId xmlns:a16="http://schemas.microsoft.com/office/drawing/2014/main" id="{9A025E5D-4874-4059-B04B-EF030A275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2762693"/>
            <a:ext cx="5027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群</a:t>
            </a:r>
          </a:p>
        </p:txBody>
      </p:sp>
      <p:sp>
        <p:nvSpPr>
          <p:cNvPr id="246787" name="AutoShape 3">
            <a:extLst>
              <a:ext uri="{FF2B5EF4-FFF2-40B4-BE49-F238E27FC236}">
                <a16:creationId xmlns:a16="http://schemas.microsoft.com/office/drawing/2014/main" id="{13AA0AE9-0550-4F10-9EE6-C32078BD9465}"/>
              </a:ext>
            </a:extLst>
          </p:cNvPr>
          <p:cNvSpPr>
            <a:spLocks/>
          </p:cNvSpPr>
          <p:nvPr/>
        </p:nvSpPr>
        <p:spPr bwMode="auto">
          <a:xfrm>
            <a:off x="1027113" y="1628800"/>
            <a:ext cx="358775" cy="2664296"/>
          </a:xfrm>
          <a:prstGeom prst="leftBrace">
            <a:avLst>
              <a:gd name="adj1" fmla="val 50849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anchor="ctr">
            <a:spAutoFit/>
          </a:bodyPr>
          <a:lstStyle/>
          <a:p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6788" name="Text Box 4">
            <a:extLst>
              <a:ext uri="{FF2B5EF4-FFF2-40B4-BE49-F238E27FC236}">
                <a16:creationId xmlns:a16="http://schemas.microsoft.com/office/drawing/2014/main" id="{289E3E50-2F37-4146-B50B-4B132ACF2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341438"/>
            <a:ext cx="11695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r>
              <a:rPr lang="zh-CN" altLang="en-US" sz="2800" b="1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周期群</a:t>
            </a:r>
          </a:p>
        </p:txBody>
      </p:sp>
      <p:sp>
        <p:nvSpPr>
          <p:cNvPr id="246789" name="Text Box 5">
            <a:extLst>
              <a:ext uri="{FF2B5EF4-FFF2-40B4-BE49-F238E27FC236}">
                <a16:creationId xmlns:a16="http://schemas.microsoft.com/office/drawing/2014/main" id="{81D3CD2C-2122-4376-8C25-BBA578B1D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633663"/>
            <a:ext cx="11695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无扭群</a:t>
            </a:r>
          </a:p>
        </p:txBody>
      </p:sp>
      <p:sp>
        <p:nvSpPr>
          <p:cNvPr id="246790" name="Text Box 6">
            <a:extLst>
              <a:ext uri="{FF2B5EF4-FFF2-40B4-BE49-F238E27FC236}">
                <a16:creationId xmlns:a16="http://schemas.microsoft.com/office/drawing/2014/main" id="{DB3D9FB3-2DAE-4A4E-9873-F40ED4F82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933825"/>
            <a:ext cx="11695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r>
              <a:rPr lang="zh-CN" altLang="en-US" sz="2800" b="1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混合群</a:t>
            </a:r>
          </a:p>
        </p:txBody>
      </p:sp>
      <p:grpSp>
        <p:nvGrpSpPr>
          <p:cNvPr id="246809" name="Group 25">
            <a:extLst>
              <a:ext uri="{FF2B5EF4-FFF2-40B4-BE49-F238E27FC236}">
                <a16:creationId xmlns:a16="http://schemas.microsoft.com/office/drawing/2014/main" id="{C5A6691C-543E-4258-A64B-2AAD1E5C7D1E}"/>
              </a:ext>
            </a:extLst>
          </p:cNvPr>
          <p:cNvGrpSpPr>
            <a:grpSpLocks/>
          </p:cNvGrpSpPr>
          <p:nvPr/>
        </p:nvGrpSpPr>
        <p:grpSpPr bwMode="auto">
          <a:xfrm>
            <a:off x="2827338" y="2687638"/>
            <a:ext cx="5705475" cy="461962"/>
            <a:chOff x="1781" y="1570"/>
            <a:chExt cx="3594" cy="291"/>
          </a:xfrm>
        </p:grpSpPr>
        <p:sp>
          <p:nvSpPr>
            <p:cNvPr id="246796" name="Rectangle 12">
              <a:extLst>
                <a:ext uri="{FF2B5EF4-FFF2-40B4-BE49-F238E27FC236}">
                  <a16:creationId xmlns:a16="http://schemas.microsoft.com/office/drawing/2014/main" id="{2055239E-2875-4247-9CD4-ADB859F42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" y="1570"/>
              <a:ext cx="35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algn="l"/>
              <a:r>
                <a:rPr kumimoji="0" lang="zh-CN" altLang="en-US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若　中除　外，其余元素的阶均无限。</a:t>
              </a:r>
            </a:p>
          </p:txBody>
        </p:sp>
        <p:graphicFrame>
          <p:nvGraphicFramePr>
            <p:cNvPr id="246798" name="Object 14">
              <a:extLst>
                <a:ext uri="{FF2B5EF4-FFF2-40B4-BE49-F238E27FC236}">
                  <a16:creationId xmlns:a16="http://schemas.microsoft.com/office/drawing/2014/main" id="{C1A231C5-9BEB-4BB8-8C35-C7AF2C62E0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1692874"/>
                </p:ext>
              </p:extLst>
            </p:nvPr>
          </p:nvGraphicFramePr>
          <p:xfrm>
            <a:off x="2517" y="1615"/>
            <a:ext cx="31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01520" imgH="126720" progId="Equation.3">
                    <p:embed/>
                  </p:oleObj>
                </mc:Choice>
                <mc:Fallback>
                  <p:oleObj name="公式" r:id="rId2" imgW="101520" imgH="126720" progId="Equation.3">
                    <p:embed/>
                    <p:pic>
                      <p:nvPicPr>
                        <p:cNvPr id="246798" name="Object 14">
                          <a:extLst>
                            <a:ext uri="{FF2B5EF4-FFF2-40B4-BE49-F238E27FC236}">
                              <a16:creationId xmlns:a16="http://schemas.microsoft.com/office/drawing/2014/main" id="{C1A231C5-9BEB-4BB8-8C35-C7AF2C62E0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615"/>
                          <a:ext cx="318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6810" name="Group 26">
            <a:extLst>
              <a:ext uri="{FF2B5EF4-FFF2-40B4-BE49-F238E27FC236}">
                <a16:creationId xmlns:a16="http://schemas.microsoft.com/office/drawing/2014/main" id="{946B1878-8ECC-4864-9CBD-B2DC25355B6A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1368427"/>
            <a:ext cx="4927599" cy="492126"/>
            <a:chOff x="1820" y="862"/>
            <a:chExt cx="3104" cy="310"/>
          </a:xfrm>
        </p:grpSpPr>
        <p:sp>
          <p:nvSpPr>
            <p:cNvPr id="246802" name="Rectangle 18">
              <a:extLst>
                <a:ext uri="{FF2B5EF4-FFF2-40B4-BE49-F238E27FC236}">
                  <a16:creationId xmlns:a16="http://schemas.microsoft.com/office/drawing/2014/main" id="{50DCE6FF-33B7-433D-B997-4C9172D84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862"/>
              <a:ext cx="310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r>
                <a:rPr kumimoji="0" lang="en-US" altLang="zh-CN" sz="26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</a:t>
              </a:r>
              <a:r>
                <a:rPr kumimoji="0" lang="zh-CN" altLang="en-US" sz="26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若群　中每个元素的阶都有限。</a:t>
              </a:r>
            </a:p>
          </p:txBody>
        </p:sp>
        <p:graphicFrame>
          <p:nvGraphicFramePr>
            <p:cNvPr id="246803" name="Object 19">
              <a:extLst>
                <a:ext uri="{FF2B5EF4-FFF2-40B4-BE49-F238E27FC236}">
                  <a16:creationId xmlns:a16="http://schemas.microsoft.com/office/drawing/2014/main" id="{D15A5CD7-6AE3-488A-8B81-80F2A02BBE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6764080"/>
                </p:ext>
              </p:extLst>
            </p:nvPr>
          </p:nvGraphicFramePr>
          <p:xfrm>
            <a:off x="2327" y="880"/>
            <a:ext cx="40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39680" imgH="152280" progId="Equation.3">
                    <p:embed/>
                  </p:oleObj>
                </mc:Choice>
                <mc:Fallback>
                  <p:oleObj name="公式" r:id="rId4" imgW="139680" imgH="152280" progId="Equation.3">
                    <p:embed/>
                    <p:pic>
                      <p:nvPicPr>
                        <p:cNvPr id="246803" name="Object 19">
                          <a:extLst>
                            <a:ext uri="{FF2B5EF4-FFF2-40B4-BE49-F238E27FC236}">
                              <a16:creationId xmlns:a16="http://schemas.microsoft.com/office/drawing/2014/main" id="{D15A5CD7-6AE3-488A-8B81-80F2A02BBE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7" y="880"/>
                          <a:ext cx="400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6792" name="Rectangle 8">
            <a:extLst>
              <a:ext uri="{FF2B5EF4-FFF2-40B4-BE49-F238E27FC236}">
                <a16:creationId xmlns:a16="http://schemas.microsoft.com/office/drawing/2014/main" id="{BF063FC1-41BD-4477-88BF-4752F7C6C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44" y="4006849"/>
            <a:ext cx="4824412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kumimoji="0" lang="zh-CN" altLang="en-US" sz="2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既不是周期群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又不是无扭群的群。</a:t>
            </a:r>
          </a:p>
          <a:p>
            <a:endParaRPr kumimoji="0" lang="zh-CN" altLang="en-US" sz="2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BD3E34DF-A86F-4BCF-9FE3-7EAE33314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176162"/>
              </p:ext>
            </p:extLst>
          </p:nvPr>
        </p:nvGraphicFramePr>
        <p:xfrm>
          <a:off x="3131840" y="2750604"/>
          <a:ext cx="6350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9680" imgH="152280" progId="Equation.3">
                  <p:embed/>
                </p:oleObj>
              </mc:Choice>
              <mc:Fallback>
                <p:oleObj name="公式" r:id="rId4" imgW="139680" imgH="152280" progId="Equation.3">
                  <p:embed/>
                  <p:pic>
                    <p:nvPicPr>
                      <p:cNvPr id="246803" name="Object 19">
                        <a:extLst>
                          <a:ext uri="{FF2B5EF4-FFF2-40B4-BE49-F238E27FC236}">
                            <a16:creationId xmlns:a16="http://schemas.microsoft.com/office/drawing/2014/main" id="{D15A5CD7-6AE3-488A-8B81-80F2A02BBE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750604"/>
                        <a:ext cx="6350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6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6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4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4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>
            <a:extLst>
              <a:ext uri="{FF2B5EF4-FFF2-40B4-BE49-F238E27FC236}">
                <a16:creationId xmlns:a16="http://schemas.microsoft.com/office/drawing/2014/main" id="{C2E9A637-FBCD-4976-AEF0-B1A4F768C6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08050"/>
            <a:ext cx="7931150" cy="6762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定理１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有限群中每个元素的阶均有限。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3106" name="Group 50">
            <a:extLst>
              <a:ext uri="{FF2B5EF4-FFF2-40B4-BE49-F238E27FC236}">
                <a16:creationId xmlns:a16="http://schemas.microsoft.com/office/drawing/2014/main" id="{220FF3FF-D3B9-4F01-B53B-5F1F446C5A5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773238"/>
            <a:ext cx="4987925" cy="633412"/>
            <a:chOff x="236" y="1117"/>
            <a:chExt cx="3142" cy="399"/>
          </a:xfrm>
        </p:grpSpPr>
        <p:sp>
          <p:nvSpPr>
            <p:cNvPr id="173060" name="Text Box 4">
              <a:extLst>
                <a:ext uri="{FF2B5EF4-FFF2-40B4-BE49-F238E27FC236}">
                  <a16:creationId xmlns:a16="http://schemas.microsoft.com/office/drawing/2014/main" id="{826FC2F2-43D6-46A7-8C8C-4196BB56F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" y="1117"/>
              <a:ext cx="314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320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证明：</a:t>
              </a:r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设　为　阶有限群，</a:t>
              </a:r>
            </a:p>
          </p:txBody>
        </p:sp>
        <p:graphicFrame>
          <p:nvGraphicFramePr>
            <p:cNvPr id="173061" name="Object 5">
              <a:extLst>
                <a:ext uri="{FF2B5EF4-FFF2-40B4-BE49-F238E27FC236}">
                  <a16:creationId xmlns:a16="http://schemas.microsoft.com/office/drawing/2014/main" id="{4372BACE-186D-4EE3-8D72-D030C8D422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7" y="1183"/>
            <a:ext cx="49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39680" imgH="152280" progId="Equation.3">
                    <p:embed/>
                  </p:oleObj>
                </mc:Choice>
                <mc:Fallback>
                  <p:oleObj name="公式" r:id="rId2" imgW="139680" imgH="152280" progId="Equation.3">
                    <p:embed/>
                    <p:pic>
                      <p:nvPicPr>
                        <p:cNvPr id="173061" name="Object 5">
                          <a:extLst>
                            <a:ext uri="{FF2B5EF4-FFF2-40B4-BE49-F238E27FC236}">
                              <a16:creationId xmlns:a16="http://schemas.microsoft.com/office/drawing/2014/main" id="{4372BACE-186D-4EE3-8D72-D030C8D422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183"/>
                          <a:ext cx="498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064" name="Object 8">
              <a:extLst>
                <a:ext uri="{FF2B5EF4-FFF2-40B4-BE49-F238E27FC236}">
                  <a16:creationId xmlns:a16="http://schemas.microsoft.com/office/drawing/2014/main" id="{2E41C148-4187-420E-AEFA-015DB2B537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1183"/>
            <a:ext cx="499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14120" imgH="126720" progId="Equation.3">
                    <p:embed/>
                  </p:oleObj>
                </mc:Choice>
                <mc:Fallback>
                  <p:oleObj name="公式" r:id="rId4" imgW="114120" imgH="126720" progId="Equation.3">
                    <p:embed/>
                    <p:pic>
                      <p:nvPicPr>
                        <p:cNvPr id="173064" name="Object 8">
                          <a:extLst>
                            <a:ext uri="{FF2B5EF4-FFF2-40B4-BE49-F238E27FC236}">
                              <a16:creationId xmlns:a16="http://schemas.microsoft.com/office/drawing/2014/main" id="{2E41C148-4187-420E-AEFA-015DB2B537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183"/>
                          <a:ext cx="499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3104" name="Group 48">
            <a:extLst>
              <a:ext uri="{FF2B5EF4-FFF2-40B4-BE49-F238E27FC236}">
                <a16:creationId xmlns:a16="http://schemas.microsoft.com/office/drawing/2014/main" id="{4E90F801-A64F-4464-9E7A-51DB5FD0787C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763711"/>
            <a:ext cx="2952750" cy="585786"/>
            <a:chOff x="3107" y="1111"/>
            <a:chExt cx="1860" cy="369"/>
          </a:xfrm>
        </p:grpSpPr>
        <p:sp>
          <p:nvSpPr>
            <p:cNvPr id="173068" name="Text Box 12">
              <a:extLst>
                <a:ext uri="{FF2B5EF4-FFF2-40B4-BE49-F238E27FC236}">
                  <a16:creationId xmlns:a16="http://schemas.microsoft.com/office/drawing/2014/main" id="{EB3E0D73-0EE6-4711-B2D7-329467DB7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112"/>
              <a:ext cx="18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zh-CN" altLang="en-US" sz="3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任取          </a:t>
              </a:r>
              <a:r>
                <a:rPr lang="en-US" altLang="zh-CN" sz="3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,</a:t>
              </a:r>
            </a:p>
          </p:txBody>
        </p:sp>
        <p:graphicFrame>
          <p:nvGraphicFramePr>
            <p:cNvPr id="173069" name="Object 13">
              <a:extLst>
                <a:ext uri="{FF2B5EF4-FFF2-40B4-BE49-F238E27FC236}">
                  <a16:creationId xmlns:a16="http://schemas.microsoft.com/office/drawing/2014/main" id="{5A44091B-42C4-460B-8164-AA59F898F7C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7798406"/>
                </p:ext>
              </p:extLst>
            </p:nvPr>
          </p:nvGraphicFramePr>
          <p:xfrm>
            <a:off x="3606" y="1111"/>
            <a:ext cx="62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0880" imgH="177480" progId="Equation.DSMT4">
                    <p:embed/>
                  </p:oleObj>
                </mc:Choice>
                <mc:Fallback>
                  <p:oleObj name="Equation" r:id="rId6" imgW="380880" imgH="177480" progId="Equation.DSMT4">
                    <p:embed/>
                    <p:pic>
                      <p:nvPicPr>
                        <p:cNvPr id="173069" name="Object 13">
                          <a:extLst>
                            <a:ext uri="{FF2B5EF4-FFF2-40B4-BE49-F238E27FC236}">
                              <a16:creationId xmlns:a16="http://schemas.microsoft.com/office/drawing/2014/main" id="{5A44091B-42C4-460B-8164-AA59F898F7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111"/>
                          <a:ext cx="62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3105" name="Group 49">
            <a:extLst>
              <a:ext uri="{FF2B5EF4-FFF2-40B4-BE49-F238E27FC236}">
                <a16:creationId xmlns:a16="http://schemas.microsoft.com/office/drawing/2014/main" id="{4CC60685-A28E-4A15-8D4F-B236451C12BA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420938"/>
            <a:ext cx="4824412" cy="708025"/>
            <a:chOff x="385" y="1533"/>
            <a:chExt cx="3039" cy="446"/>
          </a:xfrm>
        </p:grpSpPr>
        <p:sp>
          <p:nvSpPr>
            <p:cNvPr id="173073" name="Text Box 17">
              <a:extLst>
                <a:ext uri="{FF2B5EF4-FFF2-40B4-BE49-F238E27FC236}">
                  <a16:creationId xmlns:a16="http://schemas.microsoft.com/office/drawing/2014/main" id="{C6222EE5-9133-4B19-A7E9-3C004FF91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603"/>
              <a:ext cx="30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则　　　　　              中</a:t>
              </a:r>
            </a:p>
          </p:txBody>
        </p:sp>
        <p:graphicFrame>
          <p:nvGraphicFramePr>
            <p:cNvPr id="173074" name="Object 18">
              <a:extLst>
                <a:ext uri="{FF2B5EF4-FFF2-40B4-BE49-F238E27FC236}">
                  <a16:creationId xmlns:a16="http://schemas.microsoft.com/office/drawing/2014/main" id="{8C010A8A-AC85-49B7-B050-7F067DC6D6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9" y="1533"/>
            <a:ext cx="2200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888840" imgH="190440" progId="Equation.3">
                    <p:embed/>
                  </p:oleObj>
                </mc:Choice>
                <mc:Fallback>
                  <p:oleObj name="公式" r:id="rId8" imgW="888840" imgH="190440" progId="Equation.3">
                    <p:embed/>
                    <p:pic>
                      <p:nvPicPr>
                        <p:cNvPr id="173074" name="Object 18">
                          <a:extLst>
                            <a:ext uri="{FF2B5EF4-FFF2-40B4-BE49-F238E27FC236}">
                              <a16:creationId xmlns:a16="http://schemas.microsoft.com/office/drawing/2014/main" id="{8C010A8A-AC85-49B7-B050-7F067DC6D6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" y="1533"/>
                          <a:ext cx="2200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3078" name="Text Box 22">
            <a:extLst>
              <a:ext uri="{FF2B5EF4-FFF2-40B4-BE49-F238E27FC236}">
                <a16:creationId xmlns:a16="http://schemas.microsoft.com/office/drawing/2014/main" id="{A6049BF0-28DC-4FAD-A1DE-74C86C4B1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492375"/>
            <a:ext cx="254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必有相等的。</a:t>
            </a:r>
          </a:p>
        </p:txBody>
      </p:sp>
      <p:grpSp>
        <p:nvGrpSpPr>
          <p:cNvPr id="173095" name="Group 39">
            <a:extLst>
              <a:ext uri="{FF2B5EF4-FFF2-40B4-BE49-F238E27FC236}">
                <a16:creationId xmlns:a16="http://schemas.microsoft.com/office/drawing/2014/main" id="{80D04312-CB1A-43FE-B7F4-829C927A449C}"/>
              </a:ext>
            </a:extLst>
          </p:cNvPr>
          <p:cNvGrpSpPr>
            <a:grpSpLocks/>
          </p:cNvGrpSpPr>
          <p:nvPr/>
        </p:nvGrpSpPr>
        <p:grpSpPr bwMode="auto">
          <a:xfrm>
            <a:off x="612775" y="3284538"/>
            <a:ext cx="5903913" cy="609600"/>
            <a:chOff x="431" y="2366"/>
            <a:chExt cx="3719" cy="384"/>
          </a:xfrm>
        </p:grpSpPr>
        <p:sp>
          <p:nvSpPr>
            <p:cNvPr id="173082" name="Text Box 26">
              <a:extLst>
                <a:ext uri="{FF2B5EF4-FFF2-40B4-BE49-F238E27FC236}">
                  <a16:creationId xmlns:a16="http://schemas.microsoft.com/office/drawing/2014/main" id="{0C79ACBD-5709-4690-96CB-A414E896C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366"/>
              <a:ext cx="371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设</a:t>
              </a:r>
            </a:p>
          </p:txBody>
        </p:sp>
        <p:graphicFrame>
          <p:nvGraphicFramePr>
            <p:cNvPr id="173086" name="Object 30">
              <a:extLst>
                <a:ext uri="{FF2B5EF4-FFF2-40B4-BE49-F238E27FC236}">
                  <a16:creationId xmlns:a16="http://schemas.microsoft.com/office/drawing/2014/main" id="{216D5F58-A70D-4103-AD93-C6A013A391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2" y="2372"/>
            <a:ext cx="2435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231560" imgH="190440" progId="Equation.3">
                    <p:embed/>
                  </p:oleObj>
                </mc:Choice>
                <mc:Fallback>
                  <p:oleObj name="公式" r:id="rId10" imgW="1231560" imgH="190440" progId="Equation.3">
                    <p:embed/>
                    <p:pic>
                      <p:nvPicPr>
                        <p:cNvPr id="173086" name="Object 30">
                          <a:extLst>
                            <a:ext uri="{FF2B5EF4-FFF2-40B4-BE49-F238E27FC236}">
                              <a16:creationId xmlns:a16="http://schemas.microsoft.com/office/drawing/2014/main" id="{216D5F58-A70D-4103-AD93-C6A013A391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" y="2372"/>
                          <a:ext cx="2435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3102" name="Group 46">
            <a:extLst>
              <a:ext uri="{FF2B5EF4-FFF2-40B4-BE49-F238E27FC236}">
                <a16:creationId xmlns:a16="http://schemas.microsoft.com/office/drawing/2014/main" id="{DBF43758-08E2-44A6-8976-11795630F323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005263"/>
            <a:ext cx="5578475" cy="609600"/>
            <a:chOff x="500" y="2729"/>
            <a:chExt cx="3514" cy="384"/>
          </a:xfrm>
        </p:grpSpPr>
        <p:sp>
          <p:nvSpPr>
            <p:cNvPr id="173090" name="Text Box 34">
              <a:extLst>
                <a:ext uri="{FF2B5EF4-FFF2-40B4-BE49-F238E27FC236}">
                  <a16:creationId xmlns:a16="http://schemas.microsoft.com/office/drawing/2014/main" id="{602CADDE-AB5B-433B-8B7F-BF1528840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" y="2729"/>
              <a:ext cx="35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则</a:t>
              </a:r>
            </a:p>
          </p:txBody>
        </p:sp>
        <p:graphicFrame>
          <p:nvGraphicFramePr>
            <p:cNvPr id="173094" name="Object 38">
              <a:extLst>
                <a:ext uri="{FF2B5EF4-FFF2-40B4-BE49-F238E27FC236}">
                  <a16:creationId xmlns:a16="http://schemas.microsoft.com/office/drawing/2014/main" id="{DD657885-A158-4979-AE97-D0CB196935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6" y="2734"/>
            <a:ext cx="904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457200" imgH="190440" progId="Equation.3">
                    <p:embed/>
                  </p:oleObj>
                </mc:Choice>
                <mc:Fallback>
                  <p:oleObj name="公式" r:id="rId12" imgW="457200" imgH="190440" progId="Equation.3">
                    <p:embed/>
                    <p:pic>
                      <p:nvPicPr>
                        <p:cNvPr id="173094" name="Object 38">
                          <a:extLst>
                            <a:ext uri="{FF2B5EF4-FFF2-40B4-BE49-F238E27FC236}">
                              <a16:creationId xmlns:a16="http://schemas.microsoft.com/office/drawing/2014/main" id="{DD657885-A158-4979-AE97-D0CB196935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" y="2734"/>
                          <a:ext cx="904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3101" name="Group 45">
            <a:extLst>
              <a:ext uri="{FF2B5EF4-FFF2-40B4-BE49-F238E27FC236}">
                <a16:creationId xmlns:a16="http://schemas.microsoft.com/office/drawing/2014/main" id="{FAD3961F-7F2C-44A1-A4B6-9B4A4B5166FF}"/>
              </a:ext>
            </a:extLst>
          </p:cNvPr>
          <p:cNvGrpSpPr>
            <a:grpSpLocks/>
          </p:cNvGrpSpPr>
          <p:nvPr/>
        </p:nvGrpSpPr>
        <p:grpSpPr bwMode="auto">
          <a:xfrm>
            <a:off x="576263" y="4721225"/>
            <a:ext cx="4211637" cy="579438"/>
            <a:chOff x="476" y="3158"/>
            <a:chExt cx="2653" cy="365"/>
          </a:xfrm>
        </p:grpSpPr>
        <p:sp>
          <p:nvSpPr>
            <p:cNvPr id="173096" name="Text Box 40">
              <a:extLst>
                <a:ext uri="{FF2B5EF4-FFF2-40B4-BE49-F238E27FC236}">
                  <a16:creationId xmlns:a16="http://schemas.microsoft.com/office/drawing/2014/main" id="{D26681AE-B8B9-4030-B781-7F174C1C9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158"/>
              <a:ext cx="265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从而　的阶有限。　</a:t>
              </a:r>
              <a:r>
                <a:rPr lang="zh-CN" altLang="en-US" sz="3200" b="0">
                  <a:latin typeface="华文楷体" panose="02010600040101010101" pitchFamily="2" charset="-122"/>
                  <a:ea typeface="华文楷体" panose="02010600040101010101" pitchFamily="2" charset="-122"/>
                </a:rPr>
                <a:t>　　　　　　　　　</a:t>
              </a:r>
            </a:p>
          </p:txBody>
        </p:sp>
        <p:graphicFrame>
          <p:nvGraphicFramePr>
            <p:cNvPr id="173100" name="Object 44">
              <a:extLst>
                <a:ext uri="{FF2B5EF4-FFF2-40B4-BE49-F238E27FC236}">
                  <a16:creationId xmlns:a16="http://schemas.microsoft.com/office/drawing/2014/main" id="{37FF2688-37F2-41F7-A19E-D3BC7D04E1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5" y="3268"/>
            <a:ext cx="22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14120" imgH="126720" progId="Equation.3">
                    <p:embed/>
                  </p:oleObj>
                </mc:Choice>
                <mc:Fallback>
                  <p:oleObj name="公式" r:id="rId14" imgW="114120" imgH="126720" progId="Equation.3">
                    <p:embed/>
                    <p:pic>
                      <p:nvPicPr>
                        <p:cNvPr id="173100" name="Object 44">
                          <a:extLst>
                            <a:ext uri="{FF2B5EF4-FFF2-40B4-BE49-F238E27FC236}">
                              <a16:creationId xmlns:a16="http://schemas.microsoft.com/office/drawing/2014/main" id="{37FF2688-37F2-41F7-A19E-D3BC7D04E1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3268"/>
                          <a:ext cx="22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/>
      <p:bldP spid="17307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AB24E281-E3C6-4B1F-AB34-D3D558137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3900"/>
            <a:ext cx="8229600" cy="868363"/>
          </a:xfrm>
        </p:spPr>
        <p:txBody>
          <a:bodyPr/>
          <a:lstStyle/>
          <a:p>
            <a:pPr algn="l"/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</a:p>
        </p:txBody>
      </p:sp>
      <p:graphicFrame>
        <p:nvGraphicFramePr>
          <p:cNvPr id="304131" name="Object 3">
            <a:extLst>
              <a:ext uri="{FF2B5EF4-FFF2-40B4-BE49-F238E27FC236}">
                <a16:creationId xmlns:a16="http://schemas.microsoft.com/office/drawing/2014/main" id="{83A6CA33-A4F8-4ABC-8996-7046B46B3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05349"/>
              </p:ext>
            </p:extLst>
          </p:nvPr>
        </p:nvGraphicFramePr>
        <p:xfrm>
          <a:off x="1331640" y="2488605"/>
          <a:ext cx="1655762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252" imgH="444307" progId="Equation.DSMT4">
                  <p:embed/>
                </p:oleObj>
              </mc:Choice>
              <mc:Fallback>
                <p:oleObj name="Equation" r:id="rId2" imgW="571252" imgH="444307" progId="Equation.DSMT4">
                  <p:embed/>
                  <p:pic>
                    <p:nvPicPr>
                      <p:cNvPr id="304131" name="Object 3">
                        <a:extLst>
                          <a:ext uri="{FF2B5EF4-FFF2-40B4-BE49-F238E27FC236}">
                            <a16:creationId xmlns:a16="http://schemas.microsoft.com/office/drawing/2014/main" id="{83A6CA33-A4F8-4ABC-8996-7046B46B34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488605"/>
                        <a:ext cx="1655762" cy="1277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2" name="Object 4">
            <a:extLst>
              <a:ext uri="{FF2B5EF4-FFF2-40B4-BE49-F238E27FC236}">
                <a16:creationId xmlns:a16="http://schemas.microsoft.com/office/drawing/2014/main" id="{0304F549-FFE6-414C-A523-2BCD4DB0E3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378785"/>
              </p:ext>
            </p:extLst>
          </p:nvPr>
        </p:nvGraphicFramePr>
        <p:xfrm>
          <a:off x="1115616" y="3904655"/>
          <a:ext cx="5159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39" imgH="152334" progId="Equation.DSMT4">
                  <p:embed/>
                </p:oleObj>
              </mc:Choice>
              <mc:Fallback>
                <p:oleObj name="Equation" r:id="rId4" imgW="139639" imgH="152334" progId="Equation.DSMT4">
                  <p:embed/>
                  <p:pic>
                    <p:nvPicPr>
                      <p:cNvPr id="304132" name="Object 4">
                        <a:extLst>
                          <a:ext uri="{FF2B5EF4-FFF2-40B4-BE49-F238E27FC236}">
                            <a16:creationId xmlns:a16="http://schemas.microsoft.com/office/drawing/2014/main" id="{0304F549-FFE6-414C-A523-2BCD4DB0E3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904655"/>
                        <a:ext cx="515938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3" name="Rectangle 5">
            <a:extLst>
              <a:ext uri="{FF2B5EF4-FFF2-40B4-BE49-F238E27FC236}">
                <a16:creationId xmlns:a16="http://schemas.microsoft.com/office/drawing/2014/main" id="{B0611F52-5D17-45AC-96E9-F598F94F7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3" y="1405345"/>
            <a:ext cx="797876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 eaLnBrk="1" hangingPunct="1"/>
            <a:r>
              <a:rPr kumimoji="0" lang="zh-CN" altLang="en-US" sz="3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无限群中元素的阶可能无限，也可能有限，</a:t>
            </a:r>
            <a:endParaRPr kumimoji="0" lang="zh-CN" altLang="en-US" sz="32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04134" name="Group 6">
            <a:extLst>
              <a:ext uri="{FF2B5EF4-FFF2-40B4-BE49-F238E27FC236}">
                <a16:creationId xmlns:a16="http://schemas.microsoft.com/office/drawing/2014/main" id="{CAAF7FC6-B83D-4022-B8C5-811EB394A0C3}"/>
              </a:ext>
            </a:extLst>
          </p:cNvPr>
          <p:cNvGrpSpPr>
            <a:grpSpLocks/>
          </p:cNvGrpSpPr>
          <p:nvPr/>
        </p:nvGrpSpPr>
        <p:grpSpPr bwMode="auto">
          <a:xfrm>
            <a:off x="2987923" y="2774355"/>
            <a:ext cx="5546726" cy="722312"/>
            <a:chOff x="2018" y="1387"/>
            <a:chExt cx="3494" cy="455"/>
          </a:xfrm>
        </p:grpSpPr>
        <p:graphicFrame>
          <p:nvGraphicFramePr>
            <p:cNvPr id="304135" name="Object 7">
              <a:extLst>
                <a:ext uri="{FF2B5EF4-FFF2-40B4-BE49-F238E27FC236}">
                  <a16:creationId xmlns:a16="http://schemas.microsoft.com/office/drawing/2014/main" id="{16CDFAB1-6312-4A4E-A8CB-2A9365CCED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434"/>
            <a:ext cx="36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4957" imgH="190335" progId="Equation.DSMT4">
                    <p:embed/>
                  </p:oleObj>
                </mc:Choice>
                <mc:Fallback>
                  <p:oleObj name="Equation" r:id="rId6" imgW="164957" imgH="190335" progId="Equation.DSMT4">
                    <p:embed/>
                    <p:pic>
                      <p:nvPicPr>
                        <p:cNvPr id="304135" name="Object 7">
                          <a:extLst>
                            <a:ext uri="{FF2B5EF4-FFF2-40B4-BE49-F238E27FC236}">
                              <a16:creationId xmlns:a16="http://schemas.microsoft.com/office/drawing/2014/main" id="{16CDFAB1-6312-4A4E-A8CB-2A9365CCED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434"/>
                          <a:ext cx="360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4136" name="Object 8">
              <a:extLst>
                <a:ext uri="{FF2B5EF4-FFF2-40B4-BE49-F238E27FC236}">
                  <a16:creationId xmlns:a16="http://schemas.microsoft.com/office/drawing/2014/main" id="{5BD4C62E-6B0A-4E6E-B932-5DCE1F0C8B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1389"/>
            <a:ext cx="247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8746" imgH="152136" progId="Equation.DSMT4">
                    <p:embed/>
                  </p:oleObj>
                </mc:Choice>
                <mc:Fallback>
                  <p:oleObj name="Equation" r:id="rId8" imgW="88746" imgH="152136" progId="Equation.DSMT4">
                    <p:embed/>
                    <p:pic>
                      <p:nvPicPr>
                        <p:cNvPr id="304136" name="Object 8">
                          <a:extLst>
                            <a:ext uri="{FF2B5EF4-FFF2-40B4-BE49-F238E27FC236}">
                              <a16:creationId xmlns:a16="http://schemas.microsoft.com/office/drawing/2014/main" id="{5BD4C62E-6B0A-4E6E-B932-5DCE1F0C8B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389"/>
                          <a:ext cx="247" cy="4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4137" name="Rectangle 9">
              <a:extLst>
                <a:ext uri="{FF2B5EF4-FFF2-40B4-BE49-F238E27FC236}">
                  <a16:creationId xmlns:a16="http://schemas.microsoft.com/office/drawing/2014/main" id="{B5003F6B-EAE5-4D4C-8368-89CB26985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432"/>
              <a:ext cx="89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 eaLnBrk="1" hangingPunct="1"/>
              <a:r>
                <a:rPr kumimoji="0" lang="zh-CN" altLang="en-US" sz="32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，其中</a:t>
              </a:r>
              <a:endParaRPr kumimoji="0" lang="zh-CN" altLang="en-US" sz="3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4138" name="Rectangle 10">
              <a:extLst>
                <a:ext uri="{FF2B5EF4-FFF2-40B4-BE49-F238E27FC236}">
                  <a16:creationId xmlns:a16="http://schemas.microsoft.com/office/drawing/2014/main" id="{E87C305B-9882-45F0-8027-01D7502D2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432"/>
              <a:ext cx="373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 eaLnBrk="1" hangingPunct="1"/>
              <a:r>
                <a:rPr kumimoji="0" lang="zh-CN" altLang="en-US" sz="32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是</a:t>
              </a:r>
              <a:endParaRPr kumimoji="0" lang="zh-CN" altLang="en-US" sz="3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4139" name="Rectangle 11">
              <a:extLst>
                <a:ext uri="{FF2B5EF4-FFF2-40B4-BE49-F238E27FC236}">
                  <a16:creationId xmlns:a16="http://schemas.microsoft.com/office/drawing/2014/main" id="{BF09F274-57B6-43D3-84B1-6C87B16CF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1387"/>
              <a:ext cx="1665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 eaLnBrk="1" hangingPunct="1"/>
              <a:r>
                <a:rPr kumimoji="0" lang="zh-CN" altLang="en-US" sz="3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次单位根群，</a:t>
              </a:r>
              <a:endParaRPr kumimoji="0"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304140" name="Rectangle 12">
            <a:extLst>
              <a:ext uri="{FF2B5EF4-FFF2-40B4-BE49-F238E27FC236}">
                <a16:creationId xmlns:a16="http://schemas.microsoft.com/office/drawing/2014/main" id="{F5FB1E3B-0036-4E00-940B-5F96D90B8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3853270"/>
            <a:ext cx="592692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 eaLnBrk="1" hangingPunct="1"/>
            <a:r>
              <a:rPr kumimoji="0"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关于普通乘法作成无限交换群，</a:t>
            </a:r>
            <a:endParaRPr kumimoji="0"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4141" name="Rectangle 13">
            <a:extLst>
              <a:ext uri="{FF2B5EF4-FFF2-40B4-BE49-F238E27FC236}">
                <a16:creationId xmlns:a16="http://schemas.microsoft.com/office/drawing/2014/main" id="{53738E30-7D32-42EB-A239-CCD752AF8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981608"/>
            <a:ext cx="314410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 eaLnBrk="1" hangingPunct="1"/>
            <a:r>
              <a:rPr kumimoji="0" lang="zh-CN" altLang="en-US" sz="3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甚至可能都有限</a:t>
            </a:r>
            <a:r>
              <a:rPr kumimoji="0" lang="en-US" altLang="zh-CN" sz="3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32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4142" name="Rectangle 14">
            <a:extLst>
              <a:ext uri="{FF2B5EF4-FFF2-40B4-BE49-F238E27FC236}">
                <a16:creationId xmlns:a16="http://schemas.microsoft.com/office/drawing/2014/main" id="{226661D7-B178-4669-8A17-2F3FCFDF5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702333"/>
            <a:ext cx="59212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 eaLnBrk="1" hangingPunct="1"/>
            <a:r>
              <a:rPr kumimoji="0" lang="zh-CN" altLang="en-US" sz="320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endParaRPr kumimoji="0" lang="zh-CN" altLang="en-US" sz="320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4143" name="Rectangle 15">
            <a:extLst>
              <a:ext uri="{FF2B5EF4-FFF2-40B4-BE49-F238E27FC236}">
                <a16:creationId xmlns:a16="http://schemas.microsoft.com/office/drawing/2014/main" id="{9602E407-13CA-4057-8044-DB9C419B8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61" y="3829458"/>
            <a:ext cx="59212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 eaLnBrk="1" hangingPunct="1"/>
            <a:r>
              <a:rPr kumimoji="0"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endParaRPr kumimoji="0"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4144" name="Rectangle 16">
            <a:extLst>
              <a:ext uri="{FF2B5EF4-FFF2-40B4-BE49-F238E27FC236}">
                <a16:creationId xmlns:a16="http://schemas.microsoft.com/office/drawing/2014/main" id="{2A15FA06-38BE-4A12-AAED-079AA139E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61" y="4573995"/>
            <a:ext cx="478558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 eaLnBrk="1" hangingPunct="1"/>
            <a:r>
              <a:rPr kumimoji="0" lang="zh-CN" altLang="en-US" sz="3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其中每个元素的阶都有限</a:t>
            </a:r>
            <a:r>
              <a:rPr kumimoji="0" lang="en-US" altLang="zh-CN" sz="3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32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0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0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30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30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30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3" grpId="0"/>
      <p:bldP spid="304140" grpId="0"/>
      <p:bldP spid="304141" grpId="0"/>
      <p:bldP spid="304142" grpId="0"/>
      <p:bldP spid="304143" grpId="0"/>
      <p:bldP spid="30414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557" name="Group 117">
            <a:extLst>
              <a:ext uri="{FF2B5EF4-FFF2-40B4-BE49-F238E27FC236}">
                <a16:creationId xmlns:a16="http://schemas.microsoft.com/office/drawing/2014/main" id="{6E325B1E-75F7-4C33-A5BB-AAAA7A5D2978}"/>
              </a:ext>
            </a:extLst>
          </p:cNvPr>
          <p:cNvGrpSpPr>
            <a:grpSpLocks/>
          </p:cNvGrpSpPr>
          <p:nvPr/>
        </p:nvGrpSpPr>
        <p:grpSpPr bwMode="auto">
          <a:xfrm>
            <a:off x="652463" y="2272754"/>
            <a:ext cx="7448550" cy="665162"/>
            <a:chOff x="411" y="1253"/>
            <a:chExt cx="4692" cy="419"/>
          </a:xfrm>
        </p:grpSpPr>
        <p:sp>
          <p:nvSpPr>
            <p:cNvPr id="189460" name="Text Box 20">
              <a:extLst>
                <a:ext uri="{FF2B5EF4-FFF2-40B4-BE49-F238E27FC236}">
                  <a16:creationId xmlns:a16="http://schemas.microsoft.com/office/drawing/2014/main" id="{F30DF8CA-A212-42F2-890F-AD9980A46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" y="1253"/>
              <a:ext cx="38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zh-CN" altLang="en-US" sz="32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证明：</a:t>
              </a:r>
              <a:r>
                <a:rPr lang="zh-CN" altLang="en-US" sz="3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设　　　，并令　</a:t>
              </a:r>
              <a:r>
                <a:rPr lang="zh-CN" altLang="en-US" sz="3200" b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　</a:t>
              </a:r>
            </a:p>
          </p:txBody>
        </p:sp>
        <p:graphicFrame>
          <p:nvGraphicFramePr>
            <p:cNvPr id="189464" name="Object 24">
              <a:extLst>
                <a:ext uri="{FF2B5EF4-FFF2-40B4-BE49-F238E27FC236}">
                  <a16:creationId xmlns:a16="http://schemas.microsoft.com/office/drawing/2014/main" id="{77C13189-BEF4-4A15-9C89-73EC5D8D73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9" y="1253"/>
            <a:ext cx="771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80880" imgH="177480" progId="Equation.3">
                    <p:embed/>
                  </p:oleObj>
                </mc:Choice>
                <mc:Fallback>
                  <p:oleObj name="公式" r:id="rId2" imgW="380880" imgH="177480" progId="Equation.3">
                    <p:embed/>
                    <p:pic>
                      <p:nvPicPr>
                        <p:cNvPr id="189464" name="Object 24">
                          <a:extLst>
                            <a:ext uri="{FF2B5EF4-FFF2-40B4-BE49-F238E27FC236}">
                              <a16:creationId xmlns:a16="http://schemas.microsoft.com/office/drawing/2014/main" id="{77C13189-BEF4-4A15-9C89-73EC5D8D73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253"/>
                          <a:ext cx="771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468" name="Object 28">
              <a:extLst>
                <a:ext uri="{FF2B5EF4-FFF2-40B4-BE49-F238E27FC236}">
                  <a16:creationId xmlns:a16="http://schemas.microsoft.com/office/drawing/2014/main" id="{7A6F4026-9C8B-4146-B14E-F0B6826072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2" y="1298"/>
            <a:ext cx="2151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066680" imgH="177480" progId="Equation.3">
                    <p:embed/>
                  </p:oleObj>
                </mc:Choice>
                <mc:Fallback>
                  <p:oleObj name="公式" r:id="rId4" imgW="1066680" imgH="177480" progId="Equation.3">
                    <p:embed/>
                    <p:pic>
                      <p:nvPicPr>
                        <p:cNvPr id="189468" name="Object 28">
                          <a:extLst>
                            <a:ext uri="{FF2B5EF4-FFF2-40B4-BE49-F238E27FC236}">
                              <a16:creationId xmlns:a16="http://schemas.microsoft.com/office/drawing/2014/main" id="{7A6F4026-9C8B-4146-B14E-F0B6826072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" y="1298"/>
                          <a:ext cx="2151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9541" name="Group 101">
            <a:extLst>
              <a:ext uri="{FF2B5EF4-FFF2-40B4-BE49-F238E27FC236}">
                <a16:creationId xmlns:a16="http://schemas.microsoft.com/office/drawing/2014/main" id="{15725A2E-0E53-4662-A4E0-ED0BF21819EC}"/>
              </a:ext>
            </a:extLst>
          </p:cNvPr>
          <p:cNvGrpSpPr>
            <a:grpSpLocks/>
          </p:cNvGrpSpPr>
          <p:nvPr/>
        </p:nvGrpSpPr>
        <p:grpSpPr bwMode="auto">
          <a:xfrm>
            <a:off x="646113" y="3064916"/>
            <a:ext cx="3343275" cy="579438"/>
            <a:chOff x="374" y="1752"/>
            <a:chExt cx="2106" cy="365"/>
          </a:xfrm>
        </p:grpSpPr>
        <p:sp>
          <p:nvSpPr>
            <p:cNvPr id="189470" name="Text Box 30">
              <a:extLst>
                <a:ext uri="{FF2B5EF4-FFF2-40B4-BE49-F238E27FC236}">
                  <a16:creationId xmlns:a16="http://schemas.microsoft.com/office/drawing/2014/main" id="{7AFD3F60-2508-41B1-9FD4-42262D480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1752"/>
              <a:ext cx="21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则由于　　　，故</a:t>
              </a:r>
            </a:p>
          </p:txBody>
        </p:sp>
        <p:graphicFrame>
          <p:nvGraphicFramePr>
            <p:cNvPr id="189474" name="Object 34">
              <a:extLst>
                <a:ext uri="{FF2B5EF4-FFF2-40B4-BE49-F238E27FC236}">
                  <a16:creationId xmlns:a16="http://schemas.microsoft.com/office/drawing/2014/main" id="{AD2AADAB-14E1-4CBC-9E9F-2063C4B7E0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1760"/>
            <a:ext cx="737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68280" imgH="177480" progId="Equation.3">
                    <p:embed/>
                  </p:oleObj>
                </mc:Choice>
                <mc:Fallback>
                  <p:oleObj name="公式" r:id="rId6" imgW="368280" imgH="177480" progId="Equation.3">
                    <p:embed/>
                    <p:pic>
                      <p:nvPicPr>
                        <p:cNvPr id="189474" name="Object 34">
                          <a:extLst>
                            <a:ext uri="{FF2B5EF4-FFF2-40B4-BE49-F238E27FC236}">
                              <a16:creationId xmlns:a16="http://schemas.microsoft.com/office/drawing/2014/main" id="{AD2AADAB-14E1-4CBC-9E9F-2063C4B7E0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760"/>
                          <a:ext cx="737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9478" name="Object 38">
            <a:extLst>
              <a:ext uri="{FF2B5EF4-FFF2-40B4-BE49-F238E27FC236}">
                <a16:creationId xmlns:a16="http://schemas.microsoft.com/office/drawing/2014/main" id="{5C4792DD-D85E-4BAE-A1BA-29F24CB78E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725299"/>
              </p:ext>
            </p:extLst>
          </p:nvPr>
        </p:nvGraphicFramePr>
        <p:xfrm>
          <a:off x="3851275" y="3064916"/>
          <a:ext cx="17954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58720" imgH="177480" progId="Equation.3">
                  <p:embed/>
                </p:oleObj>
              </mc:Choice>
              <mc:Fallback>
                <p:oleObj name="公式" r:id="rId8" imgW="558720" imgH="177480" progId="Equation.3">
                  <p:embed/>
                  <p:pic>
                    <p:nvPicPr>
                      <p:cNvPr id="189478" name="Object 38">
                        <a:extLst>
                          <a:ext uri="{FF2B5EF4-FFF2-40B4-BE49-F238E27FC236}">
                            <a16:creationId xmlns:a16="http://schemas.microsoft.com/office/drawing/2014/main" id="{5C4792DD-D85E-4BAE-A1BA-29F24CB78E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064916"/>
                        <a:ext cx="17954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99" name="Object 59">
            <a:extLst>
              <a:ext uri="{FF2B5EF4-FFF2-40B4-BE49-F238E27FC236}">
                <a16:creationId xmlns:a16="http://schemas.microsoft.com/office/drawing/2014/main" id="{1CB76615-FB76-401D-96D9-DDCFF180A5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093748"/>
              </p:ext>
            </p:extLst>
          </p:nvPr>
        </p:nvGraphicFramePr>
        <p:xfrm>
          <a:off x="5508625" y="3064916"/>
          <a:ext cx="17938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58720" imgH="203040" progId="Equation.3">
                  <p:embed/>
                </p:oleObj>
              </mc:Choice>
              <mc:Fallback>
                <p:oleObj name="公式" r:id="rId10" imgW="558720" imgH="203040" progId="Equation.3">
                  <p:embed/>
                  <p:pic>
                    <p:nvPicPr>
                      <p:cNvPr id="189499" name="Object 59">
                        <a:extLst>
                          <a:ext uri="{FF2B5EF4-FFF2-40B4-BE49-F238E27FC236}">
                            <a16:creationId xmlns:a16="http://schemas.microsoft.com/office/drawing/2014/main" id="{1CB76615-FB76-401D-96D9-DDCFF180A5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064916"/>
                        <a:ext cx="179387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503" name="Object 63">
            <a:extLst>
              <a:ext uri="{FF2B5EF4-FFF2-40B4-BE49-F238E27FC236}">
                <a16:creationId xmlns:a16="http://schemas.microsoft.com/office/drawing/2014/main" id="{50F8563A-249B-4E0C-BAF8-74DA8D3E5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45242"/>
              </p:ext>
            </p:extLst>
          </p:nvPr>
        </p:nvGraphicFramePr>
        <p:xfrm>
          <a:off x="684213" y="3958679"/>
          <a:ext cx="7334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28600" imgH="126720" progId="Equation.3">
                  <p:embed/>
                </p:oleObj>
              </mc:Choice>
              <mc:Fallback>
                <p:oleObj name="公式" r:id="rId12" imgW="228600" imgH="126720" progId="Equation.3">
                  <p:embed/>
                  <p:pic>
                    <p:nvPicPr>
                      <p:cNvPr id="189503" name="Object 63">
                        <a:extLst>
                          <a:ext uri="{FF2B5EF4-FFF2-40B4-BE49-F238E27FC236}">
                            <a16:creationId xmlns:a16="http://schemas.microsoft.com/office/drawing/2014/main" id="{50F8563A-249B-4E0C-BAF8-74DA8D3E5A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958679"/>
                        <a:ext cx="73342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507" name="Object 67">
            <a:extLst>
              <a:ext uri="{FF2B5EF4-FFF2-40B4-BE49-F238E27FC236}">
                <a16:creationId xmlns:a16="http://schemas.microsoft.com/office/drawing/2014/main" id="{F3E911C1-C297-4BA2-A48A-9C238C7110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132240"/>
              </p:ext>
            </p:extLst>
          </p:nvPr>
        </p:nvGraphicFramePr>
        <p:xfrm>
          <a:off x="7164388" y="3064916"/>
          <a:ext cx="8572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66400" imgH="177480" progId="Equation.3">
                  <p:embed/>
                </p:oleObj>
              </mc:Choice>
              <mc:Fallback>
                <p:oleObj name="公式" r:id="rId14" imgW="266400" imgH="177480" progId="Equation.3">
                  <p:embed/>
                  <p:pic>
                    <p:nvPicPr>
                      <p:cNvPr id="189507" name="Object 67">
                        <a:extLst>
                          <a:ext uri="{FF2B5EF4-FFF2-40B4-BE49-F238E27FC236}">
                            <a16:creationId xmlns:a16="http://schemas.microsoft.com/office/drawing/2014/main" id="{F3E911C1-C297-4BA2-A48A-9C238C7110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3064916"/>
                        <a:ext cx="8572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9544" name="Group 104">
            <a:extLst>
              <a:ext uri="{FF2B5EF4-FFF2-40B4-BE49-F238E27FC236}">
                <a16:creationId xmlns:a16="http://schemas.microsoft.com/office/drawing/2014/main" id="{607701D2-BFF6-4961-BE48-E5AE592F9977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3784054"/>
            <a:ext cx="3168650" cy="649287"/>
            <a:chOff x="884" y="2205"/>
            <a:chExt cx="1996" cy="409"/>
          </a:xfrm>
        </p:grpSpPr>
        <p:graphicFrame>
          <p:nvGraphicFramePr>
            <p:cNvPr id="189482" name="Object 42">
              <a:extLst>
                <a:ext uri="{FF2B5EF4-FFF2-40B4-BE49-F238E27FC236}">
                  <a16:creationId xmlns:a16="http://schemas.microsoft.com/office/drawing/2014/main" id="{BEE91142-56BE-4783-93E6-2D570AEFE1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1" y="2252"/>
            <a:ext cx="1749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863280" imgH="215640" progId="Equation.3">
                    <p:embed/>
                  </p:oleObj>
                </mc:Choice>
                <mc:Fallback>
                  <p:oleObj name="公式" r:id="rId16" imgW="863280" imgH="215640" progId="Equation.3">
                    <p:embed/>
                    <p:pic>
                      <p:nvPicPr>
                        <p:cNvPr id="189482" name="Object 42">
                          <a:extLst>
                            <a:ext uri="{FF2B5EF4-FFF2-40B4-BE49-F238E27FC236}">
                              <a16:creationId xmlns:a16="http://schemas.microsoft.com/office/drawing/2014/main" id="{BEE91142-56BE-4783-93E6-2D570AEFE1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" y="2252"/>
                          <a:ext cx="1749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9508" name="Text Box 68">
              <a:extLst>
                <a:ext uri="{FF2B5EF4-FFF2-40B4-BE49-F238E27FC236}">
                  <a16:creationId xmlns:a16="http://schemas.microsoft.com/office/drawing/2014/main" id="{64493834-B1A8-4E2B-BE34-C77293995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2205"/>
              <a:ext cx="88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但</a:t>
              </a:r>
            </a:p>
          </p:txBody>
        </p:sp>
      </p:grpSp>
      <p:grpSp>
        <p:nvGrpSpPr>
          <p:cNvPr id="189559" name="Group 119">
            <a:extLst>
              <a:ext uri="{FF2B5EF4-FFF2-40B4-BE49-F238E27FC236}">
                <a16:creationId xmlns:a16="http://schemas.microsoft.com/office/drawing/2014/main" id="{875542E3-518A-43AB-9F32-3CEABCE1B841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3784054"/>
            <a:ext cx="2025650" cy="652462"/>
            <a:chOff x="2835" y="2205"/>
            <a:chExt cx="1276" cy="411"/>
          </a:xfrm>
        </p:grpSpPr>
        <p:graphicFrame>
          <p:nvGraphicFramePr>
            <p:cNvPr id="189486" name="Object 46">
              <a:extLst>
                <a:ext uri="{FF2B5EF4-FFF2-40B4-BE49-F238E27FC236}">
                  <a16:creationId xmlns:a16="http://schemas.microsoft.com/office/drawing/2014/main" id="{B0201BAC-3A7F-4023-A024-14403EEA9E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3" y="2214"/>
            <a:ext cx="778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80880" imgH="203040" progId="Equation.DSMT4">
                    <p:embed/>
                  </p:oleObj>
                </mc:Choice>
                <mc:Fallback>
                  <p:oleObj name="Equation" r:id="rId18" imgW="380880" imgH="203040" progId="Equation.DSMT4">
                    <p:embed/>
                    <p:pic>
                      <p:nvPicPr>
                        <p:cNvPr id="189486" name="Object 46">
                          <a:extLst>
                            <a:ext uri="{FF2B5EF4-FFF2-40B4-BE49-F238E27FC236}">
                              <a16:creationId xmlns:a16="http://schemas.microsoft.com/office/drawing/2014/main" id="{B0201BAC-3A7F-4023-A024-14403EEA9E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3" y="2214"/>
                          <a:ext cx="778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9509" name="Text Box 69">
              <a:extLst>
                <a:ext uri="{FF2B5EF4-FFF2-40B4-BE49-F238E27FC236}">
                  <a16:creationId xmlns:a16="http://schemas.microsoft.com/office/drawing/2014/main" id="{9A3F064D-D592-4290-9CFF-7143062FC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2205"/>
              <a:ext cx="6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故必</a:t>
              </a:r>
            </a:p>
          </p:txBody>
        </p:sp>
      </p:grpSp>
      <p:grpSp>
        <p:nvGrpSpPr>
          <p:cNvPr id="189535" name="Group 95">
            <a:extLst>
              <a:ext uri="{FF2B5EF4-FFF2-40B4-BE49-F238E27FC236}">
                <a16:creationId xmlns:a16="http://schemas.microsoft.com/office/drawing/2014/main" id="{41015264-839A-4828-A6BE-0458FAF7469E}"/>
              </a:ext>
            </a:extLst>
          </p:cNvPr>
          <p:cNvGrpSpPr>
            <a:grpSpLocks/>
          </p:cNvGrpSpPr>
          <p:nvPr/>
        </p:nvGrpSpPr>
        <p:grpSpPr bwMode="auto">
          <a:xfrm>
            <a:off x="6423025" y="3784054"/>
            <a:ext cx="2181225" cy="635000"/>
            <a:chOff x="417" y="2910"/>
            <a:chExt cx="1374" cy="400"/>
          </a:xfrm>
        </p:grpSpPr>
        <p:sp>
          <p:nvSpPr>
            <p:cNvPr id="189511" name="Text Box 71">
              <a:extLst>
                <a:ext uri="{FF2B5EF4-FFF2-40B4-BE49-F238E27FC236}">
                  <a16:creationId xmlns:a16="http://schemas.microsoft.com/office/drawing/2014/main" id="{E144A606-79F4-4886-9300-8BDB04305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2910"/>
              <a:ext cx="1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从而</a:t>
              </a:r>
            </a:p>
          </p:txBody>
        </p:sp>
        <p:graphicFrame>
          <p:nvGraphicFramePr>
            <p:cNvPr id="189519" name="Object 79">
              <a:extLst>
                <a:ext uri="{FF2B5EF4-FFF2-40B4-BE49-F238E27FC236}">
                  <a16:creationId xmlns:a16="http://schemas.microsoft.com/office/drawing/2014/main" id="{A05CE7DD-E674-430E-98A0-BBCAECAD02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2931"/>
            <a:ext cx="454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253800" imgH="215640" progId="Equation.3">
                    <p:embed/>
                  </p:oleObj>
                </mc:Choice>
                <mc:Fallback>
                  <p:oleObj name="公式" r:id="rId20" imgW="253800" imgH="215640" progId="Equation.3">
                    <p:embed/>
                    <p:pic>
                      <p:nvPicPr>
                        <p:cNvPr id="189519" name="Object 79">
                          <a:extLst>
                            <a:ext uri="{FF2B5EF4-FFF2-40B4-BE49-F238E27FC236}">
                              <a16:creationId xmlns:a16="http://schemas.microsoft.com/office/drawing/2014/main" id="{A05CE7DD-E674-430E-98A0-BBCAECAD02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931"/>
                          <a:ext cx="454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9542" name="Group 102">
            <a:extLst>
              <a:ext uri="{FF2B5EF4-FFF2-40B4-BE49-F238E27FC236}">
                <a16:creationId xmlns:a16="http://schemas.microsoft.com/office/drawing/2014/main" id="{B84C28F0-5F83-4EE3-B936-C7B1819ABE11}"/>
              </a:ext>
            </a:extLst>
          </p:cNvPr>
          <p:cNvGrpSpPr>
            <a:grpSpLocks/>
          </p:cNvGrpSpPr>
          <p:nvPr/>
        </p:nvGrpSpPr>
        <p:grpSpPr bwMode="auto">
          <a:xfrm>
            <a:off x="668338" y="4649241"/>
            <a:ext cx="5781675" cy="723900"/>
            <a:chOff x="421" y="3065"/>
            <a:chExt cx="3642" cy="456"/>
          </a:xfrm>
        </p:grpSpPr>
        <p:graphicFrame>
          <p:nvGraphicFramePr>
            <p:cNvPr id="189490" name="Object 50">
              <a:extLst>
                <a:ext uri="{FF2B5EF4-FFF2-40B4-BE49-F238E27FC236}">
                  <a16:creationId xmlns:a16="http://schemas.microsoft.com/office/drawing/2014/main" id="{1EE50AB5-63E1-4956-B83D-21AE4ED091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3" y="3158"/>
            <a:ext cx="81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406080" imgH="152280" progId="Equation.3">
                    <p:embed/>
                  </p:oleObj>
                </mc:Choice>
                <mc:Fallback>
                  <p:oleObj name="公式" r:id="rId22" imgW="406080" imgH="152280" progId="Equation.3">
                    <p:embed/>
                    <p:pic>
                      <p:nvPicPr>
                        <p:cNvPr id="189490" name="Object 50">
                          <a:extLst>
                            <a:ext uri="{FF2B5EF4-FFF2-40B4-BE49-F238E27FC236}">
                              <a16:creationId xmlns:a16="http://schemas.microsoft.com/office/drawing/2014/main" id="{1EE50AB5-63E1-4956-B83D-21AE4ED091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3" y="3158"/>
                          <a:ext cx="81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9520" name="Text Box 80">
              <a:extLst>
                <a:ext uri="{FF2B5EF4-FFF2-40B4-BE49-F238E27FC236}">
                  <a16:creationId xmlns:a16="http://schemas.microsoft.com/office/drawing/2014/main" id="{E3B83BDA-A72C-4E97-A9DC-0255802B6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" y="3065"/>
              <a:ext cx="364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3200" b="1" dirty="0">
                  <a:solidFill>
                    <a:srgbClr val="7030A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反之</a:t>
              </a:r>
              <a:r>
                <a:rPr lang="zh-CN" altLang="en-US" sz="3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，设　　且令　　　，</a:t>
              </a:r>
              <a:r>
                <a:rPr lang="zh-CN" altLang="en-US" sz="3200" b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　　</a:t>
              </a:r>
            </a:p>
          </p:txBody>
        </p:sp>
        <p:graphicFrame>
          <p:nvGraphicFramePr>
            <p:cNvPr id="189524" name="Object 84">
              <a:extLst>
                <a:ext uri="{FF2B5EF4-FFF2-40B4-BE49-F238E27FC236}">
                  <a16:creationId xmlns:a16="http://schemas.microsoft.com/office/drawing/2014/main" id="{1D4B1D76-30FE-40E5-B157-1415171BBC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9" y="3066"/>
            <a:ext cx="541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253800" imgH="215640" progId="Equation.3">
                    <p:embed/>
                  </p:oleObj>
                </mc:Choice>
                <mc:Fallback>
                  <p:oleObj name="公式" r:id="rId24" imgW="253800" imgH="215640" progId="Equation.3">
                    <p:embed/>
                    <p:pic>
                      <p:nvPicPr>
                        <p:cNvPr id="189524" name="Object 84">
                          <a:extLst>
                            <a:ext uri="{FF2B5EF4-FFF2-40B4-BE49-F238E27FC236}">
                              <a16:creationId xmlns:a16="http://schemas.microsoft.com/office/drawing/2014/main" id="{1D4B1D76-30FE-40E5-B157-1415171BBC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066"/>
                          <a:ext cx="541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9546" name="Group 106">
            <a:extLst>
              <a:ext uri="{FF2B5EF4-FFF2-40B4-BE49-F238E27FC236}">
                <a16:creationId xmlns:a16="http://schemas.microsoft.com/office/drawing/2014/main" id="{C4E664F7-1AF6-4E98-8CC5-6271820D2B6C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4649241"/>
            <a:ext cx="1617663" cy="608013"/>
            <a:chOff x="3334" y="2750"/>
            <a:chExt cx="1019" cy="383"/>
          </a:xfrm>
        </p:grpSpPr>
        <p:sp>
          <p:nvSpPr>
            <p:cNvPr id="189527" name="Text Box 87">
              <a:extLst>
                <a:ext uri="{FF2B5EF4-FFF2-40B4-BE49-F238E27FC236}">
                  <a16:creationId xmlns:a16="http://schemas.microsoft.com/office/drawing/2014/main" id="{AA086571-E3E9-47A5-A2AA-7D7A91196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750"/>
              <a:ext cx="31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因</a:t>
              </a:r>
            </a:p>
          </p:txBody>
        </p:sp>
        <p:graphicFrame>
          <p:nvGraphicFramePr>
            <p:cNvPr id="189531" name="Object 91">
              <a:extLst>
                <a:ext uri="{FF2B5EF4-FFF2-40B4-BE49-F238E27FC236}">
                  <a16:creationId xmlns:a16="http://schemas.microsoft.com/office/drawing/2014/main" id="{EF62BBFB-F16A-4701-9FD4-7591E38A87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2" y="2771"/>
            <a:ext cx="77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380880" imgH="215640" progId="Equation.3">
                    <p:embed/>
                  </p:oleObj>
                </mc:Choice>
                <mc:Fallback>
                  <p:oleObj name="公式" r:id="rId26" imgW="380880" imgH="215640" progId="Equation.3">
                    <p:embed/>
                    <p:pic>
                      <p:nvPicPr>
                        <p:cNvPr id="189531" name="Object 91">
                          <a:extLst>
                            <a:ext uri="{FF2B5EF4-FFF2-40B4-BE49-F238E27FC236}">
                              <a16:creationId xmlns:a16="http://schemas.microsoft.com/office/drawing/2014/main" id="{EF62BBFB-F16A-4701-9FD4-7591E38A87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2" y="2771"/>
                          <a:ext cx="77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9558" name="Group 118">
            <a:extLst>
              <a:ext uri="{FF2B5EF4-FFF2-40B4-BE49-F238E27FC236}">
                <a16:creationId xmlns:a16="http://schemas.microsoft.com/office/drawing/2014/main" id="{001DE346-91C2-4704-B97A-465DC3E65DE0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5374729"/>
            <a:ext cx="1006475" cy="646112"/>
            <a:chOff x="431" y="3207"/>
            <a:chExt cx="634" cy="407"/>
          </a:xfrm>
        </p:grpSpPr>
        <p:graphicFrame>
          <p:nvGraphicFramePr>
            <p:cNvPr id="189494" name="Object 54">
              <a:extLst>
                <a:ext uri="{FF2B5EF4-FFF2-40B4-BE49-F238E27FC236}">
                  <a16:creationId xmlns:a16="http://schemas.microsoft.com/office/drawing/2014/main" id="{9BC60C2C-1E8F-415C-90C3-9BD65C054C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3207"/>
            <a:ext cx="408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03040" imgH="203040" progId="Equation.DSMT4">
                    <p:embed/>
                  </p:oleObj>
                </mc:Choice>
                <mc:Fallback>
                  <p:oleObj name="Equation" r:id="rId28" imgW="203040" imgH="203040" progId="Equation.DSMT4">
                    <p:embed/>
                    <p:pic>
                      <p:nvPicPr>
                        <p:cNvPr id="189494" name="Object 54">
                          <a:extLst>
                            <a:ext uri="{FF2B5EF4-FFF2-40B4-BE49-F238E27FC236}">
                              <a16:creationId xmlns:a16="http://schemas.microsoft.com/office/drawing/2014/main" id="{9BC60C2C-1E8F-415C-90C3-9BD65C054C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207"/>
                          <a:ext cx="408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9533" name="Text Box 93">
              <a:extLst>
                <a:ext uri="{FF2B5EF4-FFF2-40B4-BE49-F238E27FC236}">
                  <a16:creationId xmlns:a16="http://schemas.microsoft.com/office/drawing/2014/main" id="{01307E14-DF92-4B17-9310-B2EC97558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249"/>
              <a:ext cx="31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故</a:t>
              </a:r>
            </a:p>
          </p:txBody>
        </p:sp>
      </p:grpSp>
      <p:grpSp>
        <p:nvGrpSpPr>
          <p:cNvPr id="189556" name="Group 116">
            <a:extLst>
              <a:ext uri="{FF2B5EF4-FFF2-40B4-BE49-F238E27FC236}">
                <a16:creationId xmlns:a16="http://schemas.microsoft.com/office/drawing/2014/main" id="{C3D33363-236A-4BB3-A88A-0E725FDD4C19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04329"/>
            <a:ext cx="6696075" cy="1284287"/>
            <a:chOff x="431" y="391"/>
            <a:chExt cx="4234" cy="809"/>
          </a:xfrm>
        </p:grpSpPr>
        <p:graphicFrame>
          <p:nvGraphicFramePr>
            <p:cNvPr id="189445" name="Object 5">
              <a:extLst>
                <a:ext uri="{FF2B5EF4-FFF2-40B4-BE49-F238E27FC236}">
                  <a16:creationId xmlns:a16="http://schemas.microsoft.com/office/drawing/2014/main" id="{3A3AF884-77BA-480E-BC50-54881F155E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845"/>
            <a:ext cx="1633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787320" imgH="215640" progId="Equation.3">
                    <p:embed/>
                  </p:oleObj>
                </mc:Choice>
                <mc:Fallback>
                  <p:oleObj name="公式" r:id="rId30" imgW="787320" imgH="215640" progId="Equation.3">
                    <p:embed/>
                    <p:pic>
                      <p:nvPicPr>
                        <p:cNvPr id="189445" name="Object 5">
                          <a:extLst>
                            <a:ext uri="{FF2B5EF4-FFF2-40B4-BE49-F238E27FC236}">
                              <a16:creationId xmlns:a16="http://schemas.microsoft.com/office/drawing/2014/main" id="{3A3AF884-77BA-480E-BC50-54881F155E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845"/>
                          <a:ext cx="1633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9539" name="Group 99">
              <a:extLst>
                <a:ext uri="{FF2B5EF4-FFF2-40B4-BE49-F238E27FC236}">
                  <a16:creationId xmlns:a16="http://schemas.microsoft.com/office/drawing/2014/main" id="{EA410B2E-F963-4841-AB58-74783D6CFB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391"/>
              <a:ext cx="4234" cy="365"/>
              <a:chOff x="763" y="940"/>
              <a:chExt cx="4234" cy="365"/>
            </a:xfrm>
          </p:grpSpPr>
          <p:graphicFrame>
            <p:nvGraphicFramePr>
              <p:cNvPr id="189451" name="Object 11">
                <a:extLst>
                  <a:ext uri="{FF2B5EF4-FFF2-40B4-BE49-F238E27FC236}">
                    <a16:creationId xmlns:a16="http://schemas.microsoft.com/office/drawing/2014/main" id="{FFA122CA-BF57-422B-8E70-17C7055B0BF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50" y="1026"/>
              <a:ext cx="408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2" imgW="114120" imgH="126720" progId="Equation.3">
                      <p:embed/>
                    </p:oleObj>
                  </mc:Choice>
                  <mc:Fallback>
                    <p:oleObj name="公式" r:id="rId32" imgW="114120" imgH="126720" progId="Equation.3">
                      <p:embed/>
                      <p:pic>
                        <p:nvPicPr>
                          <p:cNvPr id="189451" name="Object 11">
                            <a:extLst>
                              <a:ext uri="{FF2B5EF4-FFF2-40B4-BE49-F238E27FC236}">
                                <a16:creationId xmlns:a16="http://schemas.microsoft.com/office/drawing/2014/main" id="{FFA122CA-BF57-422B-8E70-17C7055B0BF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0" y="1026"/>
                            <a:ext cx="408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9455" name="Object 15">
                <a:extLst>
                  <a:ext uri="{FF2B5EF4-FFF2-40B4-BE49-F238E27FC236}">
                    <a16:creationId xmlns:a16="http://schemas.microsoft.com/office/drawing/2014/main" id="{B7B74BA2-A582-4218-8482-F3F42FEADF2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07" y="1026"/>
              <a:ext cx="407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4" imgW="114120" imgH="126720" progId="Equation.3">
                      <p:embed/>
                    </p:oleObj>
                  </mc:Choice>
                  <mc:Fallback>
                    <p:oleObj name="公式" r:id="rId34" imgW="114120" imgH="126720" progId="Equation.3">
                      <p:embed/>
                      <p:pic>
                        <p:nvPicPr>
                          <p:cNvPr id="189455" name="Object 15">
                            <a:extLst>
                              <a:ext uri="{FF2B5EF4-FFF2-40B4-BE49-F238E27FC236}">
                                <a16:creationId xmlns:a16="http://schemas.microsoft.com/office/drawing/2014/main" id="{B7B74BA2-A582-4218-8482-F3F42FEADF2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7" y="1026"/>
                            <a:ext cx="407" cy="2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9459" name="Object 19">
                <a:extLst>
                  <a:ext uri="{FF2B5EF4-FFF2-40B4-BE49-F238E27FC236}">
                    <a16:creationId xmlns:a16="http://schemas.microsoft.com/office/drawing/2014/main" id="{8369E0A8-AF55-4394-AFC4-2714E604CFF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64" y="966"/>
              <a:ext cx="498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6" imgW="139680" imgH="152280" progId="Equation.3">
                      <p:embed/>
                    </p:oleObj>
                  </mc:Choice>
                  <mc:Fallback>
                    <p:oleObj name="公式" r:id="rId36" imgW="139680" imgH="152280" progId="Equation.3">
                      <p:embed/>
                      <p:pic>
                        <p:nvPicPr>
                          <p:cNvPr id="189459" name="Object 19">
                            <a:extLst>
                              <a:ext uri="{FF2B5EF4-FFF2-40B4-BE49-F238E27FC236}">
                                <a16:creationId xmlns:a16="http://schemas.microsoft.com/office/drawing/2014/main" id="{8369E0A8-AF55-4394-AFC4-2714E604CFF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966"/>
                            <a:ext cx="498" cy="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9538" name="Rectangle 98">
                <a:extLst>
                  <a:ext uri="{FF2B5EF4-FFF2-40B4-BE49-F238E27FC236}">
                    <a16:creationId xmlns:a16="http://schemas.microsoft.com/office/drawing/2014/main" id="{7224AD52-0AA8-4B5E-924D-56BCE469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" y="940"/>
                <a:ext cx="423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>
                <a:spAutoFit/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kumimoji="0" lang="zh-CN" altLang="en-US" sz="32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定理２ </a:t>
                </a:r>
                <a:r>
                  <a:rPr kumimoji="0" lang="zh-CN" altLang="en-US" sz="3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设群　中元素　的阶是　，则</a:t>
                </a:r>
              </a:p>
            </p:txBody>
          </p:sp>
        </p:grpSp>
      </p:grpSp>
      <p:graphicFrame>
        <p:nvGraphicFramePr>
          <p:cNvPr id="189549" name="Object 109">
            <a:extLst>
              <a:ext uri="{FF2B5EF4-FFF2-40B4-BE49-F238E27FC236}">
                <a16:creationId xmlns:a16="http://schemas.microsoft.com/office/drawing/2014/main" id="{62F7E940-69B1-4A61-BFBC-12102179E7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890220"/>
              </p:ext>
            </p:extLst>
          </p:nvPr>
        </p:nvGraphicFramePr>
        <p:xfrm>
          <a:off x="2411413" y="5441404"/>
          <a:ext cx="1498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69800" imgH="228600" progId="Equation.DSMT4">
                  <p:embed/>
                </p:oleObj>
              </mc:Choice>
              <mc:Fallback>
                <p:oleObj name="Equation" r:id="rId38" imgW="469800" imgH="228600" progId="Equation.DSMT4">
                  <p:embed/>
                  <p:pic>
                    <p:nvPicPr>
                      <p:cNvPr id="189549" name="Object 109">
                        <a:extLst>
                          <a:ext uri="{FF2B5EF4-FFF2-40B4-BE49-F238E27FC236}">
                            <a16:creationId xmlns:a16="http://schemas.microsoft.com/office/drawing/2014/main" id="{62F7E940-69B1-4A61-BFBC-12102179E7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441404"/>
                        <a:ext cx="1498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552" name="Object 112">
            <a:extLst>
              <a:ext uri="{FF2B5EF4-FFF2-40B4-BE49-F238E27FC236}">
                <a16:creationId xmlns:a16="http://schemas.microsoft.com/office/drawing/2014/main" id="{673853FA-331A-4DCF-98F9-EEB646F711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06683"/>
              </p:ext>
            </p:extLst>
          </p:nvPr>
        </p:nvGraphicFramePr>
        <p:xfrm>
          <a:off x="1476375" y="5446166"/>
          <a:ext cx="10937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342720" imgH="203040" progId="Equation.DSMT4">
                  <p:embed/>
                </p:oleObj>
              </mc:Choice>
              <mc:Fallback>
                <p:oleObj name="Equation" r:id="rId40" imgW="342720" imgH="203040" progId="Equation.DSMT4">
                  <p:embed/>
                  <p:pic>
                    <p:nvPicPr>
                      <p:cNvPr id="189552" name="Object 112">
                        <a:extLst>
                          <a:ext uri="{FF2B5EF4-FFF2-40B4-BE49-F238E27FC236}">
                            <a16:creationId xmlns:a16="http://schemas.microsoft.com/office/drawing/2014/main" id="{673853FA-331A-4DCF-98F9-EEB646F711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446166"/>
                        <a:ext cx="109378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555" name="Object 115">
            <a:extLst>
              <a:ext uri="{FF2B5EF4-FFF2-40B4-BE49-F238E27FC236}">
                <a16:creationId xmlns:a16="http://schemas.microsoft.com/office/drawing/2014/main" id="{393027D0-5442-4803-B874-C914B7A0A0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562739"/>
              </p:ext>
            </p:extLst>
          </p:nvPr>
        </p:nvGraphicFramePr>
        <p:xfrm>
          <a:off x="3779838" y="5657304"/>
          <a:ext cx="8096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00" imgH="139680" progId="Equation.DSMT4">
                  <p:embed/>
                </p:oleObj>
              </mc:Choice>
              <mc:Fallback>
                <p:oleObj name="Equation" r:id="rId42" imgW="253800" imgH="139680" progId="Equation.DSMT4">
                  <p:embed/>
                  <p:pic>
                    <p:nvPicPr>
                      <p:cNvPr id="189555" name="Object 115">
                        <a:extLst>
                          <a:ext uri="{FF2B5EF4-FFF2-40B4-BE49-F238E27FC236}">
                            <a16:creationId xmlns:a16="http://schemas.microsoft.com/office/drawing/2014/main" id="{393027D0-5442-4803-B874-C914B7A0A0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657304"/>
                        <a:ext cx="8096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8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8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8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8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8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Text Box 4">
            <a:extLst>
              <a:ext uri="{FF2B5EF4-FFF2-40B4-BE49-F238E27FC236}">
                <a16:creationId xmlns:a16="http://schemas.microsoft.com/office/drawing/2014/main" id="{1146B004-B879-4B9F-BEF8-E3432E45B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2" y="1197148"/>
            <a:ext cx="82992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证明：群中以下每组中的元素有相同的阶：</a:t>
            </a:r>
          </a:p>
        </p:txBody>
      </p:sp>
      <p:graphicFrame>
        <p:nvGraphicFramePr>
          <p:cNvPr id="250887" name="Object 7">
            <a:extLst>
              <a:ext uri="{FF2B5EF4-FFF2-40B4-BE49-F238E27FC236}">
                <a16:creationId xmlns:a16="http://schemas.microsoft.com/office/drawing/2014/main" id="{DD95F8AB-0B76-4BCE-840C-801B411F8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673072"/>
              </p:ext>
            </p:extLst>
          </p:nvPr>
        </p:nvGraphicFramePr>
        <p:xfrm>
          <a:off x="448130" y="1938054"/>
          <a:ext cx="1959894" cy="591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680" imgH="228600" progId="Equation.DSMT4">
                  <p:embed/>
                </p:oleObj>
              </mc:Choice>
              <mc:Fallback>
                <p:oleObj name="Equation" r:id="rId2" imgW="634680" imgH="228600" progId="Equation.DSMT4">
                  <p:embed/>
                  <p:pic>
                    <p:nvPicPr>
                      <p:cNvPr id="250887" name="Object 7">
                        <a:extLst>
                          <a:ext uri="{FF2B5EF4-FFF2-40B4-BE49-F238E27FC236}">
                            <a16:creationId xmlns:a16="http://schemas.microsoft.com/office/drawing/2014/main" id="{DD95F8AB-0B76-4BCE-840C-801B411F8F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30" y="1938054"/>
                        <a:ext cx="1959894" cy="591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0" name="Object 10">
            <a:extLst>
              <a:ext uri="{FF2B5EF4-FFF2-40B4-BE49-F238E27FC236}">
                <a16:creationId xmlns:a16="http://schemas.microsoft.com/office/drawing/2014/main" id="{9993360B-F700-4B00-8DEA-E014C598B6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010297"/>
              </p:ext>
            </p:extLst>
          </p:nvPr>
        </p:nvGraphicFramePr>
        <p:xfrm>
          <a:off x="448130" y="2686043"/>
          <a:ext cx="1607816" cy="591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0560" imgH="228600" progId="Equation.DSMT4">
                  <p:embed/>
                </p:oleObj>
              </mc:Choice>
              <mc:Fallback>
                <p:oleObj name="Equation" r:id="rId4" imgW="520560" imgH="228600" progId="Equation.DSMT4">
                  <p:embed/>
                  <p:pic>
                    <p:nvPicPr>
                      <p:cNvPr id="250890" name="Object 10">
                        <a:extLst>
                          <a:ext uri="{FF2B5EF4-FFF2-40B4-BE49-F238E27FC236}">
                            <a16:creationId xmlns:a16="http://schemas.microsoft.com/office/drawing/2014/main" id="{9993360B-F700-4B00-8DEA-E014C598B6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30" y="2686043"/>
                        <a:ext cx="1607816" cy="591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008" name="Group 88">
            <a:extLst>
              <a:ext uri="{FF2B5EF4-FFF2-40B4-BE49-F238E27FC236}">
                <a16:creationId xmlns:a16="http://schemas.microsoft.com/office/drawing/2014/main" id="{AB35CD52-C54C-4E9D-8DF0-A84F49B1C8B3}"/>
              </a:ext>
            </a:extLst>
          </p:cNvPr>
          <p:cNvGrpSpPr>
            <a:grpSpLocks/>
          </p:cNvGrpSpPr>
          <p:nvPr/>
        </p:nvGrpSpPr>
        <p:grpSpPr bwMode="auto">
          <a:xfrm>
            <a:off x="395536" y="910314"/>
            <a:ext cx="6594475" cy="1695450"/>
            <a:chOff x="349" y="164"/>
            <a:chExt cx="4154" cy="1068"/>
          </a:xfrm>
        </p:grpSpPr>
        <p:sp>
          <p:nvSpPr>
            <p:cNvPr id="209924" name="Text Box 4">
              <a:extLst>
                <a:ext uri="{FF2B5EF4-FFF2-40B4-BE49-F238E27FC236}">
                  <a16:creationId xmlns:a16="http://schemas.microsoft.com/office/drawing/2014/main" id="{C93D8515-8E51-4DD7-980C-5AF2BE451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164"/>
              <a:ext cx="415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32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定理３</a:t>
              </a:r>
              <a:r>
                <a:rPr lang="zh-CN" altLang="en-US" sz="3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若群中元素　的阶是　，则　</a:t>
              </a:r>
            </a:p>
          </p:txBody>
        </p:sp>
        <p:graphicFrame>
          <p:nvGraphicFramePr>
            <p:cNvPr id="209925" name="Object 5">
              <a:extLst>
                <a:ext uri="{FF2B5EF4-FFF2-40B4-BE49-F238E27FC236}">
                  <a16:creationId xmlns:a16="http://schemas.microsoft.com/office/drawing/2014/main" id="{F65A1777-AE8F-4517-9540-577BADEA96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72" y="231"/>
            <a:ext cx="311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14120" imgH="126720" progId="Equation.3">
                    <p:embed/>
                  </p:oleObj>
                </mc:Choice>
                <mc:Fallback>
                  <p:oleObj name="公式" r:id="rId2" imgW="114120" imgH="126720" progId="Equation.3">
                    <p:embed/>
                    <p:pic>
                      <p:nvPicPr>
                        <p:cNvPr id="209925" name="Object 5">
                          <a:extLst>
                            <a:ext uri="{FF2B5EF4-FFF2-40B4-BE49-F238E27FC236}">
                              <a16:creationId xmlns:a16="http://schemas.microsoft.com/office/drawing/2014/main" id="{F65A1777-AE8F-4517-9540-577BADEA96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2" y="231"/>
                          <a:ext cx="311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9930" name="Object 10">
              <a:extLst>
                <a:ext uri="{FF2B5EF4-FFF2-40B4-BE49-F238E27FC236}">
                  <a16:creationId xmlns:a16="http://schemas.microsoft.com/office/drawing/2014/main" id="{B4355FD4-779C-497B-A924-B793E701B8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9" y="231"/>
            <a:ext cx="311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14120" imgH="126720" progId="Equation.3">
                    <p:embed/>
                  </p:oleObj>
                </mc:Choice>
                <mc:Fallback>
                  <p:oleObj name="公式" r:id="rId4" imgW="114120" imgH="126720" progId="Equation.3">
                    <p:embed/>
                    <p:pic>
                      <p:nvPicPr>
                        <p:cNvPr id="209930" name="Object 10">
                          <a:extLst>
                            <a:ext uri="{FF2B5EF4-FFF2-40B4-BE49-F238E27FC236}">
                              <a16:creationId xmlns:a16="http://schemas.microsoft.com/office/drawing/2014/main" id="{B4355FD4-779C-497B-A924-B793E701B8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9" y="231"/>
                          <a:ext cx="311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9934" name="Object 14">
              <a:extLst>
                <a:ext uri="{FF2B5EF4-FFF2-40B4-BE49-F238E27FC236}">
                  <a16:creationId xmlns:a16="http://schemas.microsoft.com/office/drawing/2014/main" id="{32D9FD27-DCAF-4DBD-AF61-84F29D3DC4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" y="483"/>
            <a:ext cx="1497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698400" imgH="380880" progId="Equation.3">
                    <p:embed/>
                  </p:oleObj>
                </mc:Choice>
                <mc:Fallback>
                  <p:oleObj name="公式" r:id="rId6" imgW="698400" imgH="380880" progId="Equation.3">
                    <p:embed/>
                    <p:pic>
                      <p:nvPicPr>
                        <p:cNvPr id="209934" name="Object 14">
                          <a:extLst>
                            <a:ext uri="{FF2B5EF4-FFF2-40B4-BE49-F238E27FC236}">
                              <a16:creationId xmlns:a16="http://schemas.microsoft.com/office/drawing/2014/main" id="{32D9FD27-DCAF-4DBD-AF61-84F29D3DC4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483"/>
                          <a:ext cx="1497" cy="7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9938" name="Object 18">
              <a:extLst>
                <a:ext uri="{FF2B5EF4-FFF2-40B4-BE49-F238E27FC236}">
                  <a16:creationId xmlns:a16="http://schemas.microsoft.com/office/drawing/2014/main" id="{EF6E23D9-7F1E-464E-9C18-2A26BD1B98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7" y="709"/>
            <a:ext cx="95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431640" imgH="164880" progId="Equation.3">
                    <p:embed/>
                  </p:oleObj>
                </mc:Choice>
                <mc:Fallback>
                  <p:oleObj name="公式" r:id="rId8" imgW="431640" imgH="164880" progId="Equation.3">
                    <p:embed/>
                    <p:pic>
                      <p:nvPicPr>
                        <p:cNvPr id="209938" name="Object 18">
                          <a:extLst>
                            <a:ext uri="{FF2B5EF4-FFF2-40B4-BE49-F238E27FC236}">
                              <a16:creationId xmlns:a16="http://schemas.microsoft.com/office/drawing/2014/main" id="{EF6E23D9-7F1E-464E-9C18-2A26BD1B98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709"/>
                          <a:ext cx="95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0015" name="Group 95">
            <a:extLst>
              <a:ext uri="{FF2B5EF4-FFF2-40B4-BE49-F238E27FC236}">
                <a16:creationId xmlns:a16="http://schemas.microsoft.com/office/drawing/2014/main" id="{98C5BDBF-B1BB-4FFB-B7D0-9F00A9B61E95}"/>
              </a:ext>
            </a:extLst>
          </p:cNvPr>
          <p:cNvGrpSpPr>
            <a:grpSpLocks/>
          </p:cNvGrpSpPr>
          <p:nvPr/>
        </p:nvGrpSpPr>
        <p:grpSpPr bwMode="auto">
          <a:xfrm>
            <a:off x="397123" y="2639102"/>
            <a:ext cx="4664075" cy="603250"/>
            <a:chOff x="350" y="1253"/>
            <a:chExt cx="2938" cy="380"/>
          </a:xfrm>
        </p:grpSpPr>
        <p:sp>
          <p:nvSpPr>
            <p:cNvPr id="209940" name="Text Box 20">
              <a:extLst>
                <a:ext uri="{FF2B5EF4-FFF2-40B4-BE49-F238E27FC236}">
                  <a16:creationId xmlns:a16="http://schemas.microsoft.com/office/drawing/2014/main" id="{075386B1-A20F-4450-9BE7-0E8659236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" y="1253"/>
              <a:ext cx="293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32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证明：</a:t>
              </a:r>
              <a:r>
                <a:rPr lang="zh-CN" altLang="en-US" sz="3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设　　　　 且　　</a:t>
              </a:r>
            </a:p>
          </p:txBody>
        </p:sp>
        <p:graphicFrame>
          <p:nvGraphicFramePr>
            <p:cNvPr id="209944" name="Object 24">
              <a:extLst>
                <a:ext uri="{FF2B5EF4-FFF2-40B4-BE49-F238E27FC236}">
                  <a16:creationId xmlns:a16="http://schemas.microsoft.com/office/drawing/2014/main" id="{8DCA61AD-6EEA-4415-B4A2-589914241D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8" y="1299"/>
            <a:ext cx="109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09480" imgH="203040" progId="Equation.DSMT4">
                    <p:embed/>
                  </p:oleObj>
                </mc:Choice>
                <mc:Fallback>
                  <p:oleObj name="Equation" r:id="rId10" imgW="609480" imgH="203040" progId="Equation.DSMT4">
                    <p:embed/>
                    <p:pic>
                      <p:nvPicPr>
                        <p:cNvPr id="209944" name="Object 24">
                          <a:extLst>
                            <a:ext uri="{FF2B5EF4-FFF2-40B4-BE49-F238E27FC236}">
                              <a16:creationId xmlns:a16="http://schemas.microsoft.com/office/drawing/2014/main" id="{8DCA61AD-6EEA-4415-B4A2-589914241D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8" y="1299"/>
                          <a:ext cx="109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9948" name="Object 28">
            <a:extLst>
              <a:ext uri="{FF2B5EF4-FFF2-40B4-BE49-F238E27FC236}">
                <a16:creationId xmlns:a16="http://schemas.microsoft.com/office/drawing/2014/main" id="{400D420D-06CA-483A-B30E-574D45D63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576413"/>
              </p:ext>
            </p:extLst>
          </p:nvPr>
        </p:nvGraphicFramePr>
        <p:xfrm>
          <a:off x="4053136" y="2708952"/>
          <a:ext cx="49133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460160" imgH="190440" progId="Equation.3">
                  <p:embed/>
                </p:oleObj>
              </mc:Choice>
              <mc:Fallback>
                <p:oleObj name="公式" r:id="rId12" imgW="1460160" imgH="190440" progId="Equation.3">
                  <p:embed/>
                  <p:pic>
                    <p:nvPicPr>
                      <p:cNvPr id="209948" name="Object 28">
                        <a:extLst>
                          <a:ext uri="{FF2B5EF4-FFF2-40B4-BE49-F238E27FC236}">
                            <a16:creationId xmlns:a16="http://schemas.microsoft.com/office/drawing/2014/main" id="{400D420D-06CA-483A-B30E-574D45D63C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3136" y="2708952"/>
                        <a:ext cx="491331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9981" name="Group 61">
            <a:extLst>
              <a:ext uri="{FF2B5EF4-FFF2-40B4-BE49-F238E27FC236}">
                <a16:creationId xmlns:a16="http://schemas.microsoft.com/office/drawing/2014/main" id="{97AF1C2A-8332-4059-917B-61EF28C05DBC}"/>
              </a:ext>
            </a:extLst>
          </p:cNvPr>
          <p:cNvGrpSpPr>
            <a:grpSpLocks/>
          </p:cNvGrpSpPr>
          <p:nvPr/>
        </p:nvGrpSpPr>
        <p:grpSpPr bwMode="auto">
          <a:xfrm>
            <a:off x="451098" y="3286802"/>
            <a:ext cx="3241675" cy="779462"/>
            <a:chOff x="2290" y="2685"/>
            <a:chExt cx="2042" cy="491"/>
          </a:xfrm>
        </p:grpSpPr>
        <p:sp>
          <p:nvSpPr>
            <p:cNvPr id="209955" name="Text Box 35">
              <a:extLst>
                <a:ext uri="{FF2B5EF4-FFF2-40B4-BE49-F238E27FC236}">
                  <a16:creationId xmlns:a16="http://schemas.microsoft.com/office/drawing/2014/main" id="{AE9545A5-2481-4729-93AC-C92C70701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748"/>
              <a:ext cx="57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故有</a:t>
              </a:r>
            </a:p>
          </p:txBody>
        </p:sp>
        <p:graphicFrame>
          <p:nvGraphicFramePr>
            <p:cNvPr id="209959" name="Object 39">
              <a:extLst>
                <a:ext uri="{FF2B5EF4-FFF2-40B4-BE49-F238E27FC236}">
                  <a16:creationId xmlns:a16="http://schemas.microsoft.com/office/drawing/2014/main" id="{55E92763-9749-4ED8-B7EB-51B3FCFB9A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9" y="2685"/>
            <a:ext cx="1543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49160" imgH="228600" progId="Equation.DSMT4">
                    <p:embed/>
                  </p:oleObj>
                </mc:Choice>
                <mc:Fallback>
                  <p:oleObj name="Equation" r:id="rId14" imgW="749160" imgH="228600" progId="Equation.DSMT4">
                    <p:embed/>
                    <p:pic>
                      <p:nvPicPr>
                        <p:cNvPr id="209959" name="Object 39">
                          <a:extLst>
                            <a:ext uri="{FF2B5EF4-FFF2-40B4-BE49-F238E27FC236}">
                              <a16:creationId xmlns:a16="http://schemas.microsoft.com/office/drawing/2014/main" id="{55E92763-9749-4ED8-B7EB-51B3FCFB9A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685"/>
                          <a:ext cx="1543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9968" name="Object 48">
            <a:extLst>
              <a:ext uri="{FF2B5EF4-FFF2-40B4-BE49-F238E27FC236}">
                <a16:creationId xmlns:a16="http://schemas.microsoft.com/office/drawing/2014/main" id="{0DC2B1C7-94C4-41AF-B738-1F671F3319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683863"/>
              </p:ext>
            </p:extLst>
          </p:nvPr>
        </p:nvGraphicFramePr>
        <p:xfrm>
          <a:off x="6142286" y="3574139"/>
          <a:ext cx="7921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139680" progId="Equation.DSMT4">
                  <p:embed/>
                </p:oleObj>
              </mc:Choice>
              <mc:Fallback>
                <p:oleObj name="Equation" r:id="rId16" imgW="253800" imgH="139680" progId="Equation.DSMT4">
                  <p:embed/>
                  <p:pic>
                    <p:nvPicPr>
                      <p:cNvPr id="209968" name="Object 48">
                        <a:extLst>
                          <a:ext uri="{FF2B5EF4-FFF2-40B4-BE49-F238E27FC236}">
                            <a16:creationId xmlns:a16="http://schemas.microsoft.com/office/drawing/2014/main" id="{0DC2B1C7-94C4-41AF-B738-1F671F3319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286" y="3574139"/>
                        <a:ext cx="79216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72" name="Object 52">
            <a:extLst>
              <a:ext uri="{FF2B5EF4-FFF2-40B4-BE49-F238E27FC236}">
                <a16:creationId xmlns:a16="http://schemas.microsoft.com/office/drawing/2014/main" id="{521AC2CC-FD4A-46BE-8F5F-844F3E176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354631"/>
              </p:ext>
            </p:extLst>
          </p:nvPr>
        </p:nvGraphicFramePr>
        <p:xfrm>
          <a:off x="4700836" y="3358239"/>
          <a:ext cx="151288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95000" imgH="228600" progId="Equation.DSMT4">
                  <p:embed/>
                </p:oleObj>
              </mc:Choice>
              <mc:Fallback>
                <p:oleObj name="Equation" r:id="rId18" imgW="495000" imgH="228600" progId="Equation.DSMT4">
                  <p:embed/>
                  <p:pic>
                    <p:nvPicPr>
                      <p:cNvPr id="209972" name="Object 52">
                        <a:extLst>
                          <a:ext uri="{FF2B5EF4-FFF2-40B4-BE49-F238E27FC236}">
                            <a16:creationId xmlns:a16="http://schemas.microsoft.com/office/drawing/2014/main" id="{521AC2CC-FD4A-46BE-8F5F-844F3E1767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836" y="3358239"/>
                        <a:ext cx="1512887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77" name="Object 57">
            <a:extLst>
              <a:ext uri="{FF2B5EF4-FFF2-40B4-BE49-F238E27FC236}">
                <a16:creationId xmlns:a16="http://schemas.microsoft.com/office/drawing/2014/main" id="{CCD44613-B986-43B4-803B-6296490FDF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768976"/>
              </p:ext>
            </p:extLst>
          </p:nvPr>
        </p:nvGraphicFramePr>
        <p:xfrm>
          <a:off x="3549898" y="3297914"/>
          <a:ext cx="15303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57200" imgH="203040" progId="Equation.DSMT4">
                  <p:embed/>
                </p:oleObj>
              </mc:Choice>
              <mc:Fallback>
                <p:oleObj name="Equation" r:id="rId20" imgW="457200" imgH="203040" progId="Equation.DSMT4">
                  <p:embed/>
                  <p:pic>
                    <p:nvPicPr>
                      <p:cNvPr id="209977" name="Object 57">
                        <a:extLst>
                          <a:ext uri="{FF2B5EF4-FFF2-40B4-BE49-F238E27FC236}">
                            <a16:creationId xmlns:a16="http://schemas.microsoft.com/office/drawing/2014/main" id="{CCD44613-B986-43B4-803B-6296490FDF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898" y="3297914"/>
                        <a:ext cx="153035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9982" name="Group 62">
            <a:extLst>
              <a:ext uri="{FF2B5EF4-FFF2-40B4-BE49-F238E27FC236}">
                <a16:creationId xmlns:a16="http://schemas.microsoft.com/office/drawing/2014/main" id="{DC188EC5-E72A-4227-B21F-BB92AD78E67C}"/>
              </a:ext>
            </a:extLst>
          </p:cNvPr>
          <p:cNvGrpSpPr>
            <a:grpSpLocks/>
          </p:cNvGrpSpPr>
          <p:nvPr/>
        </p:nvGrpSpPr>
        <p:grpSpPr bwMode="auto">
          <a:xfrm>
            <a:off x="309811" y="4150402"/>
            <a:ext cx="7610475" cy="666750"/>
            <a:chOff x="399" y="587"/>
            <a:chExt cx="4794" cy="420"/>
          </a:xfrm>
        </p:grpSpPr>
        <p:sp>
          <p:nvSpPr>
            <p:cNvPr id="209983" name="Text Box 63">
              <a:extLst>
                <a:ext uri="{FF2B5EF4-FFF2-40B4-BE49-F238E27FC236}">
                  <a16:creationId xmlns:a16="http://schemas.microsoft.com/office/drawing/2014/main" id="{9D7F8DD0-D108-4FD7-B25C-D03E279F6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" y="618"/>
              <a:ext cx="47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7030A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其次</a:t>
              </a:r>
              <a:r>
                <a:rPr lang="zh-CN" altLang="en-US" sz="3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，设　　　　，则　　　 。</a:t>
              </a:r>
            </a:p>
          </p:txBody>
        </p:sp>
        <p:graphicFrame>
          <p:nvGraphicFramePr>
            <p:cNvPr id="209984" name="Object 64">
              <a:extLst>
                <a:ext uri="{FF2B5EF4-FFF2-40B4-BE49-F238E27FC236}">
                  <a16:creationId xmlns:a16="http://schemas.microsoft.com/office/drawing/2014/main" id="{077AC112-09E2-4EFC-854E-730B6C72E5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9" y="587"/>
            <a:ext cx="997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545760" imgH="203040" progId="Equation.3">
                    <p:embed/>
                  </p:oleObj>
                </mc:Choice>
                <mc:Fallback>
                  <p:oleObj name="公式" r:id="rId22" imgW="545760" imgH="203040" progId="Equation.3">
                    <p:embed/>
                    <p:pic>
                      <p:nvPicPr>
                        <p:cNvPr id="209984" name="Object 64">
                          <a:extLst>
                            <a:ext uri="{FF2B5EF4-FFF2-40B4-BE49-F238E27FC236}">
                              <a16:creationId xmlns:a16="http://schemas.microsoft.com/office/drawing/2014/main" id="{077AC112-09E2-4EFC-854E-730B6C72E5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587"/>
                          <a:ext cx="997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9985" name="Object 65">
              <a:extLst>
                <a:ext uri="{FF2B5EF4-FFF2-40B4-BE49-F238E27FC236}">
                  <a16:creationId xmlns:a16="http://schemas.microsoft.com/office/drawing/2014/main" id="{D0CCA9F3-0850-44F0-B6D3-2BB976C509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1" y="604"/>
            <a:ext cx="771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469800" imgH="203040" progId="Equation.3">
                    <p:embed/>
                  </p:oleObj>
                </mc:Choice>
                <mc:Fallback>
                  <p:oleObj name="公式" r:id="rId24" imgW="469800" imgH="203040" progId="Equation.3">
                    <p:embed/>
                    <p:pic>
                      <p:nvPicPr>
                        <p:cNvPr id="209985" name="Object 65">
                          <a:extLst>
                            <a:ext uri="{FF2B5EF4-FFF2-40B4-BE49-F238E27FC236}">
                              <a16:creationId xmlns:a16="http://schemas.microsoft.com/office/drawing/2014/main" id="{D0CCA9F3-0850-44F0-B6D3-2BB976C509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604"/>
                          <a:ext cx="771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9987" name="Rectangle 67">
            <a:extLst>
              <a:ext uri="{FF2B5EF4-FFF2-40B4-BE49-F238E27FC236}">
                <a16:creationId xmlns:a16="http://schemas.microsoft.com/office/drawing/2014/main" id="{72762F53-234A-4A30-9AAF-B3B86B58A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773" y="4223427"/>
            <a:ext cx="2124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由定理２知</a:t>
            </a:r>
          </a:p>
        </p:txBody>
      </p:sp>
      <p:graphicFrame>
        <p:nvGraphicFramePr>
          <p:cNvPr id="209991" name="Object 71">
            <a:extLst>
              <a:ext uri="{FF2B5EF4-FFF2-40B4-BE49-F238E27FC236}">
                <a16:creationId xmlns:a16="http://schemas.microsoft.com/office/drawing/2014/main" id="{B1D0E55E-9602-4C44-8F72-DFC2A5DA9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151320"/>
              </p:ext>
            </p:extLst>
          </p:nvPr>
        </p:nvGraphicFramePr>
        <p:xfrm>
          <a:off x="309811" y="4942564"/>
          <a:ext cx="12239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06080" imgH="253800" progId="Equation.DSMT4">
                  <p:embed/>
                </p:oleObj>
              </mc:Choice>
              <mc:Fallback>
                <p:oleObj name="Equation" r:id="rId26" imgW="406080" imgH="253800" progId="Equation.DSMT4">
                  <p:embed/>
                  <p:pic>
                    <p:nvPicPr>
                      <p:cNvPr id="209991" name="Object 71">
                        <a:extLst>
                          <a:ext uri="{FF2B5EF4-FFF2-40B4-BE49-F238E27FC236}">
                            <a16:creationId xmlns:a16="http://schemas.microsoft.com/office/drawing/2014/main" id="{B1D0E55E-9602-4C44-8F72-DFC2A5DA92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11" y="4942564"/>
                        <a:ext cx="122396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95" name="Object 75">
            <a:extLst>
              <a:ext uri="{FF2B5EF4-FFF2-40B4-BE49-F238E27FC236}">
                <a16:creationId xmlns:a16="http://schemas.microsoft.com/office/drawing/2014/main" id="{C2DCE63D-936B-47B6-B30B-DA2078F473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284636"/>
              </p:ext>
            </p:extLst>
          </p:nvPr>
        </p:nvGraphicFramePr>
        <p:xfrm>
          <a:off x="1470273" y="4942564"/>
          <a:ext cx="13589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82400" imgH="253800" progId="Equation.DSMT4">
                  <p:embed/>
                </p:oleObj>
              </mc:Choice>
              <mc:Fallback>
                <p:oleObj name="Equation" r:id="rId28" imgW="482400" imgH="253800" progId="Equation.DSMT4">
                  <p:embed/>
                  <p:pic>
                    <p:nvPicPr>
                      <p:cNvPr id="209995" name="Object 75">
                        <a:extLst>
                          <a:ext uri="{FF2B5EF4-FFF2-40B4-BE49-F238E27FC236}">
                            <a16:creationId xmlns:a16="http://schemas.microsoft.com/office/drawing/2014/main" id="{C2DCE63D-936B-47B6-B30B-DA2078F473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273" y="4942564"/>
                        <a:ext cx="13589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0014" name="Group 94">
            <a:extLst>
              <a:ext uri="{FF2B5EF4-FFF2-40B4-BE49-F238E27FC236}">
                <a16:creationId xmlns:a16="http://schemas.microsoft.com/office/drawing/2014/main" id="{1E49BC0E-7322-4DBE-B659-71637AD9A9EC}"/>
              </a:ext>
            </a:extLst>
          </p:cNvPr>
          <p:cNvGrpSpPr>
            <a:grpSpLocks/>
          </p:cNvGrpSpPr>
          <p:nvPr/>
        </p:nvGrpSpPr>
        <p:grpSpPr bwMode="auto">
          <a:xfrm>
            <a:off x="2883148" y="4899702"/>
            <a:ext cx="3402013" cy="692150"/>
            <a:chOff x="1780" y="2994"/>
            <a:chExt cx="2143" cy="436"/>
          </a:xfrm>
        </p:grpSpPr>
        <p:graphicFrame>
          <p:nvGraphicFramePr>
            <p:cNvPr id="209997" name="Object 77">
              <a:extLst>
                <a:ext uri="{FF2B5EF4-FFF2-40B4-BE49-F238E27FC236}">
                  <a16:creationId xmlns:a16="http://schemas.microsoft.com/office/drawing/2014/main" id="{FFD96D77-A67A-4BA6-957B-DBB171643B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0" y="3033"/>
            <a:ext cx="102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609480" imgH="190440" progId="Equation.3">
                    <p:embed/>
                  </p:oleObj>
                </mc:Choice>
                <mc:Fallback>
                  <p:oleObj name="公式" r:id="rId30" imgW="609480" imgH="190440" progId="Equation.3">
                    <p:embed/>
                    <p:pic>
                      <p:nvPicPr>
                        <p:cNvPr id="209997" name="Object 77">
                          <a:extLst>
                            <a:ext uri="{FF2B5EF4-FFF2-40B4-BE49-F238E27FC236}">
                              <a16:creationId xmlns:a16="http://schemas.microsoft.com/office/drawing/2014/main" id="{FFD96D77-A67A-4BA6-957B-DBB171643B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0" y="3033"/>
                          <a:ext cx="1024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998" name="Text Box 78">
              <a:extLst>
                <a:ext uri="{FF2B5EF4-FFF2-40B4-BE49-F238E27FC236}">
                  <a16:creationId xmlns:a16="http://schemas.microsoft.com/office/drawing/2014/main" id="{B710435E-82DD-423C-A08C-36411695B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" y="2994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但</a:t>
              </a:r>
            </a:p>
          </p:txBody>
        </p:sp>
        <p:graphicFrame>
          <p:nvGraphicFramePr>
            <p:cNvPr id="209999" name="Object 79">
              <a:extLst>
                <a:ext uri="{FF2B5EF4-FFF2-40B4-BE49-F238E27FC236}">
                  <a16:creationId xmlns:a16="http://schemas.microsoft.com/office/drawing/2014/main" id="{BB319689-E6DC-4B22-91E0-A1B5A0D06C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2" y="3005"/>
            <a:ext cx="481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91960" imgH="215640" progId="Equation.DSMT4">
                    <p:embed/>
                  </p:oleObj>
                </mc:Choice>
                <mc:Fallback>
                  <p:oleObj name="Equation" r:id="rId32" imgW="291960" imgH="215640" progId="Equation.DSMT4">
                    <p:embed/>
                    <p:pic>
                      <p:nvPicPr>
                        <p:cNvPr id="209999" name="Object 79">
                          <a:extLst>
                            <a:ext uri="{FF2B5EF4-FFF2-40B4-BE49-F238E27FC236}">
                              <a16:creationId xmlns:a16="http://schemas.microsoft.com/office/drawing/2014/main" id="{BB319689-E6DC-4B22-91E0-A1B5A0D06C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2" y="3005"/>
                          <a:ext cx="481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000" name="Text Box 80">
              <a:extLst>
                <a:ext uri="{FF2B5EF4-FFF2-40B4-BE49-F238E27FC236}">
                  <a16:creationId xmlns:a16="http://schemas.microsoft.com/office/drawing/2014/main" id="{2E792867-03E6-461E-8D80-AFB3CFF1A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" y="3020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故</a:t>
              </a:r>
            </a:p>
          </p:txBody>
        </p:sp>
      </p:grpSp>
      <p:grpSp>
        <p:nvGrpSpPr>
          <p:cNvPr id="210011" name="Group 91">
            <a:extLst>
              <a:ext uri="{FF2B5EF4-FFF2-40B4-BE49-F238E27FC236}">
                <a16:creationId xmlns:a16="http://schemas.microsoft.com/office/drawing/2014/main" id="{51705B26-55A4-423A-83D4-6FFAD5994C24}"/>
              </a:ext>
            </a:extLst>
          </p:cNvPr>
          <p:cNvGrpSpPr>
            <a:grpSpLocks/>
          </p:cNvGrpSpPr>
          <p:nvPr/>
        </p:nvGrpSpPr>
        <p:grpSpPr bwMode="auto">
          <a:xfrm>
            <a:off x="309811" y="5807752"/>
            <a:ext cx="2447925" cy="785812"/>
            <a:chOff x="295" y="3525"/>
            <a:chExt cx="1542" cy="495"/>
          </a:xfrm>
        </p:grpSpPr>
        <p:sp>
          <p:nvSpPr>
            <p:cNvPr id="210002" name="Text Box 82">
              <a:extLst>
                <a:ext uri="{FF2B5EF4-FFF2-40B4-BE49-F238E27FC236}">
                  <a16:creationId xmlns:a16="http://schemas.microsoft.com/office/drawing/2014/main" id="{A7C181DE-DAE2-49A2-A3CD-B2F927289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564"/>
              <a:ext cx="110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因此，</a:t>
              </a:r>
            </a:p>
          </p:txBody>
        </p:sp>
        <p:graphicFrame>
          <p:nvGraphicFramePr>
            <p:cNvPr id="210003" name="Object 83">
              <a:extLst>
                <a:ext uri="{FF2B5EF4-FFF2-40B4-BE49-F238E27FC236}">
                  <a16:creationId xmlns:a16="http://schemas.microsoft.com/office/drawing/2014/main" id="{2FBB470D-509C-490A-BEE3-EB618B8F09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3525"/>
            <a:ext cx="907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495000" imgH="279360" progId="Equation.DSMT4">
                    <p:embed/>
                  </p:oleObj>
                </mc:Choice>
                <mc:Fallback>
                  <p:oleObj name="Equation" r:id="rId34" imgW="495000" imgH="279360" progId="Equation.DSMT4">
                    <p:embed/>
                    <p:pic>
                      <p:nvPicPr>
                        <p:cNvPr id="210003" name="Object 83">
                          <a:extLst>
                            <a:ext uri="{FF2B5EF4-FFF2-40B4-BE49-F238E27FC236}">
                              <a16:creationId xmlns:a16="http://schemas.microsoft.com/office/drawing/2014/main" id="{2FBB470D-509C-490A-BEE3-EB618B8F09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525"/>
                          <a:ext cx="907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0007" name="Object 87">
            <a:extLst>
              <a:ext uri="{FF2B5EF4-FFF2-40B4-BE49-F238E27FC236}">
                <a16:creationId xmlns:a16="http://schemas.microsoft.com/office/drawing/2014/main" id="{B44792E6-F465-4869-89A5-579B6D7463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608228"/>
              </p:ext>
            </p:extLst>
          </p:nvPr>
        </p:nvGraphicFramePr>
        <p:xfrm>
          <a:off x="2829173" y="5591852"/>
          <a:ext cx="1655763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545760" imgH="419040" progId="Equation.DSMT4">
                  <p:embed/>
                </p:oleObj>
              </mc:Choice>
              <mc:Fallback>
                <p:oleObj name="Equation" r:id="rId36" imgW="545760" imgH="419040" progId="Equation.DSMT4">
                  <p:embed/>
                  <p:pic>
                    <p:nvPicPr>
                      <p:cNvPr id="210007" name="Object 87">
                        <a:extLst>
                          <a:ext uri="{FF2B5EF4-FFF2-40B4-BE49-F238E27FC236}">
                            <a16:creationId xmlns:a16="http://schemas.microsoft.com/office/drawing/2014/main" id="{B44792E6-F465-4869-89A5-579B6D7463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9173" y="5591852"/>
                        <a:ext cx="1655763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0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1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1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1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8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327" name="Group 23">
            <a:extLst>
              <a:ext uri="{FF2B5EF4-FFF2-40B4-BE49-F238E27FC236}">
                <a16:creationId xmlns:a16="http://schemas.microsoft.com/office/drawing/2014/main" id="{77A2423A-647E-49C1-88EB-F08FB9D68593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908050"/>
            <a:ext cx="8294688" cy="1443038"/>
            <a:chOff x="422" y="572"/>
            <a:chExt cx="5225" cy="909"/>
          </a:xfrm>
        </p:grpSpPr>
        <p:sp>
          <p:nvSpPr>
            <p:cNvPr id="226308" name="Text Box 4">
              <a:extLst>
                <a:ext uri="{FF2B5EF4-FFF2-40B4-BE49-F238E27FC236}">
                  <a16:creationId xmlns:a16="http://schemas.microsoft.com/office/drawing/2014/main" id="{74389A18-19CE-4CF7-97A7-DA5251D4A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655"/>
              <a:ext cx="5225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推论１</a:t>
              </a:r>
              <a:r>
                <a:rPr lang="zh-CN" altLang="en-US" sz="3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在群中设　　　，则　　　，其中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3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是正整数。</a:t>
              </a:r>
            </a:p>
          </p:txBody>
        </p:sp>
        <p:graphicFrame>
          <p:nvGraphicFramePr>
            <p:cNvPr id="226311" name="Object 7">
              <a:extLst>
                <a:ext uri="{FF2B5EF4-FFF2-40B4-BE49-F238E27FC236}">
                  <a16:creationId xmlns:a16="http://schemas.microsoft.com/office/drawing/2014/main" id="{41158AF0-4234-490F-A2E3-33AA1591A5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99" y="629"/>
            <a:ext cx="862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80880" imgH="215640" progId="Equation.3">
                    <p:embed/>
                  </p:oleObj>
                </mc:Choice>
                <mc:Fallback>
                  <p:oleObj name="公式" r:id="rId2" imgW="380880" imgH="215640" progId="Equation.3">
                    <p:embed/>
                    <p:pic>
                      <p:nvPicPr>
                        <p:cNvPr id="226311" name="Object 7">
                          <a:extLst>
                            <a:ext uri="{FF2B5EF4-FFF2-40B4-BE49-F238E27FC236}">
                              <a16:creationId xmlns:a16="http://schemas.microsoft.com/office/drawing/2014/main" id="{41158AF0-4234-490F-A2E3-33AA1591A5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9" y="629"/>
                          <a:ext cx="862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314" name="Object 10">
              <a:extLst>
                <a:ext uri="{FF2B5EF4-FFF2-40B4-BE49-F238E27FC236}">
                  <a16:creationId xmlns:a16="http://schemas.microsoft.com/office/drawing/2014/main" id="{FDA50BBC-8F9C-4233-9106-A25473E641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2" y="572"/>
            <a:ext cx="895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93480" imgH="241200" progId="Equation.3">
                    <p:embed/>
                  </p:oleObj>
                </mc:Choice>
                <mc:Fallback>
                  <p:oleObj name="公式" r:id="rId4" imgW="393480" imgH="241200" progId="Equation.3">
                    <p:embed/>
                    <p:pic>
                      <p:nvPicPr>
                        <p:cNvPr id="226314" name="Object 10">
                          <a:extLst>
                            <a:ext uri="{FF2B5EF4-FFF2-40B4-BE49-F238E27FC236}">
                              <a16:creationId xmlns:a16="http://schemas.microsoft.com/office/drawing/2014/main" id="{FDA50BBC-8F9C-4233-9106-A25473E641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2" y="572"/>
                          <a:ext cx="895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317" name="Object 13">
              <a:extLst>
                <a:ext uri="{FF2B5EF4-FFF2-40B4-BE49-F238E27FC236}">
                  <a16:creationId xmlns:a16="http://schemas.microsoft.com/office/drawing/2014/main" id="{E8DEFA4B-987E-416D-8BA8-FCE5F248FA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57" y="663"/>
            <a:ext cx="477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90440" imgH="152280" progId="Equation.3">
                    <p:embed/>
                  </p:oleObj>
                </mc:Choice>
                <mc:Fallback>
                  <p:oleObj name="公式" r:id="rId6" imgW="190440" imgH="152280" progId="Equation.3">
                    <p:embed/>
                    <p:pic>
                      <p:nvPicPr>
                        <p:cNvPr id="226317" name="Object 13">
                          <a:extLst>
                            <a:ext uri="{FF2B5EF4-FFF2-40B4-BE49-F238E27FC236}">
                              <a16:creationId xmlns:a16="http://schemas.microsoft.com/office/drawing/2014/main" id="{E8DEFA4B-987E-416D-8BA8-FCE5F248FA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663"/>
                          <a:ext cx="477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6328" name="Group 24">
            <a:extLst>
              <a:ext uri="{FF2B5EF4-FFF2-40B4-BE49-F238E27FC236}">
                <a16:creationId xmlns:a16="http://schemas.microsoft.com/office/drawing/2014/main" id="{6E4A589C-5BC1-4911-9164-B2124C247B3C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501900"/>
            <a:ext cx="7704137" cy="855663"/>
            <a:chOff x="431" y="1525"/>
            <a:chExt cx="4853" cy="539"/>
          </a:xfrm>
        </p:grpSpPr>
        <p:sp>
          <p:nvSpPr>
            <p:cNvPr id="226321" name="Text Box 17">
              <a:extLst>
                <a:ext uri="{FF2B5EF4-FFF2-40B4-BE49-F238E27FC236}">
                  <a16:creationId xmlns:a16="http://schemas.microsoft.com/office/drawing/2014/main" id="{C4536BD4-F3C9-46F5-83B0-FB48C414B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575"/>
              <a:ext cx="485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zh-CN" altLang="en-US" sz="32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推论２</a:t>
              </a:r>
              <a:r>
                <a:rPr lang="zh-CN" altLang="en-US" sz="3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在群中设　　　，则　　　</a:t>
              </a:r>
            </a:p>
          </p:txBody>
        </p:sp>
        <p:graphicFrame>
          <p:nvGraphicFramePr>
            <p:cNvPr id="226322" name="Object 18">
              <a:extLst>
                <a:ext uri="{FF2B5EF4-FFF2-40B4-BE49-F238E27FC236}">
                  <a16:creationId xmlns:a16="http://schemas.microsoft.com/office/drawing/2014/main" id="{7F1F3C76-B294-4880-A85C-A84E9A46FB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0" y="1525"/>
            <a:ext cx="888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55320" imgH="215640" progId="Equation.3">
                    <p:embed/>
                  </p:oleObj>
                </mc:Choice>
                <mc:Fallback>
                  <p:oleObj name="公式" r:id="rId8" imgW="355320" imgH="215640" progId="Equation.3">
                    <p:embed/>
                    <p:pic>
                      <p:nvPicPr>
                        <p:cNvPr id="226322" name="Object 18">
                          <a:extLst>
                            <a:ext uri="{FF2B5EF4-FFF2-40B4-BE49-F238E27FC236}">
                              <a16:creationId xmlns:a16="http://schemas.microsoft.com/office/drawing/2014/main" id="{7F1F3C76-B294-4880-A85C-A84E9A46FB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525"/>
                          <a:ext cx="888" cy="5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6323" name="Object 19">
            <a:extLst>
              <a:ext uri="{FF2B5EF4-FFF2-40B4-BE49-F238E27FC236}">
                <a16:creationId xmlns:a16="http://schemas.microsoft.com/office/drawing/2014/main" id="{490255E4-6D21-4C7D-A2FB-E98508F15F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64784"/>
              </p:ext>
            </p:extLst>
          </p:nvPr>
        </p:nvGraphicFramePr>
        <p:xfrm>
          <a:off x="687388" y="3422650"/>
          <a:ext cx="46053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9720" imgH="279360" progId="Equation.DSMT4">
                  <p:embed/>
                </p:oleObj>
              </mc:Choice>
              <mc:Fallback>
                <p:oleObj name="Equation" r:id="rId10" imgW="1269720" imgH="279360" progId="Equation.DSMT4">
                  <p:embed/>
                  <p:pic>
                    <p:nvPicPr>
                      <p:cNvPr id="226323" name="Object 19">
                        <a:extLst>
                          <a:ext uri="{FF2B5EF4-FFF2-40B4-BE49-F238E27FC236}">
                            <a16:creationId xmlns:a16="http://schemas.microsoft.com/office/drawing/2014/main" id="{490255E4-6D21-4C7D-A2FB-E98508F15F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3422650"/>
                        <a:ext cx="460533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204" name="Group 84">
            <a:extLst>
              <a:ext uri="{FF2B5EF4-FFF2-40B4-BE49-F238E27FC236}">
                <a16:creationId xmlns:a16="http://schemas.microsoft.com/office/drawing/2014/main" id="{D704AC8E-FC0D-454C-879D-87D03059D7CA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823044"/>
            <a:ext cx="8353425" cy="1433513"/>
            <a:chOff x="385" y="449"/>
            <a:chExt cx="5262" cy="903"/>
          </a:xfrm>
        </p:grpSpPr>
        <p:sp>
          <p:nvSpPr>
            <p:cNvPr id="261124" name="Text Box 4">
              <a:extLst>
                <a:ext uri="{FF2B5EF4-FFF2-40B4-BE49-F238E27FC236}">
                  <a16:creationId xmlns:a16="http://schemas.microsoft.com/office/drawing/2014/main" id="{5C657753-A4F1-4944-94E2-556199DA4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461"/>
              <a:ext cx="517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定理４</a:t>
              </a:r>
              <a:r>
                <a:rPr lang="zh-CN" altLang="en-US" sz="3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若群中元素　　　　　　，则当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3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且　　　　时，　　　</a:t>
              </a:r>
            </a:p>
          </p:txBody>
        </p:sp>
        <p:graphicFrame>
          <p:nvGraphicFramePr>
            <p:cNvPr id="261127" name="Object 7">
              <a:extLst>
                <a:ext uri="{FF2B5EF4-FFF2-40B4-BE49-F238E27FC236}">
                  <a16:creationId xmlns:a16="http://schemas.microsoft.com/office/drawing/2014/main" id="{093BC4A2-AA92-4DFC-9726-561ED6D441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449"/>
            <a:ext cx="1543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11000" imgH="203040" progId="Equation.DSMT4">
                    <p:embed/>
                  </p:oleObj>
                </mc:Choice>
                <mc:Fallback>
                  <p:oleObj name="Equation" r:id="rId2" imgW="711000" imgH="203040" progId="Equation.DSMT4">
                    <p:embed/>
                    <p:pic>
                      <p:nvPicPr>
                        <p:cNvPr id="261127" name="Object 7">
                          <a:extLst>
                            <a:ext uri="{FF2B5EF4-FFF2-40B4-BE49-F238E27FC236}">
                              <a16:creationId xmlns:a16="http://schemas.microsoft.com/office/drawing/2014/main" id="{093BC4A2-AA92-4DFC-9726-561ED6D441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449"/>
                          <a:ext cx="1543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30" name="Object 10">
              <a:extLst>
                <a:ext uri="{FF2B5EF4-FFF2-40B4-BE49-F238E27FC236}">
                  <a16:creationId xmlns:a16="http://schemas.microsoft.com/office/drawing/2014/main" id="{CA2A28AE-6C38-499D-BA68-6688290ECC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7" y="513"/>
            <a:ext cx="91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19040" imgH="152280" progId="Equation.DSMT4">
                    <p:embed/>
                  </p:oleObj>
                </mc:Choice>
                <mc:Fallback>
                  <p:oleObj name="Equation" r:id="rId4" imgW="419040" imgH="152280" progId="Equation.DSMT4">
                    <p:embed/>
                    <p:pic>
                      <p:nvPicPr>
                        <p:cNvPr id="261130" name="Object 10">
                          <a:extLst>
                            <a:ext uri="{FF2B5EF4-FFF2-40B4-BE49-F238E27FC236}">
                              <a16:creationId xmlns:a16="http://schemas.microsoft.com/office/drawing/2014/main" id="{CA2A28AE-6C38-499D-BA68-6688290ECC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7" y="513"/>
                          <a:ext cx="910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33" name="Object 13">
              <a:extLst>
                <a:ext uri="{FF2B5EF4-FFF2-40B4-BE49-F238E27FC236}">
                  <a16:creationId xmlns:a16="http://schemas.microsoft.com/office/drawing/2014/main" id="{21B0CE4C-6ED5-47A9-AC91-17F5C338B1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981"/>
            <a:ext cx="997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96880" imgH="203040" progId="Equation.DSMT4">
                    <p:embed/>
                  </p:oleObj>
                </mc:Choice>
                <mc:Fallback>
                  <p:oleObj name="Equation" r:id="rId6" imgW="596880" imgH="203040" progId="Equation.DSMT4">
                    <p:embed/>
                    <p:pic>
                      <p:nvPicPr>
                        <p:cNvPr id="261133" name="Object 13">
                          <a:extLst>
                            <a:ext uri="{FF2B5EF4-FFF2-40B4-BE49-F238E27FC236}">
                              <a16:creationId xmlns:a16="http://schemas.microsoft.com/office/drawing/2014/main" id="{21B0CE4C-6ED5-47A9-AC91-17F5C338B1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981"/>
                          <a:ext cx="997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36" name="Object 16">
              <a:extLst>
                <a:ext uri="{FF2B5EF4-FFF2-40B4-BE49-F238E27FC236}">
                  <a16:creationId xmlns:a16="http://schemas.microsoft.com/office/drawing/2014/main" id="{123DB924-39E6-48FB-B838-B178DD98C0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8" y="935"/>
            <a:ext cx="998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09480" imgH="253800" progId="Equation.DSMT4">
                    <p:embed/>
                  </p:oleObj>
                </mc:Choice>
                <mc:Fallback>
                  <p:oleObj name="Equation" r:id="rId8" imgW="609480" imgH="253800" progId="Equation.DSMT4">
                    <p:embed/>
                    <p:pic>
                      <p:nvPicPr>
                        <p:cNvPr id="261136" name="Object 16">
                          <a:extLst>
                            <a:ext uri="{FF2B5EF4-FFF2-40B4-BE49-F238E27FC236}">
                              <a16:creationId xmlns:a16="http://schemas.microsoft.com/office/drawing/2014/main" id="{123DB924-39E6-48FB-B838-B178DD98C0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935"/>
                          <a:ext cx="998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1205" name="Group 85">
            <a:extLst>
              <a:ext uri="{FF2B5EF4-FFF2-40B4-BE49-F238E27FC236}">
                <a16:creationId xmlns:a16="http://schemas.microsoft.com/office/drawing/2014/main" id="{58B79CAD-CA11-4457-B474-913F7B7C1F22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262907"/>
            <a:ext cx="6553200" cy="711200"/>
            <a:chOff x="385" y="1387"/>
            <a:chExt cx="4128" cy="448"/>
          </a:xfrm>
        </p:grpSpPr>
        <p:sp>
          <p:nvSpPr>
            <p:cNvPr id="261137" name="Text Box 17">
              <a:extLst>
                <a:ext uri="{FF2B5EF4-FFF2-40B4-BE49-F238E27FC236}">
                  <a16:creationId xmlns:a16="http://schemas.microsoft.com/office/drawing/2014/main" id="{D7285443-B3D5-4C18-8A05-8532438C3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387"/>
              <a:ext cx="83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r>
                <a:rPr lang="zh-CN" altLang="en-US" sz="32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证明：</a:t>
              </a:r>
            </a:p>
          </p:txBody>
        </p:sp>
        <p:sp>
          <p:nvSpPr>
            <p:cNvPr id="261138" name="Text Box 18">
              <a:extLst>
                <a:ext uri="{FF2B5EF4-FFF2-40B4-BE49-F238E27FC236}">
                  <a16:creationId xmlns:a16="http://schemas.microsoft.com/office/drawing/2014/main" id="{C27384E3-2054-4CB1-8913-16155AE29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" y="1389"/>
              <a:ext cx="5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由于</a:t>
              </a:r>
            </a:p>
          </p:txBody>
        </p:sp>
        <p:sp>
          <p:nvSpPr>
            <p:cNvPr id="261139" name="Text Box 19">
              <a:extLst>
                <a:ext uri="{FF2B5EF4-FFF2-40B4-BE49-F238E27FC236}">
                  <a16:creationId xmlns:a16="http://schemas.microsoft.com/office/drawing/2014/main" id="{510F212D-CEEF-4C10-8D13-716B9AED4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432"/>
              <a:ext cx="31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故</a:t>
              </a:r>
            </a:p>
          </p:txBody>
        </p:sp>
        <p:graphicFrame>
          <p:nvGraphicFramePr>
            <p:cNvPr id="261142" name="Object 22">
              <a:extLst>
                <a:ext uri="{FF2B5EF4-FFF2-40B4-BE49-F238E27FC236}">
                  <a16:creationId xmlns:a16="http://schemas.microsoft.com/office/drawing/2014/main" id="{A56E5A9E-3E48-4636-81E5-6F8BDAA4A5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1389"/>
            <a:ext cx="1649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49160" imgH="203040" progId="Equation.DSMT4">
                    <p:embed/>
                  </p:oleObj>
                </mc:Choice>
                <mc:Fallback>
                  <p:oleObj name="Equation" r:id="rId10" imgW="749160" imgH="203040" progId="Equation.DSMT4">
                    <p:embed/>
                    <p:pic>
                      <p:nvPicPr>
                        <p:cNvPr id="261142" name="Object 22">
                          <a:extLst>
                            <a:ext uri="{FF2B5EF4-FFF2-40B4-BE49-F238E27FC236}">
                              <a16:creationId xmlns:a16="http://schemas.microsoft.com/office/drawing/2014/main" id="{A56E5A9E-3E48-4636-81E5-6F8BDAA4A5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389"/>
                          <a:ext cx="1649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45" name="Object 25">
              <a:extLst>
                <a:ext uri="{FF2B5EF4-FFF2-40B4-BE49-F238E27FC236}">
                  <a16:creationId xmlns:a16="http://schemas.microsoft.com/office/drawing/2014/main" id="{6A708CF4-144B-45E3-8D90-D84028450D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8" y="1480"/>
            <a:ext cx="961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44240" imgH="164880" progId="Equation.DSMT4">
                    <p:embed/>
                  </p:oleObj>
                </mc:Choice>
                <mc:Fallback>
                  <p:oleObj name="Equation" r:id="rId12" imgW="444240" imgH="164880" progId="Equation.DSMT4">
                    <p:embed/>
                    <p:pic>
                      <p:nvPicPr>
                        <p:cNvPr id="261145" name="Object 25">
                          <a:extLst>
                            <a:ext uri="{FF2B5EF4-FFF2-40B4-BE49-F238E27FC236}">
                              <a16:creationId xmlns:a16="http://schemas.microsoft.com/office/drawing/2014/main" id="{6A708CF4-144B-45E3-8D90-D84028450D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480"/>
                          <a:ext cx="961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1148" name="Object 28">
            <a:extLst>
              <a:ext uri="{FF2B5EF4-FFF2-40B4-BE49-F238E27FC236}">
                <a16:creationId xmlns:a16="http://schemas.microsoft.com/office/drawing/2014/main" id="{483A78B3-FD30-49B8-B260-B2E6B1E0BD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85080"/>
              </p:ext>
            </p:extLst>
          </p:nvPr>
        </p:nvGraphicFramePr>
        <p:xfrm>
          <a:off x="468313" y="2912194"/>
          <a:ext cx="11271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3480" imgH="241200" progId="Equation.DSMT4">
                  <p:embed/>
                </p:oleObj>
              </mc:Choice>
              <mc:Fallback>
                <p:oleObj name="Equation" r:id="rId14" imgW="393480" imgH="241200" progId="Equation.DSMT4">
                  <p:embed/>
                  <p:pic>
                    <p:nvPicPr>
                      <p:cNvPr id="261148" name="Object 28">
                        <a:extLst>
                          <a:ext uri="{FF2B5EF4-FFF2-40B4-BE49-F238E27FC236}">
                            <a16:creationId xmlns:a16="http://schemas.microsoft.com/office/drawing/2014/main" id="{483A78B3-FD30-49B8-B260-B2E6B1E0BD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912194"/>
                        <a:ext cx="11271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51" name="Object 31">
            <a:extLst>
              <a:ext uri="{FF2B5EF4-FFF2-40B4-BE49-F238E27FC236}">
                <a16:creationId xmlns:a16="http://schemas.microsoft.com/office/drawing/2014/main" id="{6F9BB2DC-5EA7-4674-9F07-4AE1CB1815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298835"/>
              </p:ext>
            </p:extLst>
          </p:nvPr>
        </p:nvGraphicFramePr>
        <p:xfrm>
          <a:off x="3708400" y="2972519"/>
          <a:ext cx="22526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87320" imgH="241200" progId="Equation.DSMT4">
                  <p:embed/>
                </p:oleObj>
              </mc:Choice>
              <mc:Fallback>
                <p:oleObj name="Equation" r:id="rId16" imgW="787320" imgH="241200" progId="Equation.DSMT4">
                  <p:embed/>
                  <p:pic>
                    <p:nvPicPr>
                      <p:cNvPr id="261151" name="Object 31">
                        <a:extLst>
                          <a:ext uri="{FF2B5EF4-FFF2-40B4-BE49-F238E27FC236}">
                            <a16:creationId xmlns:a16="http://schemas.microsoft.com/office/drawing/2014/main" id="{6F9BB2DC-5EA7-4674-9F07-4AE1CB1815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972519"/>
                        <a:ext cx="225266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54" name="Object 34">
            <a:extLst>
              <a:ext uri="{FF2B5EF4-FFF2-40B4-BE49-F238E27FC236}">
                <a16:creationId xmlns:a16="http://schemas.microsoft.com/office/drawing/2014/main" id="{F59D2D91-B07F-4BC5-A2A6-148FDB5E27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920161"/>
              </p:ext>
            </p:extLst>
          </p:nvPr>
        </p:nvGraphicFramePr>
        <p:xfrm>
          <a:off x="5795963" y="3261444"/>
          <a:ext cx="6889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28600" imgH="139680" progId="Equation.DSMT4">
                  <p:embed/>
                </p:oleObj>
              </mc:Choice>
              <mc:Fallback>
                <p:oleObj name="Equation" r:id="rId18" imgW="228600" imgH="139680" progId="Equation.DSMT4">
                  <p:embed/>
                  <p:pic>
                    <p:nvPicPr>
                      <p:cNvPr id="261154" name="Object 34">
                        <a:extLst>
                          <a:ext uri="{FF2B5EF4-FFF2-40B4-BE49-F238E27FC236}">
                            <a16:creationId xmlns:a16="http://schemas.microsoft.com/office/drawing/2014/main" id="{F59D2D91-B07F-4BC5-A2A6-148FDB5E27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261444"/>
                        <a:ext cx="6889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1222" name="Group 102">
            <a:extLst>
              <a:ext uri="{FF2B5EF4-FFF2-40B4-BE49-F238E27FC236}">
                <a16:creationId xmlns:a16="http://schemas.microsoft.com/office/drawing/2014/main" id="{0BB6C466-00A4-4F69-AD77-A4E14BEAD97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559894"/>
            <a:ext cx="2232025" cy="781050"/>
            <a:chOff x="295" y="2024"/>
            <a:chExt cx="1406" cy="492"/>
          </a:xfrm>
        </p:grpSpPr>
        <p:sp>
          <p:nvSpPr>
            <p:cNvPr id="261155" name="Text Box 35">
              <a:extLst>
                <a:ext uri="{FF2B5EF4-FFF2-40B4-BE49-F238E27FC236}">
                  <a16:creationId xmlns:a16="http://schemas.microsoft.com/office/drawing/2014/main" id="{58A83916-0FFC-451C-9610-6E066A081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115"/>
              <a:ext cx="14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rgbClr val="7030A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设</a:t>
              </a:r>
            </a:p>
          </p:txBody>
        </p:sp>
        <p:graphicFrame>
          <p:nvGraphicFramePr>
            <p:cNvPr id="261162" name="Object 42">
              <a:extLst>
                <a:ext uri="{FF2B5EF4-FFF2-40B4-BE49-F238E27FC236}">
                  <a16:creationId xmlns:a16="http://schemas.microsoft.com/office/drawing/2014/main" id="{EF089876-25F0-4B68-A961-298479271D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2024"/>
            <a:ext cx="1087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33160" imgH="241200" progId="Equation.DSMT4">
                    <p:embed/>
                  </p:oleObj>
                </mc:Choice>
                <mc:Fallback>
                  <p:oleObj name="Equation" r:id="rId20" imgW="533160" imgH="241200" progId="Equation.DSMT4">
                    <p:embed/>
                    <p:pic>
                      <p:nvPicPr>
                        <p:cNvPr id="261162" name="Object 42">
                          <a:extLst>
                            <a:ext uri="{FF2B5EF4-FFF2-40B4-BE49-F238E27FC236}">
                              <a16:creationId xmlns:a16="http://schemas.microsoft.com/office/drawing/2014/main" id="{EF089876-25F0-4B68-A961-298479271D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024"/>
                          <a:ext cx="1087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1209" name="Group 89">
            <a:extLst>
              <a:ext uri="{FF2B5EF4-FFF2-40B4-BE49-F238E27FC236}">
                <a16:creationId xmlns:a16="http://schemas.microsoft.com/office/drawing/2014/main" id="{67ECBF2F-A004-484C-B6D3-077B4B9E2769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3559894"/>
            <a:ext cx="1512887" cy="727075"/>
            <a:chOff x="3929" y="2024"/>
            <a:chExt cx="953" cy="458"/>
          </a:xfrm>
        </p:grpSpPr>
        <p:sp>
          <p:nvSpPr>
            <p:cNvPr id="261164" name="Text Box 44">
              <a:extLst>
                <a:ext uri="{FF2B5EF4-FFF2-40B4-BE49-F238E27FC236}">
                  <a16:creationId xmlns:a16="http://schemas.microsoft.com/office/drawing/2014/main" id="{6675038A-949D-405F-99E8-93E3BF720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9" y="2114"/>
              <a:ext cx="31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则</a:t>
              </a:r>
            </a:p>
          </p:txBody>
        </p:sp>
        <p:graphicFrame>
          <p:nvGraphicFramePr>
            <p:cNvPr id="261167" name="Object 47">
              <a:extLst>
                <a:ext uri="{FF2B5EF4-FFF2-40B4-BE49-F238E27FC236}">
                  <a16:creationId xmlns:a16="http://schemas.microsoft.com/office/drawing/2014/main" id="{9E10888D-3925-406F-9BDE-3360B6247B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6" y="2024"/>
            <a:ext cx="726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80880" imgH="241200" progId="Equation.DSMT4">
                    <p:embed/>
                  </p:oleObj>
                </mc:Choice>
                <mc:Fallback>
                  <p:oleObj name="Equation" r:id="rId22" imgW="380880" imgH="241200" progId="Equation.DSMT4">
                    <p:embed/>
                    <p:pic>
                      <p:nvPicPr>
                        <p:cNvPr id="261167" name="Object 47">
                          <a:extLst>
                            <a:ext uri="{FF2B5EF4-FFF2-40B4-BE49-F238E27FC236}">
                              <a16:creationId xmlns:a16="http://schemas.microsoft.com/office/drawing/2014/main" id="{9E10888D-3925-406F-9BDE-3360B6247B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6" y="2024"/>
                          <a:ext cx="726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1170" name="Object 50">
            <a:extLst>
              <a:ext uri="{FF2B5EF4-FFF2-40B4-BE49-F238E27FC236}">
                <a16:creationId xmlns:a16="http://schemas.microsoft.com/office/drawing/2014/main" id="{8B340387-4ED2-4925-84AB-116DF90E5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292960"/>
              </p:ext>
            </p:extLst>
          </p:nvPr>
        </p:nvGraphicFramePr>
        <p:xfrm>
          <a:off x="4140200" y="3559894"/>
          <a:ext cx="19859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60240" imgH="241200" progId="Equation.DSMT4">
                  <p:embed/>
                </p:oleObj>
              </mc:Choice>
              <mc:Fallback>
                <p:oleObj name="Equation" r:id="rId24" imgW="660240" imgH="241200" progId="Equation.DSMT4">
                  <p:embed/>
                  <p:pic>
                    <p:nvPicPr>
                      <p:cNvPr id="261170" name="Object 50">
                        <a:extLst>
                          <a:ext uri="{FF2B5EF4-FFF2-40B4-BE49-F238E27FC236}">
                            <a16:creationId xmlns:a16="http://schemas.microsoft.com/office/drawing/2014/main" id="{8B340387-4ED2-4925-84AB-116DF90E5F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559894"/>
                        <a:ext cx="198596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73" name="Object 53">
            <a:extLst>
              <a:ext uri="{FF2B5EF4-FFF2-40B4-BE49-F238E27FC236}">
                <a16:creationId xmlns:a16="http://schemas.microsoft.com/office/drawing/2014/main" id="{B1CC2D2D-4862-405E-9F4E-962CB2319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574332"/>
              </p:ext>
            </p:extLst>
          </p:nvPr>
        </p:nvGraphicFramePr>
        <p:xfrm>
          <a:off x="6011863" y="3559894"/>
          <a:ext cx="10318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42720" imgH="228600" progId="Equation.DSMT4">
                  <p:embed/>
                </p:oleObj>
              </mc:Choice>
              <mc:Fallback>
                <p:oleObj name="Equation" r:id="rId26" imgW="342720" imgH="228600" progId="Equation.DSMT4">
                  <p:embed/>
                  <p:pic>
                    <p:nvPicPr>
                      <p:cNvPr id="261173" name="Object 53">
                        <a:extLst>
                          <a:ext uri="{FF2B5EF4-FFF2-40B4-BE49-F238E27FC236}">
                            <a16:creationId xmlns:a16="http://schemas.microsoft.com/office/drawing/2014/main" id="{B1CC2D2D-4862-405E-9F4E-962CB23190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559894"/>
                        <a:ext cx="10318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76" name="Object 56">
            <a:extLst>
              <a:ext uri="{FF2B5EF4-FFF2-40B4-BE49-F238E27FC236}">
                <a16:creationId xmlns:a16="http://schemas.microsoft.com/office/drawing/2014/main" id="{2083940B-CA57-4A07-B89B-CBB841B903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516045"/>
              </p:ext>
            </p:extLst>
          </p:nvPr>
        </p:nvGraphicFramePr>
        <p:xfrm>
          <a:off x="6948488" y="3859932"/>
          <a:ext cx="6873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28600" imgH="139680" progId="Equation.DSMT4">
                  <p:embed/>
                </p:oleObj>
              </mc:Choice>
              <mc:Fallback>
                <p:oleObj name="Equation" r:id="rId28" imgW="228600" imgH="139680" progId="Equation.DSMT4">
                  <p:embed/>
                  <p:pic>
                    <p:nvPicPr>
                      <p:cNvPr id="261176" name="Object 56">
                        <a:extLst>
                          <a:ext uri="{FF2B5EF4-FFF2-40B4-BE49-F238E27FC236}">
                            <a16:creationId xmlns:a16="http://schemas.microsoft.com/office/drawing/2014/main" id="{2083940B-CA57-4A07-B89B-CBB841B903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859932"/>
                        <a:ext cx="687387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1215" name="Group 95">
            <a:extLst>
              <a:ext uri="{FF2B5EF4-FFF2-40B4-BE49-F238E27FC236}">
                <a16:creationId xmlns:a16="http://schemas.microsoft.com/office/drawing/2014/main" id="{76DE6977-5BC2-4C38-9ECA-529BEE4C28C6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352057"/>
            <a:ext cx="1589087" cy="700087"/>
            <a:chOff x="2315" y="2523"/>
            <a:chExt cx="1001" cy="441"/>
          </a:xfrm>
        </p:grpSpPr>
        <p:sp>
          <p:nvSpPr>
            <p:cNvPr id="261177" name="Text Box 57">
              <a:extLst>
                <a:ext uri="{FF2B5EF4-FFF2-40B4-BE49-F238E27FC236}">
                  <a16:creationId xmlns:a16="http://schemas.microsoft.com/office/drawing/2014/main" id="{BEC7A0A1-13E7-4C2F-A082-F1247F1E8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5" y="2560"/>
              <a:ext cx="31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但</a:t>
              </a:r>
            </a:p>
          </p:txBody>
        </p:sp>
        <p:graphicFrame>
          <p:nvGraphicFramePr>
            <p:cNvPr id="261180" name="Object 60">
              <a:extLst>
                <a:ext uri="{FF2B5EF4-FFF2-40B4-BE49-F238E27FC236}">
                  <a16:creationId xmlns:a16="http://schemas.microsoft.com/office/drawing/2014/main" id="{3BFBA455-DBFB-4E7F-A66B-BF64D61B9D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7" y="2523"/>
            <a:ext cx="799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68280" imgH="203040" progId="Equation.DSMT4">
                    <p:embed/>
                  </p:oleObj>
                </mc:Choice>
                <mc:Fallback>
                  <p:oleObj name="Equation" r:id="rId30" imgW="368280" imgH="203040" progId="Equation.DSMT4">
                    <p:embed/>
                    <p:pic>
                      <p:nvPicPr>
                        <p:cNvPr id="261180" name="Object 60">
                          <a:extLst>
                            <a:ext uri="{FF2B5EF4-FFF2-40B4-BE49-F238E27FC236}">
                              <a16:creationId xmlns:a16="http://schemas.microsoft.com/office/drawing/2014/main" id="{3BFBA455-DBFB-4E7F-A66B-BF64D61B9D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523"/>
                          <a:ext cx="799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1214" name="Group 94">
            <a:extLst>
              <a:ext uri="{FF2B5EF4-FFF2-40B4-BE49-F238E27FC236}">
                <a16:creationId xmlns:a16="http://schemas.microsoft.com/office/drawing/2014/main" id="{7C26CBCB-394A-4BAD-ABD6-9BBD544C099B}"/>
              </a:ext>
            </a:extLst>
          </p:cNvPr>
          <p:cNvGrpSpPr>
            <a:grpSpLocks/>
          </p:cNvGrpSpPr>
          <p:nvPr/>
        </p:nvGrpSpPr>
        <p:grpSpPr bwMode="auto">
          <a:xfrm>
            <a:off x="2049463" y="4352057"/>
            <a:ext cx="1443037" cy="700087"/>
            <a:chOff x="3358" y="2502"/>
            <a:chExt cx="909" cy="441"/>
          </a:xfrm>
        </p:grpSpPr>
        <p:sp>
          <p:nvSpPr>
            <p:cNvPr id="261181" name="Text Box 61">
              <a:extLst>
                <a:ext uri="{FF2B5EF4-FFF2-40B4-BE49-F238E27FC236}">
                  <a16:creationId xmlns:a16="http://schemas.microsoft.com/office/drawing/2014/main" id="{11776133-E417-4EB6-AAE2-B3D8817EF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8" y="2535"/>
              <a:ext cx="31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故</a:t>
              </a:r>
            </a:p>
          </p:txBody>
        </p:sp>
        <p:graphicFrame>
          <p:nvGraphicFramePr>
            <p:cNvPr id="261184" name="Object 64">
              <a:extLst>
                <a:ext uri="{FF2B5EF4-FFF2-40B4-BE49-F238E27FC236}">
                  <a16:creationId xmlns:a16="http://schemas.microsoft.com/office/drawing/2014/main" id="{D4D9A5A1-DCD2-48D3-8905-D16AFFAB3C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2502"/>
            <a:ext cx="661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304560" imgH="203040" progId="Equation.DSMT4">
                    <p:embed/>
                  </p:oleObj>
                </mc:Choice>
                <mc:Fallback>
                  <p:oleObj name="Equation" r:id="rId32" imgW="304560" imgH="203040" progId="Equation.DSMT4">
                    <p:embed/>
                    <p:pic>
                      <p:nvPicPr>
                        <p:cNvPr id="261184" name="Object 64">
                          <a:extLst>
                            <a:ext uri="{FF2B5EF4-FFF2-40B4-BE49-F238E27FC236}">
                              <a16:creationId xmlns:a16="http://schemas.microsoft.com/office/drawing/2014/main" id="{D4D9A5A1-DCD2-48D3-8905-D16AFFAB3C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502"/>
                          <a:ext cx="661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1185" name="Text Box 65">
            <a:extLst>
              <a:ext uri="{FF2B5EF4-FFF2-40B4-BE49-F238E27FC236}">
                <a16:creationId xmlns:a16="http://schemas.microsoft.com/office/drawing/2014/main" id="{07149AC9-ADA0-4E6E-ADAC-4BB1AA153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371107"/>
            <a:ext cx="908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又因</a:t>
            </a:r>
          </a:p>
        </p:txBody>
      </p:sp>
      <p:graphicFrame>
        <p:nvGraphicFramePr>
          <p:cNvPr id="261188" name="Object 68">
            <a:extLst>
              <a:ext uri="{FF2B5EF4-FFF2-40B4-BE49-F238E27FC236}">
                <a16:creationId xmlns:a16="http://schemas.microsoft.com/office/drawing/2014/main" id="{41BF35C7-D2B2-4938-93D6-489EA010C2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57605"/>
              </p:ext>
            </p:extLst>
          </p:nvPr>
        </p:nvGraphicFramePr>
        <p:xfrm>
          <a:off x="4284663" y="4423494"/>
          <a:ext cx="16922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634680" imgH="203040" progId="Equation.DSMT4">
                  <p:embed/>
                </p:oleObj>
              </mc:Choice>
              <mc:Fallback>
                <p:oleObj name="Equation" r:id="rId34" imgW="634680" imgH="203040" progId="Equation.DSMT4">
                  <p:embed/>
                  <p:pic>
                    <p:nvPicPr>
                      <p:cNvPr id="261188" name="Object 68">
                        <a:extLst>
                          <a:ext uri="{FF2B5EF4-FFF2-40B4-BE49-F238E27FC236}">
                            <a16:creationId xmlns:a16="http://schemas.microsoft.com/office/drawing/2014/main" id="{41BF35C7-D2B2-4938-93D6-489EA010C2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423494"/>
                        <a:ext cx="16922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1224" name="Group 104">
            <a:extLst>
              <a:ext uri="{FF2B5EF4-FFF2-40B4-BE49-F238E27FC236}">
                <a16:creationId xmlns:a16="http://schemas.microsoft.com/office/drawing/2014/main" id="{9A5BD86F-4D10-4A5E-AFBC-64533120C41B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4299669"/>
            <a:ext cx="1295400" cy="700088"/>
            <a:chOff x="3742" y="2490"/>
            <a:chExt cx="816" cy="441"/>
          </a:xfrm>
        </p:grpSpPr>
        <p:sp>
          <p:nvSpPr>
            <p:cNvPr id="261190" name="Rectangle 70">
              <a:extLst>
                <a:ext uri="{FF2B5EF4-FFF2-40B4-BE49-F238E27FC236}">
                  <a16:creationId xmlns:a16="http://schemas.microsoft.com/office/drawing/2014/main" id="{ED4BF4E3-5AA5-403A-94D7-DDE76547F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2533"/>
              <a:ext cx="3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故</a:t>
              </a:r>
            </a:p>
          </p:txBody>
        </p:sp>
        <p:graphicFrame>
          <p:nvGraphicFramePr>
            <p:cNvPr id="261193" name="Object 73">
              <a:extLst>
                <a:ext uri="{FF2B5EF4-FFF2-40B4-BE49-F238E27FC236}">
                  <a16:creationId xmlns:a16="http://schemas.microsoft.com/office/drawing/2014/main" id="{5AD9B685-565F-4939-BEB7-D4F8D650ED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27" y="2490"/>
            <a:ext cx="531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215640" imgH="203040" progId="Equation.DSMT4">
                    <p:embed/>
                  </p:oleObj>
                </mc:Choice>
                <mc:Fallback>
                  <p:oleObj name="Equation" r:id="rId36" imgW="215640" imgH="203040" progId="Equation.DSMT4">
                    <p:embed/>
                    <p:pic>
                      <p:nvPicPr>
                        <p:cNvPr id="261193" name="Object 73">
                          <a:extLst>
                            <a:ext uri="{FF2B5EF4-FFF2-40B4-BE49-F238E27FC236}">
                              <a16:creationId xmlns:a16="http://schemas.microsoft.com/office/drawing/2014/main" id="{5AD9B685-565F-4939-BEB7-D4F8D650ED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7" y="2490"/>
                          <a:ext cx="531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1217" name="Group 97">
            <a:extLst>
              <a:ext uri="{FF2B5EF4-FFF2-40B4-BE49-F238E27FC236}">
                <a16:creationId xmlns:a16="http://schemas.microsoft.com/office/drawing/2014/main" id="{F07F490F-7CFB-4AE9-9A3A-B76452D22648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071194"/>
            <a:ext cx="2447925" cy="700088"/>
            <a:chOff x="2246" y="2976"/>
            <a:chExt cx="1542" cy="441"/>
          </a:xfrm>
        </p:grpSpPr>
        <p:sp>
          <p:nvSpPr>
            <p:cNvPr id="261194" name="Text Box 74">
              <a:extLst>
                <a:ext uri="{FF2B5EF4-FFF2-40B4-BE49-F238E27FC236}">
                  <a16:creationId xmlns:a16="http://schemas.microsoft.com/office/drawing/2014/main" id="{3896B670-5870-45D5-A3E4-0A62D4CC2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3009"/>
              <a:ext cx="10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同理可得</a:t>
              </a:r>
            </a:p>
          </p:txBody>
        </p:sp>
        <p:graphicFrame>
          <p:nvGraphicFramePr>
            <p:cNvPr id="261197" name="Object 77">
              <a:extLst>
                <a:ext uri="{FF2B5EF4-FFF2-40B4-BE49-F238E27FC236}">
                  <a16:creationId xmlns:a16="http://schemas.microsoft.com/office/drawing/2014/main" id="{2BE6EF5E-3E09-4FD5-A56D-E1C9CA198B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3" y="2976"/>
            <a:ext cx="525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241200" imgH="203040" progId="Equation.DSMT4">
                    <p:embed/>
                  </p:oleObj>
                </mc:Choice>
                <mc:Fallback>
                  <p:oleObj name="Equation" r:id="rId38" imgW="241200" imgH="203040" progId="Equation.DSMT4">
                    <p:embed/>
                    <p:pic>
                      <p:nvPicPr>
                        <p:cNvPr id="261197" name="Object 77">
                          <a:extLst>
                            <a:ext uri="{FF2B5EF4-FFF2-40B4-BE49-F238E27FC236}">
                              <a16:creationId xmlns:a16="http://schemas.microsoft.com/office/drawing/2014/main" id="{2BE6EF5E-3E09-4FD5-A56D-E1C9CA198B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3" y="2976"/>
                          <a:ext cx="525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1218" name="Group 98">
            <a:extLst>
              <a:ext uri="{FF2B5EF4-FFF2-40B4-BE49-F238E27FC236}">
                <a16:creationId xmlns:a16="http://schemas.microsoft.com/office/drawing/2014/main" id="{E118FCB0-4279-4009-9730-7D35D1D70B20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5120407"/>
            <a:ext cx="2887662" cy="615950"/>
            <a:chOff x="3828" y="3007"/>
            <a:chExt cx="1819" cy="388"/>
          </a:xfrm>
        </p:grpSpPr>
        <p:sp>
          <p:nvSpPr>
            <p:cNvPr id="261198" name="Text Box 78">
              <a:extLst>
                <a:ext uri="{FF2B5EF4-FFF2-40B4-BE49-F238E27FC236}">
                  <a16:creationId xmlns:a16="http://schemas.microsoft.com/office/drawing/2014/main" id="{559D6C50-54BA-43E0-B1F1-A6A0D462F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" y="3007"/>
              <a:ext cx="82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再根据</a:t>
              </a:r>
            </a:p>
          </p:txBody>
        </p:sp>
        <p:graphicFrame>
          <p:nvGraphicFramePr>
            <p:cNvPr id="261199" name="Object 79">
              <a:extLst>
                <a:ext uri="{FF2B5EF4-FFF2-40B4-BE49-F238E27FC236}">
                  <a16:creationId xmlns:a16="http://schemas.microsoft.com/office/drawing/2014/main" id="{1760EDD9-F5D3-414D-A80A-735B377DB5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80" y="3054"/>
            <a:ext cx="1067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634680" imgH="203040" progId="Equation.DSMT4">
                    <p:embed/>
                  </p:oleObj>
                </mc:Choice>
                <mc:Fallback>
                  <p:oleObj name="Equation" r:id="rId40" imgW="634680" imgH="203040" progId="Equation.DSMT4">
                    <p:embed/>
                    <p:pic>
                      <p:nvPicPr>
                        <p:cNvPr id="261199" name="Object 79">
                          <a:extLst>
                            <a:ext uri="{FF2B5EF4-FFF2-40B4-BE49-F238E27FC236}">
                              <a16:creationId xmlns:a16="http://schemas.microsoft.com/office/drawing/2014/main" id="{1760EDD9-F5D3-414D-A80A-735B377DB5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0" y="3054"/>
                          <a:ext cx="1067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1219" name="Group 99">
            <a:extLst>
              <a:ext uri="{FF2B5EF4-FFF2-40B4-BE49-F238E27FC236}">
                <a16:creationId xmlns:a16="http://schemas.microsoft.com/office/drawing/2014/main" id="{5C6433EC-FC62-4C77-A9E4-4B69D5D16F7B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5071194"/>
            <a:ext cx="1404937" cy="700088"/>
            <a:chOff x="385" y="3521"/>
            <a:chExt cx="885" cy="441"/>
          </a:xfrm>
        </p:grpSpPr>
        <p:sp>
          <p:nvSpPr>
            <p:cNvPr id="261200" name="Text Box 80">
              <a:extLst>
                <a:ext uri="{FF2B5EF4-FFF2-40B4-BE49-F238E27FC236}">
                  <a16:creationId xmlns:a16="http://schemas.microsoft.com/office/drawing/2014/main" id="{86A09B88-8253-4DCB-8019-290BBD4B0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545"/>
              <a:ext cx="31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故</a:t>
              </a:r>
            </a:p>
          </p:txBody>
        </p:sp>
        <p:graphicFrame>
          <p:nvGraphicFramePr>
            <p:cNvPr id="261201" name="Object 81">
              <a:extLst>
                <a:ext uri="{FF2B5EF4-FFF2-40B4-BE49-F238E27FC236}">
                  <a16:creationId xmlns:a16="http://schemas.microsoft.com/office/drawing/2014/main" id="{AF85B4B2-D10C-4BFC-929F-320D795174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9" y="3521"/>
            <a:ext cx="661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304560" imgH="203040" progId="Equation.DSMT4">
                    <p:embed/>
                  </p:oleObj>
                </mc:Choice>
                <mc:Fallback>
                  <p:oleObj name="Equation" r:id="rId42" imgW="304560" imgH="203040" progId="Equation.DSMT4">
                    <p:embed/>
                    <p:pic>
                      <p:nvPicPr>
                        <p:cNvPr id="261201" name="Object 81">
                          <a:extLst>
                            <a:ext uri="{FF2B5EF4-FFF2-40B4-BE49-F238E27FC236}">
                              <a16:creationId xmlns:a16="http://schemas.microsoft.com/office/drawing/2014/main" id="{AF85B4B2-D10C-4BFC-929F-320D795174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" y="3521"/>
                          <a:ext cx="661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1220" name="Group 100">
            <a:extLst>
              <a:ext uri="{FF2B5EF4-FFF2-40B4-BE49-F238E27FC236}">
                <a16:creationId xmlns:a16="http://schemas.microsoft.com/office/drawing/2014/main" id="{35D75C38-5FCF-40F2-B95F-8F8DAB33FCD5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863357"/>
            <a:ext cx="2420937" cy="661987"/>
            <a:chOff x="1330" y="3566"/>
            <a:chExt cx="1525" cy="417"/>
          </a:xfrm>
        </p:grpSpPr>
        <p:sp>
          <p:nvSpPr>
            <p:cNvPr id="261202" name="Text Box 82">
              <a:extLst>
                <a:ext uri="{FF2B5EF4-FFF2-40B4-BE49-F238E27FC236}">
                  <a16:creationId xmlns:a16="http://schemas.microsoft.com/office/drawing/2014/main" id="{E80D1F75-5DB3-480C-B765-4E1C8FF41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0" y="3566"/>
              <a:ext cx="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从而</a:t>
              </a:r>
            </a:p>
          </p:txBody>
        </p:sp>
        <p:graphicFrame>
          <p:nvGraphicFramePr>
            <p:cNvPr id="261203" name="Object 83">
              <a:extLst>
                <a:ext uri="{FF2B5EF4-FFF2-40B4-BE49-F238E27FC236}">
                  <a16:creationId xmlns:a16="http://schemas.microsoft.com/office/drawing/2014/main" id="{574B26A3-891C-4715-83A6-29DB1E325B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7" y="3566"/>
            <a:ext cx="998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609480" imgH="253800" progId="Equation.DSMT4">
                    <p:embed/>
                  </p:oleObj>
                </mc:Choice>
                <mc:Fallback>
                  <p:oleObj name="Equation" r:id="rId44" imgW="609480" imgH="253800" progId="Equation.DSMT4">
                    <p:embed/>
                    <p:pic>
                      <p:nvPicPr>
                        <p:cNvPr id="261203" name="Object 83">
                          <a:extLst>
                            <a:ext uri="{FF2B5EF4-FFF2-40B4-BE49-F238E27FC236}">
                              <a16:creationId xmlns:a16="http://schemas.microsoft.com/office/drawing/2014/main" id="{574B26A3-891C-4715-83A6-29DB1E325B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" y="3566"/>
                          <a:ext cx="998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1221" name="Object 101">
            <a:extLst>
              <a:ext uri="{FF2B5EF4-FFF2-40B4-BE49-F238E27FC236}">
                <a16:creationId xmlns:a16="http://schemas.microsoft.com/office/drawing/2014/main" id="{41898072-2FEC-4122-B0ED-4DF0064252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301701"/>
              </p:ext>
            </p:extLst>
          </p:nvPr>
        </p:nvGraphicFramePr>
        <p:xfrm>
          <a:off x="1274763" y="2696294"/>
          <a:ext cx="2433637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5" imgW="850680" imgH="330120" progId="Equation.DSMT4">
                  <p:embed/>
                </p:oleObj>
              </mc:Choice>
              <mc:Fallback>
                <p:oleObj name="Equation" r:id="rId45" imgW="850680" imgH="330120" progId="Equation.DSMT4">
                  <p:embed/>
                  <p:pic>
                    <p:nvPicPr>
                      <p:cNvPr id="261221" name="Object 101">
                        <a:extLst>
                          <a:ext uri="{FF2B5EF4-FFF2-40B4-BE49-F238E27FC236}">
                            <a16:creationId xmlns:a16="http://schemas.microsoft.com/office/drawing/2014/main" id="{41898072-2FEC-4122-B0ED-4DF0064252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696294"/>
                        <a:ext cx="2433637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6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6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6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6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6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6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6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6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6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6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26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6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26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8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5AE0EA-D9F5-4B1B-BBE3-4BA7F336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FAFD-B788-49CE-A35C-838A74316C14}" type="slidenum">
              <a:rPr lang="en-US" altLang="zh-CN" smtClean="0"/>
              <a:pPr/>
              <a:t>49</a:t>
            </a:fld>
            <a:endParaRPr lang="en-US" altLang="zh-CN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911A9B8-11C9-418D-BA67-139EF5B0D25F}"/>
              </a:ext>
            </a:extLst>
          </p:cNvPr>
          <p:cNvGraphicFramePr>
            <a:graphicFrameLocks noGrp="1"/>
          </p:cNvGraphicFramePr>
          <p:nvPr/>
        </p:nvGraphicFramePr>
        <p:xfrm>
          <a:off x="1544637" y="1527914"/>
          <a:ext cx="3159125" cy="235839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558800">
                  <a:extLst>
                    <a:ext uri="{9D8B030D-6E8A-4147-A177-3AD203B41FA5}">
                      <a16:colId xmlns:a16="http://schemas.microsoft.com/office/drawing/2014/main" val="3293690074"/>
                    </a:ext>
                  </a:extLst>
                </a:gridCol>
                <a:gridCol w="607695">
                  <a:extLst>
                    <a:ext uri="{9D8B030D-6E8A-4147-A177-3AD203B41FA5}">
                      <a16:colId xmlns:a16="http://schemas.microsoft.com/office/drawing/2014/main" val="1975637655"/>
                    </a:ext>
                  </a:extLst>
                </a:gridCol>
                <a:gridCol w="607695">
                  <a:extLst>
                    <a:ext uri="{9D8B030D-6E8A-4147-A177-3AD203B41FA5}">
                      <a16:colId xmlns:a16="http://schemas.microsoft.com/office/drawing/2014/main" val="667700284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1519613528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1007039582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-1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-i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925425"/>
                  </a:ext>
                </a:extLst>
              </a:tr>
              <a:tr h="4959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-1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-i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184697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-1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-1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-i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919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-i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-1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732716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-i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-i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华文楷体" panose="02010600040101010101" pitchFamily="2" charset="-122"/>
                          <a:ea typeface="宋体" panose="02010600030101010101" pitchFamily="2" charset="-122"/>
                        </a:rPr>
                        <a:t>-1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103073"/>
                  </a:ext>
                </a:extLst>
              </a:tr>
            </a:tbl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1B6289D-C80F-4893-B122-1AF83319EA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4638" y="1527597"/>
          <a:ext cx="2730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468" imgH="114151" progId="Equation.DSMT4">
                  <p:embed/>
                </p:oleObj>
              </mc:Choice>
              <mc:Fallback>
                <p:oleObj name="Equation" r:id="rId2" imgW="101468" imgH="114151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1B6289D-C80F-4893-B122-1AF83319EA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1527597"/>
                        <a:ext cx="273050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191E353-7EAB-4125-A829-D6D59C21D74F}"/>
              </a:ext>
            </a:extLst>
          </p:cNvPr>
          <p:cNvSpPr txBox="1"/>
          <p:nvPr/>
        </p:nvSpPr>
        <p:spPr>
          <a:xfrm>
            <a:off x="1188044" y="934788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G: 4</a:t>
            </a:r>
            <a:r>
              <a:rPr lang="zh-CN" altLang="en-US" sz="2400" dirty="0"/>
              <a:t>次单位根群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F40B3D-6A12-4B5B-BB20-B2F3908AAC2B}"/>
              </a:ext>
            </a:extLst>
          </p:cNvPr>
          <p:cNvSpPr txBox="1"/>
          <p:nvPr/>
        </p:nvSpPr>
        <p:spPr>
          <a:xfrm>
            <a:off x="2684183" y="19793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重要的群及记法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FF908B-6DF2-4363-956F-7FBA0FF97112}"/>
              </a:ext>
            </a:extLst>
          </p:cNvPr>
          <p:cNvSpPr txBox="1"/>
          <p:nvPr/>
        </p:nvSpPr>
        <p:spPr>
          <a:xfrm>
            <a:off x="1767364" y="4005064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数域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上的一切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阶方阵群</a:t>
            </a: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AC434109-0A69-4E2A-AAE9-510C00985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40654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B2972062-4147-4D80-A18C-A78D99813A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2188" y="4065404"/>
          <a:ext cx="82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85" imgH="228501" progId="Equation.DSMT4">
                  <p:embed/>
                </p:oleObj>
              </mc:Choice>
              <mc:Fallback>
                <p:oleObj name="Equation" r:id="rId4" imgW="495085" imgH="228501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B2972062-4147-4D80-A18C-A78D99813A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4065404"/>
                        <a:ext cx="825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9">
            <a:extLst>
              <a:ext uri="{FF2B5EF4-FFF2-40B4-BE49-F238E27FC236}">
                <a16:creationId xmlns:a16="http://schemas.microsoft.com/office/drawing/2014/main" id="{A76D78FD-D4E5-405C-89E1-FE9112593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225" y="46348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0EA08A32-9D75-441E-8DCF-7FCC81F4A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225" y="4634819"/>
          <a:ext cx="3771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27200" imgH="228600" progId="Equation.DSMT4">
                  <p:embed/>
                </p:oleObj>
              </mc:Choice>
              <mc:Fallback>
                <p:oleObj name="Equation" r:id="rId6" imgW="1727200" imgH="2286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0EA08A32-9D75-441E-8DCF-7FCC81F4A4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225" y="4634819"/>
                        <a:ext cx="3771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170C6E6E-8030-41EB-96D7-9B07DF0B3E5B}"/>
              </a:ext>
            </a:extLst>
          </p:cNvPr>
          <p:cNvSpPr txBox="1"/>
          <p:nvPr/>
        </p:nvSpPr>
        <p:spPr>
          <a:xfrm>
            <a:off x="4519679" y="4634818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的剩余类群</a:t>
            </a: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0D8C7E9D-97E0-443C-A3A2-CF1C4DC43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52042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58851DC9-A3EE-4FD8-B8D9-09A0E4921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2188" y="5204234"/>
          <a:ext cx="946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1252" imgH="228501" progId="Equation.DSMT4">
                  <p:embed/>
                </p:oleObj>
              </mc:Choice>
              <mc:Fallback>
                <p:oleObj name="Equation" r:id="rId8" imgW="571252" imgH="228501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58851DC9-A3EE-4FD8-B8D9-09A0E49216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5204234"/>
                        <a:ext cx="9461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2EDBFBE1-8E85-4B9D-B61D-04002022A37D}"/>
              </a:ext>
            </a:extLst>
          </p:cNvPr>
          <p:cNvSpPr txBox="1"/>
          <p:nvPr/>
        </p:nvSpPr>
        <p:spPr>
          <a:xfrm>
            <a:off x="1889429" y="5130119"/>
            <a:ext cx="264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的剩余类加群</a:t>
            </a:r>
          </a:p>
        </p:txBody>
      </p:sp>
    </p:spTree>
    <p:extLst>
      <p:ext uri="{BB962C8B-B14F-4D97-AF65-F5344CB8AC3E}">
        <p14:creationId xmlns:p14="http://schemas.microsoft.com/office/powerpoint/2010/main" val="87375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DF3AAFE-3CA0-4C0D-A7B4-35886DA4C51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1196752"/>
            <a:ext cx="8229600" cy="5289451"/>
          </a:xfrm>
        </p:spPr>
        <p:txBody>
          <a:bodyPr/>
          <a:lstStyle/>
          <a:p>
            <a:pPr marL="0" indent="542925">
              <a:lnSpc>
                <a:spcPct val="12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在所有只含一个代数运算的代数体系中，最重要的一个研究对象就是群。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542925">
              <a:lnSpc>
                <a:spcPct val="12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而群的等价关系可谓“品种繁多”，本讲只是依教材作一些一般性地介绍，为扩大知识面，这里将适当引入一些如同“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半群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”和“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monoid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含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幺半群）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”这样的基本概念。</a:t>
            </a:r>
          </a:p>
          <a:p>
            <a:pPr marL="0" indent="542925">
              <a:lnSpc>
                <a:spcPct val="12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本讲的教学里要求对逆元（左逆元、右逆元），单位元（左单位元、右单位元）和群以及元素的阶要弄清楚，尤其是彼此的联系务必要明白其脉络。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542925">
              <a:lnSpc>
                <a:spcPct val="12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教材中定义的群的第一定义和第二定义的区别及关系必须清楚。</a:t>
            </a:r>
          </a:p>
        </p:txBody>
      </p:sp>
    </p:spTree>
    <p:extLst>
      <p:ext uri="{BB962C8B-B14F-4D97-AF65-F5344CB8AC3E}">
        <p14:creationId xmlns:p14="http://schemas.microsoft.com/office/powerpoint/2010/main" val="30528843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5AE0EA-D9F5-4B1B-BBE3-4BA7F336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FAFD-B788-49CE-A35C-838A74316C14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F40B3D-6A12-4B5B-BB20-B2F3908AAC2B}"/>
              </a:ext>
            </a:extLst>
          </p:cNvPr>
          <p:cNvSpPr txBox="1"/>
          <p:nvPr/>
        </p:nvSpPr>
        <p:spPr>
          <a:xfrm>
            <a:off x="2684183" y="19793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重要的群及记法</a:t>
            </a: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A76D78FD-D4E5-405C-89E1-FE9112593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225" y="46348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0D8C7E9D-97E0-443C-A3A2-CF1C4DC43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52042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032A26-DFCA-40C7-A5AB-5779A2B8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1204109"/>
            <a:ext cx="6275040" cy="452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319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695" name="Group 71">
            <a:extLst>
              <a:ext uri="{FF2B5EF4-FFF2-40B4-BE49-F238E27FC236}">
                <a16:creationId xmlns:a16="http://schemas.microsoft.com/office/drawing/2014/main" id="{4BA6984D-35EE-4764-B9DD-2E2C3A8E329D}"/>
              </a:ext>
            </a:extLst>
          </p:cNvPr>
          <p:cNvGrpSpPr>
            <a:grpSpLocks/>
          </p:cNvGrpSpPr>
          <p:nvPr/>
        </p:nvGrpSpPr>
        <p:grpSpPr bwMode="auto">
          <a:xfrm>
            <a:off x="608012" y="1100138"/>
            <a:ext cx="6408738" cy="519113"/>
            <a:chOff x="383" y="693"/>
            <a:chExt cx="4037" cy="327"/>
          </a:xfrm>
        </p:grpSpPr>
        <p:sp>
          <p:nvSpPr>
            <p:cNvPr id="282633" name="Text Box 9">
              <a:extLst>
                <a:ext uri="{FF2B5EF4-FFF2-40B4-BE49-F238E27FC236}">
                  <a16:creationId xmlns:a16="http://schemas.microsoft.com/office/drawing/2014/main" id="{867D7624-B3D8-4F66-A3DE-57C246350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" y="693"/>
              <a:ext cx="40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rgbClr val="FF33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１．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定理中的条件　　　不能少。</a:t>
              </a:r>
            </a:p>
          </p:txBody>
        </p:sp>
        <p:graphicFrame>
          <p:nvGraphicFramePr>
            <p:cNvPr id="282636" name="Object 12">
              <a:extLst>
                <a:ext uri="{FF2B5EF4-FFF2-40B4-BE49-F238E27FC236}">
                  <a16:creationId xmlns:a16="http://schemas.microsoft.com/office/drawing/2014/main" id="{11BFB13E-0560-4A2B-A8BF-C57EEEDA9D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0269827"/>
                </p:ext>
              </p:extLst>
            </p:nvPr>
          </p:nvGraphicFramePr>
          <p:xfrm>
            <a:off x="2135" y="754"/>
            <a:ext cx="70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152280" progId="Equation.DSMT4">
                    <p:embed/>
                  </p:oleObj>
                </mc:Choice>
                <mc:Fallback>
                  <p:oleObj name="Equation" r:id="rId2" imgW="419040" imgH="152280" progId="Equation.DSMT4">
                    <p:embed/>
                    <p:pic>
                      <p:nvPicPr>
                        <p:cNvPr id="282636" name="Object 12">
                          <a:extLst>
                            <a:ext uri="{FF2B5EF4-FFF2-40B4-BE49-F238E27FC236}">
                              <a16:creationId xmlns:a16="http://schemas.microsoft.com/office/drawing/2014/main" id="{11BFB13E-0560-4A2B-A8BF-C57EEEDA9D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5" y="754"/>
                          <a:ext cx="70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2696" name="Group 72">
            <a:extLst>
              <a:ext uri="{FF2B5EF4-FFF2-40B4-BE49-F238E27FC236}">
                <a16:creationId xmlns:a16="http://schemas.microsoft.com/office/drawing/2014/main" id="{E35220A4-0D02-4B4C-A0B7-8796B3C5C66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773238"/>
            <a:ext cx="5781675" cy="520700"/>
            <a:chOff x="431" y="1117"/>
            <a:chExt cx="3642" cy="328"/>
          </a:xfrm>
        </p:grpSpPr>
        <p:sp>
          <p:nvSpPr>
            <p:cNvPr id="282637" name="Text Box 13">
              <a:extLst>
                <a:ext uri="{FF2B5EF4-FFF2-40B4-BE49-F238E27FC236}">
                  <a16:creationId xmlns:a16="http://schemas.microsoft.com/office/drawing/2014/main" id="{E026B6B0-17DE-4589-8E0D-EEB34B30C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117"/>
              <a:ext cx="36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r>
                <a:rPr lang="zh-CN" altLang="en-US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在有理数域上二阶线性群　　　中，</a:t>
              </a:r>
            </a:p>
          </p:txBody>
        </p:sp>
        <p:graphicFrame>
          <p:nvGraphicFramePr>
            <p:cNvPr id="282640" name="Object 16">
              <a:extLst>
                <a:ext uri="{FF2B5EF4-FFF2-40B4-BE49-F238E27FC236}">
                  <a16:creationId xmlns:a16="http://schemas.microsoft.com/office/drawing/2014/main" id="{250714B9-804F-4869-8AB8-3FAD011690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6" y="1162"/>
            <a:ext cx="62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07960" imgH="228600" progId="Equation.DSMT4">
                    <p:embed/>
                  </p:oleObj>
                </mc:Choice>
                <mc:Fallback>
                  <p:oleObj name="Equation" r:id="rId4" imgW="507960" imgH="228600" progId="Equation.DSMT4">
                    <p:embed/>
                    <p:pic>
                      <p:nvPicPr>
                        <p:cNvPr id="282640" name="Object 16">
                          <a:extLst>
                            <a:ext uri="{FF2B5EF4-FFF2-40B4-BE49-F238E27FC236}">
                              <a16:creationId xmlns:a16="http://schemas.microsoft.com/office/drawing/2014/main" id="{250714B9-804F-4869-8AB8-3FAD011690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6" y="1162"/>
                          <a:ext cx="629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2693" name="Group 69">
            <a:extLst>
              <a:ext uri="{FF2B5EF4-FFF2-40B4-BE49-F238E27FC236}">
                <a16:creationId xmlns:a16="http://schemas.microsoft.com/office/drawing/2014/main" id="{5BB54ECE-7149-4266-8B00-71EF71CCDDB5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129213"/>
            <a:ext cx="5781675" cy="531812"/>
            <a:chOff x="385" y="3385"/>
            <a:chExt cx="3642" cy="335"/>
          </a:xfrm>
        </p:grpSpPr>
        <p:sp>
          <p:nvSpPr>
            <p:cNvPr id="282663" name="Rectangle 39">
              <a:extLst>
                <a:ext uri="{FF2B5EF4-FFF2-40B4-BE49-F238E27FC236}">
                  <a16:creationId xmlns:a16="http://schemas.microsoft.com/office/drawing/2014/main" id="{72E35662-FB6F-4E32-9B03-518D89657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3385"/>
              <a:ext cx="36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r>
                <a:rPr lang="zh-CN" altLang="en-US" sz="2800" b="1" dirty="0">
                  <a:solidFill>
                    <a:srgbClr val="FF33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２．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定理中的条件　　　　不能少。</a:t>
              </a:r>
            </a:p>
          </p:txBody>
        </p:sp>
        <p:graphicFrame>
          <p:nvGraphicFramePr>
            <p:cNvPr id="282666" name="Object 42">
              <a:extLst>
                <a:ext uri="{FF2B5EF4-FFF2-40B4-BE49-F238E27FC236}">
                  <a16:creationId xmlns:a16="http://schemas.microsoft.com/office/drawing/2014/main" id="{2C5E1ACF-47BE-4244-BD32-C779D46E34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0" y="3443"/>
            <a:ext cx="81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96880" imgH="203040" progId="Equation.DSMT4">
                    <p:embed/>
                  </p:oleObj>
                </mc:Choice>
                <mc:Fallback>
                  <p:oleObj name="Equation" r:id="rId6" imgW="596880" imgH="203040" progId="Equation.DSMT4">
                    <p:embed/>
                    <p:pic>
                      <p:nvPicPr>
                        <p:cNvPr id="282666" name="Object 42">
                          <a:extLst>
                            <a:ext uri="{FF2B5EF4-FFF2-40B4-BE49-F238E27FC236}">
                              <a16:creationId xmlns:a16="http://schemas.microsoft.com/office/drawing/2014/main" id="{2C5E1ACF-47BE-4244-BD32-C779D46E34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443"/>
                          <a:ext cx="81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2689" name="Group 65">
            <a:extLst>
              <a:ext uri="{FF2B5EF4-FFF2-40B4-BE49-F238E27FC236}">
                <a16:creationId xmlns:a16="http://schemas.microsoft.com/office/drawing/2014/main" id="{CFD6A249-62A1-4855-A218-C1801EE25B24}"/>
              </a:ext>
            </a:extLst>
          </p:cNvPr>
          <p:cNvGrpSpPr>
            <a:grpSpLocks/>
          </p:cNvGrpSpPr>
          <p:nvPr/>
        </p:nvGrpSpPr>
        <p:grpSpPr bwMode="auto">
          <a:xfrm>
            <a:off x="5667375" y="2570163"/>
            <a:ext cx="1584325" cy="765175"/>
            <a:chOff x="3696" y="1616"/>
            <a:chExt cx="998" cy="482"/>
          </a:xfrm>
        </p:grpSpPr>
        <p:sp>
          <p:nvSpPr>
            <p:cNvPr id="282648" name="Text Box 24">
              <a:extLst>
                <a:ext uri="{FF2B5EF4-FFF2-40B4-BE49-F238E27FC236}">
                  <a16:creationId xmlns:a16="http://schemas.microsoft.com/office/drawing/2014/main" id="{2261F6FE-A308-4B56-A447-5C7B51C77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68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r>
                <a:rPr lang="zh-CN" altLang="en-US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但</a:t>
              </a:r>
            </a:p>
          </p:txBody>
        </p:sp>
        <p:graphicFrame>
          <p:nvGraphicFramePr>
            <p:cNvPr id="282651" name="Object 27">
              <a:extLst>
                <a:ext uri="{FF2B5EF4-FFF2-40B4-BE49-F238E27FC236}">
                  <a16:creationId xmlns:a16="http://schemas.microsoft.com/office/drawing/2014/main" id="{9A71AE9B-6548-4F27-AF47-B37D5EADE5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1616"/>
            <a:ext cx="771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09480" imgH="380880" progId="Equation.DSMT4">
                    <p:embed/>
                  </p:oleObj>
                </mc:Choice>
                <mc:Fallback>
                  <p:oleObj name="Equation" r:id="rId8" imgW="609480" imgH="380880" progId="Equation.DSMT4">
                    <p:embed/>
                    <p:pic>
                      <p:nvPicPr>
                        <p:cNvPr id="282651" name="Object 27">
                          <a:extLst>
                            <a:ext uri="{FF2B5EF4-FFF2-40B4-BE49-F238E27FC236}">
                              <a16:creationId xmlns:a16="http://schemas.microsoft.com/office/drawing/2014/main" id="{9A71AE9B-6548-4F27-AF47-B37D5EADE5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616"/>
                          <a:ext cx="771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2702" name="Group 78">
            <a:extLst>
              <a:ext uri="{FF2B5EF4-FFF2-40B4-BE49-F238E27FC236}">
                <a16:creationId xmlns:a16="http://schemas.microsoft.com/office/drawing/2014/main" id="{FAB8BEDF-6A74-4440-91E3-D2C30277C2CA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614613"/>
            <a:ext cx="2749550" cy="742950"/>
            <a:chOff x="385" y="1647"/>
            <a:chExt cx="1732" cy="468"/>
          </a:xfrm>
        </p:grpSpPr>
        <p:graphicFrame>
          <p:nvGraphicFramePr>
            <p:cNvPr id="282644" name="Object 20">
              <a:extLst>
                <a:ext uri="{FF2B5EF4-FFF2-40B4-BE49-F238E27FC236}">
                  <a16:creationId xmlns:a16="http://schemas.microsoft.com/office/drawing/2014/main" id="{C1EAD888-EC74-46CE-BFA3-8FD8DFC5D6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" y="1647"/>
            <a:ext cx="871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50680" imgH="457200" progId="Equation.DSMT4">
                    <p:embed/>
                  </p:oleObj>
                </mc:Choice>
                <mc:Fallback>
                  <p:oleObj name="Equation" r:id="rId10" imgW="850680" imgH="457200" progId="Equation.DSMT4">
                    <p:embed/>
                    <p:pic>
                      <p:nvPicPr>
                        <p:cNvPr id="282644" name="Object 20">
                          <a:extLst>
                            <a:ext uri="{FF2B5EF4-FFF2-40B4-BE49-F238E27FC236}">
                              <a16:creationId xmlns:a16="http://schemas.microsoft.com/office/drawing/2014/main" id="{C1EAD888-EC74-46CE-BFA3-8FD8DFC5D6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647"/>
                          <a:ext cx="871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2647" name="Object 23">
              <a:extLst>
                <a:ext uri="{FF2B5EF4-FFF2-40B4-BE49-F238E27FC236}">
                  <a16:creationId xmlns:a16="http://schemas.microsoft.com/office/drawing/2014/main" id="{936842DC-386E-4D02-8786-D7A04F97CC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6" y="1647"/>
            <a:ext cx="861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63280" imgH="457200" progId="Equation.DSMT4">
                    <p:embed/>
                  </p:oleObj>
                </mc:Choice>
                <mc:Fallback>
                  <p:oleObj name="Equation" r:id="rId12" imgW="863280" imgH="457200" progId="Equation.DSMT4">
                    <p:embed/>
                    <p:pic>
                      <p:nvPicPr>
                        <p:cNvPr id="282647" name="Object 23">
                          <a:extLst>
                            <a:ext uri="{FF2B5EF4-FFF2-40B4-BE49-F238E27FC236}">
                              <a16:creationId xmlns:a16="http://schemas.microsoft.com/office/drawing/2014/main" id="{936842DC-386E-4D02-8786-D7A04F97CC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6" y="1647"/>
                          <a:ext cx="861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2652" name="Text Box 28">
            <a:extLst>
              <a:ext uri="{FF2B5EF4-FFF2-40B4-BE49-F238E27FC236}">
                <a16:creationId xmlns:a16="http://schemas.microsoft.com/office/drawing/2014/main" id="{A0D9CE56-409A-4476-B98B-9873DD126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576" y="2729121"/>
            <a:ext cx="2987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的阶无限。</a:t>
            </a:r>
          </a:p>
        </p:txBody>
      </p:sp>
      <p:grpSp>
        <p:nvGrpSpPr>
          <p:cNvPr id="282703" name="Group 79">
            <a:extLst>
              <a:ext uri="{FF2B5EF4-FFF2-40B4-BE49-F238E27FC236}">
                <a16:creationId xmlns:a16="http://schemas.microsoft.com/office/drawing/2014/main" id="{D5F0629C-452A-45AD-B9EA-50865AB3B045}"/>
              </a:ext>
            </a:extLst>
          </p:cNvPr>
          <p:cNvGrpSpPr>
            <a:grpSpLocks/>
          </p:cNvGrpSpPr>
          <p:nvPr/>
        </p:nvGrpSpPr>
        <p:grpSpPr bwMode="auto">
          <a:xfrm>
            <a:off x="3435350" y="2687638"/>
            <a:ext cx="2289175" cy="519112"/>
            <a:chOff x="2164" y="1693"/>
            <a:chExt cx="1442" cy="327"/>
          </a:xfrm>
        </p:grpSpPr>
        <p:sp>
          <p:nvSpPr>
            <p:cNvPr id="282677" name="Text Box 53">
              <a:extLst>
                <a:ext uri="{FF2B5EF4-FFF2-40B4-BE49-F238E27FC236}">
                  <a16:creationId xmlns:a16="http://schemas.microsoft.com/office/drawing/2014/main" id="{9A495471-BFF0-42DD-8715-2E44A91AD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4" y="1693"/>
              <a:ext cx="11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r>
                <a:rPr lang="zh-CN" altLang="en-US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的阶分别为</a:t>
              </a:r>
            </a:p>
          </p:txBody>
        </p:sp>
        <p:graphicFrame>
          <p:nvGraphicFramePr>
            <p:cNvPr id="282680" name="Object 56">
              <a:extLst>
                <a:ext uri="{FF2B5EF4-FFF2-40B4-BE49-F238E27FC236}">
                  <a16:creationId xmlns:a16="http://schemas.microsoft.com/office/drawing/2014/main" id="{B5455179-A585-46B0-A5A6-558E425260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5421410"/>
                </p:ext>
              </p:extLst>
            </p:nvPr>
          </p:nvGraphicFramePr>
          <p:xfrm>
            <a:off x="3252" y="1722"/>
            <a:ext cx="35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79360" imgH="203040" progId="Equation.DSMT4">
                    <p:embed/>
                  </p:oleObj>
                </mc:Choice>
                <mc:Fallback>
                  <p:oleObj name="Equation" r:id="rId14" imgW="279360" imgH="203040" progId="Equation.DSMT4">
                    <p:embed/>
                    <p:pic>
                      <p:nvPicPr>
                        <p:cNvPr id="282680" name="Object 56">
                          <a:extLst>
                            <a:ext uri="{FF2B5EF4-FFF2-40B4-BE49-F238E27FC236}">
                              <a16:creationId xmlns:a16="http://schemas.microsoft.com/office/drawing/2014/main" id="{B5455179-A585-46B0-A5A6-558E425260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" y="1722"/>
                          <a:ext cx="35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2691" name="Group 67">
            <a:extLst>
              <a:ext uri="{FF2B5EF4-FFF2-40B4-BE49-F238E27FC236}">
                <a16:creationId xmlns:a16="http://schemas.microsoft.com/office/drawing/2014/main" id="{90813B68-5F80-4326-9ED0-B43C24A460F9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3748088"/>
            <a:ext cx="1927225" cy="879475"/>
            <a:chOff x="3843" y="2831"/>
            <a:chExt cx="1214" cy="554"/>
          </a:xfrm>
        </p:grpSpPr>
        <p:sp>
          <p:nvSpPr>
            <p:cNvPr id="282657" name="Text Box 33">
              <a:extLst>
                <a:ext uri="{FF2B5EF4-FFF2-40B4-BE49-F238E27FC236}">
                  <a16:creationId xmlns:a16="http://schemas.microsoft.com/office/drawing/2014/main" id="{067965DF-DC55-415A-8F44-E544945CB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3" y="2925"/>
              <a:ext cx="3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r>
                <a:rPr lang="zh-CN" altLang="en-US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但</a:t>
              </a:r>
            </a:p>
          </p:txBody>
        </p:sp>
        <p:graphicFrame>
          <p:nvGraphicFramePr>
            <p:cNvPr id="282658" name="Object 34">
              <a:extLst>
                <a:ext uri="{FF2B5EF4-FFF2-40B4-BE49-F238E27FC236}">
                  <a16:creationId xmlns:a16="http://schemas.microsoft.com/office/drawing/2014/main" id="{1BCB0639-B226-45B7-8507-2ACD1093F4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2831"/>
            <a:ext cx="998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85800" imgH="380880" progId="Equation.DSMT4">
                    <p:embed/>
                  </p:oleObj>
                </mc:Choice>
                <mc:Fallback>
                  <p:oleObj name="Equation" r:id="rId16" imgW="685800" imgH="380880" progId="Equation.DSMT4">
                    <p:embed/>
                    <p:pic>
                      <p:nvPicPr>
                        <p:cNvPr id="282658" name="Object 34">
                          <a:extLst>
                            <a:ext uri="{FF2B5EF4-FFF2-40B4-BE49-F238E27FC236}">
                              <a16:creationId xmlns:a16="http://schemas.microsoft.com/office/drawing/2014/main" id="{1BCB0639-B226-45B7-8507-2ACD1093F4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831"/>
                          <a:ext cx="998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2700" name="Group 76">
            <a:extLst>
              <a:ext uri="{FF2B5EF4-FFF2-40B4-BE49-F238E27FC236}">
                <a16:creationId xmlns:a16="http://schemas.microsoft.com/office/drawing/2014/main" id="{8AE2E02E-B95E-458F-BFFF-E85C7F66F555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619500"/>
            <a:ext cx="3097212" cy="1104900"/>
            <a:chOff x="385" y="2235"/>
            <a:chExt cx="1951" cy="696"/>
          </a:xfrm>
        </p:grpSpPr>
        <p:graphicFrame>
          <p:nvGraphicFramePr>
            <p:cNvPr id="282655" name="Object 31">
              <a:extLst>
                <a:ext uri="{FF2B5EF4-FFF2-40B4-BE49-F238E27FC236}">
                  <a16:creationId xmlns:a16="http://schemas.microsoft.com/office/drawing/2014/main" id="{2D9341CC-CA6E-4A25-9F46-A7A3C13768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" y="2275"/>
            <a:ext cx="929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34680" imgH="380880" progId="Equation.DSMT4">
                    <p:embed/>
                  </p:oleObj>
                </mc:Choice>
                <mc:Fallback>
                  <p:oleObj name="Equation" r:id="rId18" imgW="634680" imgH="380880" progId="Equation.DSMT4">
                    <p:embed/>
                    <p:pic>
                      <p:nvPicPr>
                        <p:cNvPr id="282655" name="Object 31">
                          <a:extLst>
                            <a:ext uri="{FF2B5EF4-FFF2-40B4-BE49-F238E27FC236}">
                              <a16:creationId xmlns:a16="http://schemas.microsoft.com/office/drawing/2014/main" id="{2D9341CC-CA6E-4A25-9F46-A7A3C13768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275"/>
                          <a:ext cx="929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2656" name="Object 32">
              <a:extLst>
                <a:ext uri="{FF2B5EF4-FFF2-40B4-BE49-F238E27FC236}">
                  <a16:creationId xmlns:a16="http://schemas.microsoft.com/office/drawing/2014/main" id="{6650088E-3EEE-43DD-BAD5-694DC18928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7" y="2235"/>
            <a:ext cx="839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609480" imgH="507960" progId="Equation.DSMT4">
                    <p:embed/>
                  </p:oleObj>
                </mc:Choice>
                <mc:Fallback>
                  <p:oleObj name="Equation" r:id="rId20" imgW="609480" imgH="507960" progId="Equation.DSMT4">
                    <p:embed/>
                    <p:pic>
                      <p:nvPicPr>
                        <p:cNvPr id="282656" name="Object 32">
                          <a:extLst>
                            <a:ext uri="{FF2B5EF4-FFF2-40B4-BE49-F238E27FC236}">
                              <a16:creationId xmlns:a16="http://schemas.microsoft.com/office/drawing/2014/main" id="{6650088E-3EEE-43DD-BAD5-694DC18928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2235"/>
                          <a:ext cx="839" cy="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2660" name="Text Box 36">
              <a:extLst>
                <a:ext uri="{FF2B5EF4-FFF2-40B4-BE49-F238E27FC236}">
                  <a16:creationId xmlns:a16="http://schemas.microsoft.com/office/drawing/2014/main" id="{E5A89D3B-6592-431A-86CC-F5FCBCD57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2410"/>
              <a:ext cx="2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r>
                <a:rPr lang="zh-CN" altLang="en-US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与</a:t>
              </a:r>
            </a:p>
          </p:txBody>
        </p:sp>
      </p:grpSp>
      <p:sp>
        <p:nvSpPr>
          <p:cNvPr id="282661" name="Text Box 37">
            <a:extLst>
              <a:ext uri="{FF2B5EF4-FFF2-40B4-BE49-F238E27FC236}">
                <a16:creationId xmlns:a16="http://schemas.microsoft.com/office/drawing/2014/main" id="{F7F35BC9-8209-4F74-808D-C79A2FCEE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892550"/>
            <a:ext cx="294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 algn="l"/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的阶都无限，</a:t>
            </a:r>
          </a:p>
        </p:txBody>
      </p:sp>
      <p:grpSp>
        <p:nvGrpSpPr>
          <p:cNvPr id="282694" name="Group 70">
            <a:extLst>
              <a:ext uri="{FF2B5EF4-FFF2-40B4-BE49-F238E27FC236}">
                <a16:creationId xmlns:a16="http://schemas.microsoft.com/office/drawing/2014/main" id="{07617F01-8A62-4947-8F06-B64BAB95087B}"/>
              </a:ext>
            </a:extLst>
          </p:cNvPr>
          <p:cNvGrpSpPr>
            <a:grpSpLocks/>
          </p:cNvGrpSpPr>
          <p:nvPr/>
        </p:nvGrpSpPr>
        <p:grpSpPr bwMode="auto">
          <a:xfrm>
            <a:off x="7524750" y="3917950"/>
            <a:ext cx="1317625" cy="519113"/>
            <a:chOff x="431" y="2976"/>
            <a:chExt cx="830" cy="327"/>
          </a:xfrm>
        </p:grpSpPr>
        <p:sp>
          <p:nvSpPr>
            <p:cNvPr id="282683" name="Rectangle 59">
              <a:extLst>
                <a:ext uri="{FF2B5EF4-FFF2-40B4-BE49-F238E27FC236}">
                  <a16:creationId xmlns:a16="http://schemas.microsoft.com/office/drawing/2014/main" id="{A18E7CF7-3712-41A3-8A7B-4DC69F3AD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976"/>
              <a:ext cx="7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r>
                <a:rPr lang="zh-CN" altLang="en-US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的阶为</a:t>
              </a:r>
            </a:p>
          </p:txBody>
        </p:sp>
        <p:graphicFrame>
          <p:nvGraphicFramePr>
            <p:cNvPr id="282686" name="Object 62">
              <a:extLst>
                <a:ext uri="{FF2B5EF4-FFF2-40B4-BE49-F238E27FC236}">
                  <a16:creationId xmlns:a16="http://schemas.microsoft.com/office/drawing/2014/main" id="{B9A2467A-C46E-4753-8761-5FE0CB6338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3" y="3060"/>
            <a:ext cx="16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2280" imgH="177480" progId="Equation.DSMT4">
                    <p:embed/>
                  </p:oleObj>
                </mc:Choice>
                <mc:Fallback>
                  <p:oleObj name="Equation" r:id="rId22" imgW="152280" imgH="177480" progId="Equation.DSMT4">
                    <p:embed/>
                    <p:pic>
                      <p:nvPicPr>
                        <p:cNvPr id="282686" name="Object 62">
                          <a:extLst>
                            <a:ext uri="{FF2B5EF4-FFF2-40B4-BE49-F238E27FC236}">
                              <a16:creationId xmlns:a16="http://schemas.microsoft.com/office/drawing/2014/main" id="{B9A2467A-C46E-4753-8761-5FE0CB6338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" y="3060"/>
                          <a:ext cx="16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5E85455-D3B1-4099-B179-0CCF2B00AB91}"/>
              </a:ext>
            </a:extLst>
          </p:cNvPr>
          <p:cNvSpPr/>
          <p:nvPr/>
        </p:nvSpPr>
        <p:spPr>
          <a:xfrm>
            <a:off x="1581670" y="361376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3300"/>
                </a:solidFill>
                <a:ea typeface="黑体" panose="02010609060101010101" pitchFamily="49" charset="-122"/>
              </a:rPr>
              <a:t>注意</a:t>
            </a:r>
            <a:endParaRPr lang="zh-CN" altLang="en-US" sz="32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8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8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8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8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8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8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8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8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8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52" grpId="0"/>
      <p:bldP spid="28266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155" name="Object 3">
            <a:extLst>
              <a:ext uri="{FF2B5EF4-FFF2-40B4-BE49-F238E27FC236}">
                <a16:creationId xmlns:a16="http://schemas.microsoft.com/office/drawing/2014/main" id="{F40098C3-74AF-4188-8EFB-0C4C5A84595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674806"/>
              </p:ext>
            </p:extLst>
          </p:nvPr>
        </p:nvGraphicFramePr>
        <p:xfrm>
          <a:off x="1725499" y="839994"/>
          <a:ext cx="1216359" cy="5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28600" progId="Equation.DSMT4">
                  <p:embed/>
                </p:oleObj>
              </mc:Choice>
              <mc:Fallback>
                <p:oleObj name="Equation" r:id="rId2" imgW="520560" imgH="228600" progId="Equation.DSMT4">
                  <p:embed/>
                  <p:pic>
                    <p:nvPicPr>
                      <p:cNvPr id="305155" name="Object 3">
                        <a:extLst>
                          <a:ext uri="{FF2B5EF4-FFF2-40B4-BE49-F238E27FC236}">
                            <a16:creationId xmlns:a16="http://schemas.microsoft.com/office/drawing/2014/main" id="{F40098C3-74AF-4188-8EFB-0C4C5A8459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499" y="839994"/>
                        <a:ext cx="1216359" cy="5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56" name="Text Box 4">
            <a:extLst>
              <a:ext uri="{FF2B5EF4-FFF2-40B4-BE49-F238E27FC236}">
                <a16:creationId xmlns:a16="http://schemas.microsoft.com/office/drawing/2014/main" id="{48D1AB56-F23C-4018-A805-E26344AB5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765175"/>
            <a:ext cx="604837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0"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是有理数域</a:t>
            </a:r>
            <a:r>
              <a:rPr kumimoji="0" lang="en-US" altLang="zh-CN" sz="3200" i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kumimoji="0"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上的</a:t>
            </a:r>
            <a:r>
              <a:rPr kumimoji="0" lang="zh-CN" altLang="en-US" sz="32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全体二阶满秩</a:t>
            </a:r>
          </a:p>
        </p:txBody>
      </p:sp>
      <p:sp>
        <p:nvSpPr>
          <p:cNvPr id="305157" name="Text Box 5">
            <a:extLst>
              <a:ext uri="{FF2B5EF4-FFF2-40B4-BE49-F238E27FC236}">
                <a16:creationId xmlns:a16="http://schemas.microsoft.com/office/drawing/2014/main" id="{F66DC9DF-C853-4306-B188-58EFB4469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53276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0" lang="zh-CN" altLang="en-US" sz="3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方阵关于矩阵乘法做成的群</a:t>
            </a:r>
            <a:r>
              <a:rPr kumimoji="0" lang="en-US" altLang="zh-CN" sz="3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305158" name="Object 6">
            <a:extLst>
              <a:ext uri="{FF2B5EF4-FFF2-40B4-BE49-F238E27FC236}">
                <a16:creationId xmlns:a16="http://schemas.microsoft.com/office/drawing/2014/main" id="{7A837D35-57FE-4AFB-BC96-64B49EF2B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281220"/>
              </p:ext>
            </p:extLst>
          </p:nvPr>
        </p:nvGraphicFramePr>
        <p:xfrm>
          <a:off x="1115397" y="2143774"/>
          <a:ext cx="3975348" cy="992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457200" progId="Equation.DSMT4">
                  <p:embed/>
                </p:oleObj>
              </mc:Choice>
              <mc:Fallback>
                <p:oleObj name="Equation" r:id="rId4" imgW="1828800" imgH="457200" progId="Equation.DSMT4">
                  <p:embed/>
                  <p:pic>
                    <p:nvPicPr>
                      <p:cNvPr id="305158" name="Object 6">
                        <a:extLst>
                          <a:ext uri="{FF2B5EF4-FFF2-40B4-BE49-F238E27FC236}">
                            <a16:creationId xmlns:a16="http://schemas.microsoft.com/office/drawing/2014/main" id="{7A837D35-57FE-4AFB-BC96-64B49EF2BF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397" y="2143774"/>
                        <a:ext cx="3975348" cy="992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9" name="Object 7">
            <a:extLst>
              <a:ext uri="{FF2B5EF4-FFF2-40B4-BE49-F238E27FC236}">
                <a16:creationId xmlns:a16="http://schemas.microsoft.com/office/drawing/2014/main" id="{850A71D0-60FF-4D90-BE43-7D2EDF51E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475439"/>
              </p:ext>
            </p:extLst>
          </p:nvPr>
        </p:nvGraphicFramePr>
        <p:xfrm>
          <a:off x="794286" y="3351576"/>
          <a:ext cx="3525897" cy="1104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60160" imgH="457200" progId="Equation.DSMT4">
                  <p:embed/>
                </p:oleObj>
              </mc:Choice>
              <mc:Fallback>
                <p:oleObj name="Equation" r:id="rId6" imgW="1460160" imgH="457200" progId="Equation.DSMT4">
                  <p:embed/>
                  <p:pic>
                    <p:nvPicPr>
                      <p:cNvPr id="305159" name="Object 7">
                        <a:extLst>
                          <a:ext uri="{FF2B5EF4-FFF2-40B4-BE49-F238E27FC236}">
                            <a16:creationId xmlns:a16="http://schemas.microsoft.com/office/drawing/2014/main" id="{850A71D0-60FF-4D90-BE43-7D2EDF51ED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286" y="3351576"/>
                        <a:ext cx="3525897" cy="1104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0" name="Object 8">
            <a:extLst>
              <a:ext uri="{FF2B5EF4-FFF2-40B4-BE49-F238E27FC236}">
                <a16:creationId xmlns:a16="http://schemas.microsoft.com/office/drawing/2014/main" id="{A15BC252-A34B-42E1-AD4B-F919AC5A2A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106024"/>
              </p:ext>
            </p:extLst>
          </p:nvPr>
        </p:nvGraphicFramePr>
        <p:xfrm>
          <a:off x="4320183" y="3639666"/>
          <a:ext cx="2951559" cy="51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600" imgH="203040" progId="Equation.DSMT4">
                  <p:embed/>
                </p:oleObj>
              </mc:Choice>
              <mc:Fallback>
                <p:oleObj name="Equation" r:id="rId8" imgW="1155600" imgH="203040" progId="Equation.DSMT4">
                  <p:embed/>
                  <p:pic>
                    <p:nvPicPr>
                      <p:cNvPr id="305160" name="Object 8">
                        <a:extLst>
                          <a:ext uri="{FF2B5EF4-FFF2-40B4-BE49-F238E27FC236}">
                            <a16:creationId xmlns:a16="http://schemas.microsoft.com/office/drawing/2014/main" id="{A15BC252-A34B-42E1-AD4B-F919AC5A2A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0183" y="3639666"/>
                        <a:ext cx="2951559" cy="519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1" name="Object 9">
            <a:extLst>
              <a:ext uri="{FF2B5EF4-FFF2-40B4-BE49-F238E27FC236}">
                <a16:creationId xmlns:a16="http://schemas.microsoft.com/office/drawing/2014/main" id="{2C514CCB-0C1D-4593-BEB3-0A07B06330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769828"/>
              </p:ext>
            </p:extLst>
          </p:nvPr>
        </p:nvGraphicFramePr>
        <p:xfrm>
          <a:off x="1028675" y="4645158"/>
          <a:ext cx="1935991" cy="484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520" imgH="203040" progId="Equation.DSMT4">
                  <p:embed/>
                </p:oleObj>
              </mc:Choice>
              <mc:Fallback>
                <p:oleObj name="Equation" r:id="rId10" imgW="812520" imgH="203040" progId="Equation.DSMT4">
                  <p:embed/>
                  <p:pic>
                    <p:nvPicPr>
                      <p:cNvPr id="305161" name="Object 9">
                        <a:extLst>
                          <a:ext uri="{FF2B5EF4-FFF2-40B4-BE49-F238E27FC236}">
                            <a16:creationId xmlns:a16="http://schemas.microsoft.com/office/drawing/2014/main" id="{2C514CCB-0C1D-4593-BEB3-0A07B06330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675" y="4645158"/>
                        <a:ext cx="1935991" cy="484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3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30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6" grpId="0"/>
      <p:bldP spid="30515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179" name="Object 3">
            <a:extLst>
              <a:ext uri="{FF2B5EF4-FFF2-40B4-BE49-F238E27FC236}">
                <a16:creationId xmlns:a16="http://schemas.microsoft.com/office/drawing/2014/main" id="{DB61925F-EF5F-4235-A683-A26805433DE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00741"/>
              </p:ext>
            </p:extLst>
          </p:nvPr>
        </p:nvGraphicFramePr>
        <p:xfrm>
          <a:off x="1620720" y="838547"/>
          <a:ext cx="1152302" cy="505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28600" progId="Equation.DSMT4">
                  <p:embed/>
                </p:oleObj>
              </mc:Choice>
              <mc:Fallback>
                <p:oleObj name="Equation" r:id="rId2" imgW="520560" imgH="228600" progId="Equation.DSMT4">
                  <p:embed/>
                  <p:pic>
                    <p:nvPicPr>
                      <p:cNvPr id="306179" name="Object 3">
                        <a:extLst>
                          <a:ext uri="{FF2B5EF4-FFF2-40B4-BE49-F238E27FC236}">
                            <a16:creationId xmlns:a16="http://schemas.microsoft.com/office/drawing/2014/main" id="{DB61925F-EF5F-4235-A683-A26805433D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720" y="838547"/>
                        <a:ext cx="1152302" cy="505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0" name="Text Box 4">
            <a:extLst>
              <a:ext uri="{FF2B5EF4-FFF2-40B4-BE49-F238E27FC236}">
                <a16:creationId xmlns:a16="http://schemas.microsoft.com/office/drawing/2014/main" id="{07CBBF01-2D15-414C-BC90-D4049396B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765175"/>
            <a:ext cx="604837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0" lang="zh-CN" altLang="en-US" sz="3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是有理数域</a:t>
            </a:r>
            <a:r>
              <a:rPr kumimoji="0" lang="en-US" altLang="zh-CN" sz="3200" i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kumimoji="0" lang="zh-CN" altLang="en-US" sz="3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上的全体二阶满秩</a:t>
            </a:r>
          </a:p>
        </p:txBody>
      </p:sp>
      <p:sp>
        <p:nvSpPr>
          <p:cNvPr id="306181" name="Text Box 5">
            <a:extLst>
              <a:ext uri="{FF2B5EF4-FFF2-40B4-BE49-F238E27FC236}">
                <a16:creationId xmlns:a16="http://schemas.microsoft.com/office/drawing/2014/main" id="{53633BDF-461A-409A-9ED5-F7FC06E32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53276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0" lang="zh-CN" altLang="en-US" sz="3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方阵关于矩阵乘法做成的群</a:t>
            </a:r>
            <a:r>
              <a:rPr kumimoji="0" lang="en-US" altLang="zh-CN" sz="3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306182" name="Object 6">
            <a:extLst>
              <a:ext uri="{FF2B5EF4-FFF2-40B4-BE49-F238E27FC236}">
                <a16:creationId xmlns:a16="http://schemas.microsoft.com/office/drawing/2014/main" id="{A736814D-5573-4641-AE3D-6AC3EC0538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859245"/>
              </p:ext>
            </p:extLst>
          </p:nvPr>
        </p:nvGraphicFramePr>
        <p:xfrm>
          <a:off x="1228319" y="2112545"/>
          <a:ext cx="4274923" cy="1011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320" imgH="457200" progId="Equation.DSMT4">
                  <p:embed/>
                </p:oleObj>
              </mc:Choice>
              <mc:Fallback>
                <p:oleObj name="Equation" r:id="rId4" imgW="1930320" imgH="457200" progId="Equation.DSMT4">
                  <p:embed/>
                  <p:pic>
                    <p:nvPicPr>
                      <p:cNvPr id="306182" name="Object 6">
                        <a:extLst>
                          <a:ext uri="{FF2B5EF4-FFF2-40B4-BE49-F238E27FC236}">
                            <a16:creationId xmlns:a16="http://schemas.microsoft.com/office/drawing/2014/main" id="{A736814D-5573-4641-AE3D-6AC3EC0538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319" y="2112545"/>
                        <a:ext cx="4274923" cy="1011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3" name="Object 7">
            <a:extLst>
              <a:ext uri="{FF2B5EF4-FFF2-40B4-BE49-F238E27FC236}">
                <a16:creationId xmlns:a16="http://schemas.microsoft.com/office/drawing/2014/main" id="{3E37AE0F-6C9F-43D8-832C-17DEDED084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214322"/>
              </p:ext>
            </p:extLst>
          </p:nvPr>
        </p:nvGraphicFramePr>
        <p:xfrm>
          <a:off x="1359232" y="3247913"/>
          <a:ext cx="2386653" cy="111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760" imgH="457200" progId="Equation.DSMT4">
                  <p:embed/>
                </p:oleObj>
              </mc:Choice>
              <mc:Fallback>
                <p:oleObj name="Equation" r:id="rId6" imgW="977760" imgH="457200" progId="Equation.DSMT4">
                  <p:embed/>
                  <p:pic>
                    <p:nvPicPr>
                      <p:cNvPr id="306183" name="Object 7">
                        <a:extLst>
                          <a:ext uri="{FF2B5EF4-FFF2-40B4-BE49-F238E27FC236}">
                            <a16:creationId xmlns:a16="http://schemas.microsoft.com/office/drawing/2014/main" id="{3E37AE0F-6C9F-43D8-832C-17DEDED084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232" y="3247913"/>
                        <a:ext cx="2386653" cy="1116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4" name="Object 8">
            <a:extLst>
              <a:ext uri="{FF2B5EF4-FFF2-40B4-BE49-F238E27FC236}">
                <a16:creationId xmlns:a16="http://schemas.microsoft.com/office/drawing/2014/main" id="{D4494218-E08B-4824-A662-AEC41AB2FB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35169"/>
              </p:ext>
            </p:extLst>
          </p:nvPr>
        </p:nvGraphicFramePr>
        <p:xfrm>
          <a:off x="1574286" y="4778945"/>
          <a:ext cx="3582987" cy="481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11280" imgH="203040" progId="Equation.DSMT4">
                  <p:embed/>
                </p:oleObj>
              </mc:Choice>
              <mc:Fallback>
                <p:oleObj name="Equation" r:id="rId8" imgW="1511280" imgH="203040" progId="Equation.DSMT4">
                  <p:embed/>
                  <p:pic>
                    <p:nvPicPr>
                      <p:cNvPr id="306184" name="Object 8">
                        <a:extLst>
                          <a:ext uri="{FF2B5EF4-FFF2-40B4-BE49-F238E27FC236}">
                            <a16:creationId xmlns:a16="http://schemas.microsoft.com/office/drawing/2014/main" id="{D4494218-E08B-4824-A662-AEC41AB2FB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286" y="4778945"/>
                        <a:ext cx="3582987" cy="481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5" name="Object 9">
            <a:extLst>
              <a:ext uri="{FF2B5EF4-FFF2-40B4-BE49-F238E27FC236}">
                <a16:creationId xmlns:a16="http://schemas.microsoft.com/office/drawing/2014/main" id="{08F0724F-4F6C-4D87-BA64-D4AE7A65A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526724"/>
              </p:ext>
            </p:extLst>
          </p:nvPr>
        </p:nvGraphicFramePr>
        <p:xfrm>
          <a:off x="4139952" y="3247913"/>
          <a:ext cx="2076291" cy="1011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39600" imgH="457200" progId="Equation.DSMT4">
                  <p:embed/>
                </p:oleObj>
              </mc:Choice>
              <mc:Fallback>
                <p:oleObj name="Equation" r:id="rId10" imgW="939600" imgH="457200" progId="Equation.DSMT4">
                  <p:embed/>
                  <p:pic>
                    <p:nvPicPr>
                      <p:cNvPr id="306185" name="Object 9">
                        <a:extLst>
                          <a:ext uri="{FF2B5EF4-FFF2-40B4-BE49-F238E27FC236}">
                            <a16:creationId xmlns:a16="http://schemas.microsoft.com/office/drawing/2014/main" id="{08F0724F-4F6C-4D87-BA64-D4AE7A65A9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247913"/>
                        <a:ext cx="2076291" cy="1011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0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0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0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>
            <a:extLst>
              <a:ext uri="{FF2B5EF4-FFF2-40B4-BE49-F238E27FC236}">
                <a16:creationId xmlns:a16="http://schemas.microsoft.com/office/drawing/2014/main" id="{233375C8-1829-46FF-8953-973AC459F5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32369"/>
              </p:ext>
            </p:extLst>
          </p:nvPr>
        </p:nvGraphicFramePr>
        <p:xfrm>
          <a:off x="465138" y="465138"/>
          <a:ext cx="7635875" cy="542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991579" imgH="5655511" progId="Word.Document.8">
                  <p:embed/>
                </p:oleObj>
              </mc:Choice>
              <mc:Fallback>
                <p:oleObj name="Document" r:id="rId2" imgW="7991579" imgH="5655511" progId="Word.Document.8">
                  <p:embed/>
                  <p:pic>
                    <p:nvPicPr>
                      <p:cNvPr id="56322" name="Object 2">
                        <a:extLst>
                          <a:ext uri="{FF2B5EF4-FFF2-40B4-BE49-F238E27FC236}">
                            <a16:creationId xmlns:a16="http://schemas.microsoft.com/office/drawing/2014/main" id="{233375C8-1829-46FF-8953-973AC459F5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65138"/>
                        <a:ext cx="7635875" cy="542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>
            <a:extLst>
              <a:ext uri="{FF2B5EF4-FFF2-40B4-BE49-F238E27FC236}">
                <a16:creationId xmlns:a16="http://schemas.microsoft.com/office/drawing/2014/main" id="{EB9BAD3C-0D85-4F6E-8504-198F7E962E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202194"/>
              </p:ext>
            </p:extLst>
          </p:nvPr>
        </p:nvGraphicFramePr>
        <p:xfrm>
          <a:off x="365125" y="838200"/>
          <a:ext cx="8397875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99851" imgH="5161455" progId="Word.Document.8">
                  <p:embed/>
                </p:oleObj>
              </mc:Choice>
              <mc:Fallback>
                <p:oleObj name="Document" r:id="rId2" imgW="7799851" imgH="5161455" progId="Word.Document.8">
                  <p:embed/>
                  <p:pic>
                    <p:nvPicPr>
                      <p:cNvPr id="57346" name="Object 2">
                        <a:extLst>
                          <a:ext uri="{FF2B5EF4-FFF2-40B4-BE49-F238E27FC236}">
                            <a16:creationId xmlns:a16="http://schemas.microsoft.com/office/drawing/2014/main" id="{EB9BAD3C-0D85-4F6E-8504-198F7E962E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838200"/>
                        <a:ext cx="8397875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id="{E47CF1AA-A87B-400A-9CE7-D8F28297AB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608327"/>
              </p:ext>
            </p:extLst>
          </p:nvPr>
        </p:nvGraphicFramePr>
        <p:xfrm>
          <a:off x="385763" y="528638"/>
          <a:ext cx="8212137" cy="521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65549" imgH="4934067" progId="Word.Document.8">
                  <p:embed/>
                </p:oleObj>
              </mc:Choice>
              <mc:Fallback>
                <p:oleObj name="Document" r:id="rId2" imgW="7765549" imgH="4934067" progId="Word.Document.8">
                  <p:embed/>
                  <p:pic>
                    <p:nvPicPr>
                      <p:cNvPr id="58370" name="Object 2">
                        <a:extLst>
                          <a:ext uri="{FF2B5EF4-FFF2-40B4-BE49-F238E27FC236}">
                            <a16:creationId xmlns:a16="http://schemas.microsoft.com/office/drawing/2014/main" id="{E47CF1AA-A87B-400A-9CE7-D8F28297AB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528638"/>
                        <a:ext cx="8212137" cy="521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>
            <a:extLst>
              <a:ext uri="{FF2B5EF4-FFF2-40B4-BE49-F238E27FC236}">
                <a16:creationId xmlns:a16="http://schemas.microsoft.com/office/drawing/2014/main" id="{EB9BDCD3-F92D-4681-A700-73EABA04E9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753465"/>
              </p:ext>
            </p:extLst>
          </p:nvPr>
        </p:nvGraphicFramePr>
        <p:xfrm>
          <a:off x="304800" y="1371600"/>
          <a:ext cx="8458200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684669" imgH="2529737" progId="Word.Document.8">
                  <p:embed/>
                </p:oleObj>
              </mc:Choice>
              <mc:Fallback>
                <p:oleObj name="Document" r:id="rId2" imgW="7684669" imgH="2529737" progId="Word.Document.8">
                  <p:embed/>
                  <p:pic>
                    <p:nvPicPr>
                      <p:cNvPr id="59394" name="Object 2">
                        <a:extLst>
                          <a:ext uri="{FF2B5EF4-FFF2-40B4-BE49-F238E27FC236}">
                            <a16:creationId xmlns:a16="http://schemas.microsoft.com/office/drawing/2014/main" id="{EB9BDCD3-F92D-4681-A700-73EABA04E9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8458200" cy="278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0696D3-7A38-42E2-8B72-F6D91706557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由于本讲知识是群论的最基本部分，照理不该出现什么难点，但仍希望能对下列问题引起注意：</a:t>
            </a:r>
          </a:p>
          <a:p>
            <a:pPr lvl="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半群，幺半群和群的关系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lvl="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本讲的论证部分（通过逐渐熟悉这些理论证明，慢慢踏上“近世代数”的学习之路）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lvl="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群的阶和群中元素的阶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lvl="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本章教学活动中群的代数运算“</a:t>
            </a:r>
            <a:r>
              <a:rPr lang="zh-CN" altLang="en-US" sz="2400" dirty="0">
                <a:latin typeface="Cambria Math" panose="02040503050406030204" pitchFamily="18" charset="0"/>
                <a:ea typeface="宋体" panose="02010600030101010101" pitchFamily="2" charset="-122"/>
              </a:rPr>
              <a:t>∘</a:t>
            </a:r>
            <a:r>
              <a:rPr lang="en-US" altLang="zh-CN" sz="2400" dirty="0">
                <a:latin typeface="Cambria Math" panose="020405030504060302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Cambria Math" panose="02040503050406030204" pitchFamily="18" charset="0"/>
                <a:ea typeface="宋体" panose="02010600030101010101" pitchFamily="2" charset="-122"/>
              </a:rPr>
              <a:t>*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”习惯上称为乘法（这时群也称为乘群），特殊情况下，“</a:t>
            </a:r>
            <a:r>
              <a:rPr lang="zh-CN" altLang="en-US" sz="2400" dirty="0">
                <a:latin typeface="Cambria Math" panose="02040503050406030204" pitchFamily="18" charset="0"/>
                <a:ea typeface="宋体" panose="02010600030101010101" pitchFamily="2" charset="-122"/>
              </a:rPr>
              <a:t>∘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”也叫加法并改用“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表示（群也随之叫做加群）。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53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35817328-FA4C-4144-8BC3-2840068152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715992"/>
              </p:ext>
            </p:extLst>
          </p:nvPr>
        </p:nvGraphicFramePr>
        <p:xfrm>
          <a:off x="666824" y="1562100"/>
          <a:ext cx="7721600" cy="505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597290" imgH="4972266" progId="Word.Document.8">
                  <p:embed/>
                </p:oleObj>
              </mc:Choice>
              <mc:Fallback>
                <p:oleObj name="Document" r:id="rId2" imgW="7597290" imgH="4972266" progId="Word.Document.8">
                  <p:embed/>
                  <p:pic>
                    <p:nvPicPr>
                      <p:cNvPr id="25602" name="Object 2">
                        <a:extLst>
                          <a:ext uri="{FF2B5EF4-FFF2-40B4-BE49-F238E27FC236}">
                            <a16:creationId xmlns:a16="http://schemas.microsoft.com/office/drawing/2014/main" id="{35817328-FA4C-4144-8BC3-2840068152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824" y="1562100"/>
                        <a:ext cx="7721600" cy="505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7FEF015-7C69-4D6D-A0AD-B289B36F0A35}"/>
              </a:ext>
            </a:extLst>
          </p:cNvPr>
          <p:cNvSpPr txBox="1"/>
          <p:nvPr/>
        </p:nvSpPr>
        <p:spPr>
          <a:xfrm>
            <a:off x="2503385" y="210646"/>
            <a:ext cx="3477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 </a:t>
            </a:r>
            <a:r>
              <a:rPr lang="zh-CN" altLang="en-US" sz="4400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半群的定义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>
            <a:extLst>
              <a:ext uri="{FF2B5EF4-FFF2-40B4-BE49-F238E27FC236}">
                <a16:creationId xmlns:a16="http://schemas.microsoft.com/office/drawing/2014/main" id="{D2889D99-2F00-46E2-B5C9-8D3C5306FE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173378"/>
              </p:ext>
            </p:extLst>
          </p:nvPr>
        </p:nvGraphicFramePr>
        <p:xfrm>
          <a:off x="539552" y="992584"/>
          <a:ext cx="8394700" cy="589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05072" imgH="6154611" progId="Word.Document.8">
                  <p:embed/>
                </p:oleObj>
              </mc:Choice>
              <mc:Fallback>
                <p:oleObj name="Document" r:id="rId2" imgW="8805072" imgH="6154611" progId="Word.Document.8">
                  <p:embed/>
                  <p:pic>
                    <p:nvPicPr>
                      <p:cNvPr id="26626" name="Object 2">
                        <a:extLst>
                          <a:ext uri="{FF2B5EF4-FFF2-40B4-BE49-F238E27FC236}">
                            <a16:creationId xmlns:a16="http://schemas.microsoft.com/office/drawing/2014/main" id="{D2889D99-2F00-46E2-B5C9-8D3C5306F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92584"/>
                        <a:ext cx="8394700" cy="589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>
            <a:extLst>
              <a:ext uri="{FF2B5EF4-FFF2-40B4-BE49-F238E27FC236}">
                <a16:creationId xmlns:a16="http://schemas.microsoft.com/office/drawing/2014/main" id="{BC7FC3A4-1EAF-4716-9AF6-76DC08AAAD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426938"/>
              </p:ext>
            </p:extLst>
          </p:nvPr>
        </p:nvGraphicFramePr>
        <p:xfrm>
          <a:off x="465138" y="1091034"/>
          <a:ext cx="8181975" cy="39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3009" imgH="3963254" progId="Word.Document.8">
                  <p:embed/>
                </p:oleObj>
              </mc:Choice>
              <mc:Fallback>
                <p:oleObj name="Document" r:id="rId2" imgW="8123009" imgH="3963254" progId="Word.Document.8">
                  <p:embed/>
                  <p:pic>
                    <p:nvPicPr>
                      <p:cNvPr id="27650" name="Object 2">
                        <a:extLst>
                          <a:ext uri="{FF2B5EF4-FFF2-40B4-BE49-F238E27FC236}">
                            <a16:creationId xmlns:a16="http://schemas.microsoft.com/office/drawing/2014/main" id="{BC7FC3A4-1EAF-4716-9AF6-76DC08AAAD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091034"/>
                        <a:ext cx="8181975" cy="399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3">
            <a:extLst>
              <a:ext uri="{FF2B5EF4-FFF2-40B4-BE49-F238E27FC236}">
                <a16:creationId xmlns:a16="http://schemas.microsoft.com/office/drawing/2014/main" id="{C5878E8D-76D6-4FBE-B0CD-0FD31EE5C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085432"/>
            <a:ext cx="7543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提示：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A≠0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B≠0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，但 可能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A+B=0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AB=0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</p:bldLst>
  </p:timing>
</p:sld>
</file>

<file path=ppt/theme/theme1.xml><?xml version="1.0" encoding="utf-8"?>
<a:theme xmlns:a="http://schemas.openxmlformats.org/drawingml/2006/main" name="400TGp_globalcity_light_ani">
  <a:themeElements>
    <a:clrScheme name="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33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400TGp_globalcity_light_ani</Template>
  <TotalTime>6424</TotalTime>
  <Words>971</Words>
  <Application>Microsoft Office PowerPoint</Application>
  <PresentationFormat>全屏显示(4:3)</PresentationFormat>
  <Paragraphs>157</Paragraphs>
  <Slides>57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57</vt:i4>
      </vt:variant>
    </vt:vector>
  </HeadingPairs>
  <TitlesOfParts>
    <vt:vector size="78" baseType="lpstr">
      <vt:lpstr>黑体</vt:lpstr>
      <vt:lpstr>华文楷体</vt:lpstr>
      <vt:lpstr>华文隶书</vt:lpstr>
      <vt:lpstr>华文新魏</vt:lpstr>
      <vt:lpstr>华文行楷</vt:lpstr>
      <vt:lpstr>华文中宋</vt:lpstr>
      <vt:lpstr>隶书</vt:lpstr>
      <vt:lpstr>宋体</vt:lpstr>
      <vt:lpstr>微软雅黑</vt:lpstr>
      <vt:lpstr>Arial</vt:lpstr>
      <vt:lpstr>Arial Black</vt:lpstr>
      <vt:lpstr>Calibri</vt:lpstr>
      <vt:lpstr>Cambria Math</vt:lpstr>
      <vt:lpstr>Comic Sans MS</vt:lpstr>
      <vt:lpstr>Times New Roman</vt:lpstr>
      <vt:lpstr>Wingdings</vt:lpstr>
      <vt:lpstr>400TGp_globalcity_light_ani</vt:lpstr>
      <vt:lpstr>Document</vt:lpstr>
      <vt:lpstr>Microsoft Word 97 - 2003 文档</vt:lpstr>
      <vt:lpstr>Equation</vt:lpstr>
      <vt:lpstr>公式</vt:lpstr>
      <vt:lpstr>目 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</dc:title>
  <dc:creator>Ben</dc:creator>
  <cp:lastModifiedBy>Xianyi</cp:lastModifiedBy>
  <cp:revision>289</cp:revision>
  <dcterms:created xsi:type="dcterms:W3CDTF">2010-12-17T07:48:00Z</dcterms:created>
  <dcterms:modified xsi:type="dcterms:W3CDTF">2022-10-31T08:35:33Z</dcterms:modified>
</cp:coreProperties>
</file>