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8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6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EA9E3-3128-409D-8104-5C02C68A4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EAF221-0936-4FCB-8D11-FCA955C0F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D8499-2EA5-4963-A615-E04309CA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AEF9-DCDC-4CE5-A30B-7810F3F43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CF996-B54F-4725-9C77-BB7FC8B2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B8675-A13A-40A0-91BF-C990954B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AE89-E46C-4FF3-95D6-0167BEE6F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0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045C1-0894-4AB0-A7ED-A0E49748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E1DD28-9410-41C9-BB16-4D891F81C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B247A-43CB-4895-9FB5-237AB4C0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AEF9-DCDC-4CE5-A30B-7810F3F43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01516-437D-492E-B327-BF79ED4A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D24A6-38F1-48C5-9CC7-11813029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AE89-E46C-4FF3-95D6-0167BEE6F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82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B2EDB7-8F21-4020-AC4A-D347AB318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A7BD44-1228-4A9B-A1B1-243E08AB6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9933E-D02A-4BF2-A93E-8B48CE78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AEF9-DCDC-4CE5-A30B-7810F3F43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5A227-2554-49B2-A946-B54172CD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DEDE4-4717-4266-9C6A-CE53322A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AE89-E46C-4FF3-95D6-0167BEE6F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32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/>
        </p:nvSpPr>
        <p:spPr bwMode="gray">
          <a:xfrm>
            <a:off x="0" y="0"/>
            <a:ext cx="12192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203200" y="381000"/>
            <a:ext cx="911860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06400" y="6477001"/>
            <a:ext cx="2844800" cy="168275"/>
          </a:xfrm>
        </p:spPr>
        <p:txBody>
          <a:bodyPr/>
          <a:lstStyle>
            <a:lvl1pPr>
              <a:defRPr sz="1800"/>
            </a:lvl1pPr>
          </a:lstStyle>
          <a:p>
            <a:fld id="{F6A683C9-3FBA-489B-B6EF-8977972C7511}" type="datetime1">
              <a:rPr lang="zh-CN" altLang="en-US" smtClean="0"/>
              <a:pPr/>
              <a:t>2020/2/28</a:t>
            </a:fld>
            <a:endParaRPr lang="en-US" altLang="zh-CN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8572517" y="6477001"/>
            <a:ext cx="3416283" cy="166710"/>
          </a:xfrm>
        </p:spPr>
        <p:txBody>
          <a:bodyPr/>
          <a:lstStyle>
            <a:lvl1pPr algn="ctr">
              <a:defRPr sz="1800" b="1">
                <a:solidFill>
                  <a:srgbClr val="FF3300"/>
                </a:solidFill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  <p:pic>
        <p:nvPicPr>
          <p:cNvPr id="4103" name="Picture 7" descr="artplus_nature_naturalcity42_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3933" y="3167063"/>
            <a:ext cx="5901267" cy="2989262"/>
          </a:xfrm>
          <a:prstGeom prst="rect">
            <a:avLst/>
          </a:prstGeom>
          <a:noFill/>
        </p:spPr>
      </p:pic>
      <p:pic>
        <p:nvPicPr>
          <p:cNvPr id="4108" name="Picture 12" descr="artplus_nature_naturalcity42_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75234" y="3352800"/>
            <a:ext cx="2205567" cy="877888"/>
          </a:xfrm>
          <a:prstGeom prst="rect">
            <a:avLst/>
          </a:prstGeom>
          <a:noFill/>
        </p:spPr>
      </p:pic>
      <p:pic>
        <p:nvPicPr>
          <p:cNvPr id="4106" name="Picture 10" descr="artplus_nature_naturalcity42_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395200" y="2895601"/>
            <a:ext cx="1483784" cy="866775"/>
          </a:xfrm>
          <a:prstGeom prst="rect">
            <a:avLst/>
          </a:prstGeom>
          <a:noFill/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59034" y="4594226"/>
            <a:ext cx="6548967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0960" y="3929066"/>
            <a:ext cx="7023109" cy="1143000"/>
          </a:xfrm>
        </p:spPr>
        <p:txBody>
          <a:bodyPr/>
          <a:lstStyle>
            <a:lvl1pPr algn="ctr">
              <a:defRPr sz="43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defRPr>
            </a:lvl1pPr>
          </a:lstStyle>
          <a:p>
            <a:r>
              <a:rPr lang="zh-CN" altLang="en-US" dirty="0"/>
              <a:t>课程名称</a:t>
            </a:r>
            <a:endParaRPr lang="en-US" altLang="zh-CN" dirty="0"/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27851" y="3097213"/>
            <a:ext cx="39624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24801" y="1993900"/>
            <a:ext cx="2061633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501467" y="2862264"/>
            <a:ext cx="831851" cy="579437"/>
          </a:xfrm>
          <a:prstGeom prst="rect">
            <a:avLst/>
          </a:prstGeom>
          <a:noFill/>
        </p:spPr>
      </p:pic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2479867" y="95250"/>
            <a:ext cx="2404533" cy="2070100"/>
          </a:xfrm>
          <a:prstGeom prst="rect">
            <a:avLst/>
          </a:prstGeom>
          <a:noFill/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3605934" y="1968500"/>
            <a:ext cx="1439333" cy="469900"/>
          </a:xfrm>
          <a:prstGeom prst="rect">
            <a:avLst/>
          </a:prstGeom>
          <a:noFill/>
        </p:spPr>
      </p:pic>
      <p:pic>
        <p:nvPicPr>
          <p:cNvPr id="126" name="Picture 1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25553" y="1"/>
            <a:ext cx="1653097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04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70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8645 -0.00323 C -0.1059 0.00833 -0.125 0.02012 -0.15 0.01897 C -0.17552 0.01781 -0.22361 -0.00555 -0.23802 -0.01017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0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8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3" grpId="0" animBg="1"/>
      <p:bldP spid="4098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361950">
              <a:buNone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361950" indent="-361950">
              <a:defRPr sz="2400">
                <a:latin typeface="华文楷体" pitchFamily="2" charset="-122"/>
                <a:ea typeface="华文楷体" pitchFamily="2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438907E1-4424-42FA-98A5-1ABFD50814AA}" type="datetime1">
              <a:rPr lang="zh-CN" altLang="en-US" smtClean="0"/>
              <a:pPr/>
              <a:t>2020/2/28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4182CE6E-94EE-4D99-A591-09215A0FB12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4954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177F1-5E75-4018-AFC6-5DE06E7AA2BA}" type="datetime1">
              <a:rPr lang="zh-CN" altLang="en-US" smtClean="0"/>
              <a:pPr/>
              <a:t>2020/2/28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DFE63-BC0B-478B-BB64-8F45B86769E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537326"/>
            <a:ext cx="3860800" cy="24447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4480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A2A51D-8407-4FBF-90D8-9013B32AA6E5}" type="datetime1">
              <a:rPr lang="zh-CN" altLang="en-US" smtClean="0"/>
              <a:pPr/>
              <a:t>2020/2/28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3AFE9-E2C5-4262-977E-640DA726472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537326"/>
            <a:ext cx="3860800" cy="24447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425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2DA86-8235-4060-A524-76D0CCC57990}" type="datetime1">
              <a:rPr lang="zh-CN" altLang="en-US" smtClean="0"/>
              <a:pPr/>
              <a:t>2020/2/28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E6237-7738-4053-8E7D-9E7F9A8999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087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9650A-34B7-4366-9F8D-8459BDE1CB93}" type="datetime1">
              <a:rPr lang="zh-CN" altLang="en-US" smtClean="0"/>
              <a:pPr/>
              <a:t>2020/2/28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E4291-856A-49DB-A251-68DCAD7746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100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357855-C127-4A50-96D0-0838A3856A09}" type="datetime1">
              <a:rPr lang="zh-CN" altLang="en-US" smtClean="0"/>
              <a:pPr/>
              <a:t>2020/2/28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35734-AC47-44B9-B2C4-D37988C493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373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B8FBAB-B3DA-4963-8C40-BDDA3A552D77}" type="datetime1">
              <a:rPr lang="zh-CN" altLang="en-US" smtClean="0"/>
              <a:pPr/>
              <a:t>2020/2/28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1A1CE-FECE-4F69-AFCC-4042AE3F28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39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BCDB5-0CA5-4796-8FE2-3F8C15ED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31E61-0A8D-4E3F-BFDD-C737F5E70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8ADE1-9D4A-426C-AA09-C5DC509F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AEF9-DCDC-4CE5-A30B-7810F3F43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25E75-EB00-4117-AB4E-099467BA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AC02E-EA7F-4BDB-867F-779814C3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AE89-E46C-4FF3-95D6-0167BEE6F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59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3B1E3-10EA-4C1B-B902-26A76E6CD5A1}" type="datetime1">
              <a:rPr lang="zh-CN" altLang="en-US" smtClean="0"/>
              <a:pPr/>
              <a:t>2020/2/28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63E0B-EC1D-4B12-8A66-335B749484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72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476D78-B93E-4282-9294-C45F9E1B4BA1}" type="datetime1">
              <a:rPr lang="zh-CN" altLang="en-US" smtClean="0"/>
              <a:pPr/>
              <a:t>2020/2/28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0C779-975D-40B0-AD2D-BD324CF79B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100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A235A-3A36-4149-9825-0D745CFC78F2}" type="datetime1">
              <a:rPr lang="zh-CN" altLang="en-US" smtClean="0"/>
              <a:pPr/>
              <a:t>2020/2/28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F926C-41E5-446B-93D0-C6FD872351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934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1"/>
            <a:ext cx="10972800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95400"/>
            <a:ext cx="10972800" cy="50292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9096ACC4-7312-4C0F-8CA3-5EAC902F7E95}" type="datetime1">
              <a:rPr lang="zh-CN" altLang="en-US" smtClean="0"/>
              <a:pPr/>
              <a:t>2020/2/28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537326"/>
            <a:ext cx="3860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FDAD3747-D1C9-4B8C-849E-5131FEA01E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400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D94C5D-36A7-4707-BF74-9927A6819DD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AFD7BC-8CB5-4F04-8F5B-7E37575D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3982E-52C0-4E9C-AE5C-67FA904E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6488DA-4CA5-4613-BB97-62103E32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920FAFD-B788-49CE-A35C-838A74316C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394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BF7DC-9EAC-4F72-B411-AC68D7B3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1"/>
            <a:ext cx="11074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06D47-BDFF-43CE-84B3-37095357D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54356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33F9EF-5ADA-47D5-AB1C-D609C032AF5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248400" y="914400"/>
            <a:ext cx="54356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3441E1F-1A7A-4C7A-AD95-CCE81E5C4DA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248400" y="3657600"/>
            <a:ext cx="54356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F2D3929-31DD-43B4-9DE1-A3EF915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554788"/>
            <a:ext cx="3556000" cy="227012"/>
          </a:xfrm>
        </p:spPr>
        <p:txBody>
          <a:bodyPr/>
          <a:lstStyle>
            <a:lvl1pPr>
              <a:defRPr/>
            </a:lvl1pPr>
          </a:lstStyle>
          <a:p>
            <a:fld id="{FFC3C480-9362-4DE5-B141-96EF5DACE78A}" type="datetime1">
              <a:rPr lang="zh-CN" altLang="en-US"/>
              <a:pPr/>
              <a:t>2020/2/28</a:t>
            </a:fld>
            <a:r>
              <a:rPr lang="en-US" altLang="zh-CN"/>
              <a:t>www.themegallery.com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3A47D23-926E-4305-BE11-64C7A76E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0" y="6559550"/>
            <a:ext cx="3860800" cy="298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数学与计算科学学院Company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C5BD02B-097D-4AEF-80E4-2F0142D4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73600" y="6489700"/>
            <a:ext cx="2844800" cy="292100"/>
          </a:xfrm>
        </p:spPr>
        <p:txBody>
          <a:bodyPr/>
          <a:lstStyle>
            <a:lvl1pPr>
              <a:defRPr/>
            </a:lvl1pPr>
          </a:lstStyle>
          <a:p>
            <a:fld id="{BFB5DDA9-68A4-4534-89B7-BE97E2451E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035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7F043-6158-4F9F-BAD4-A93954A557D7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09600" y="152401"/>
            <a:ext cx="11074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2A6C6-9C04-4DD4-A6C5-7A4354C822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54356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8CD4D-3311-4377-B8BD-21E928113DC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248400" y="914400"/>
            <a:ext cx="54356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933FCAC-732A-4D9A-ACDE-0A6B7D27D30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09600" y="3657600"/>
            <a:ext cx="54356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41CD61-12A5-4FEF-91DF-434B55205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8400" y="3657600"/>
            <a:ext cx="54356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0FCA63-6B1F-4FC0-B1EC-437CE53A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554788"/>
            <a:ext cx="3556000" cy="227012"/>
          </a:xfrm>
        </p:spPr>
        <p:txBody>
          <a:bodyPr/>
          <a:lstStyle>
            <a:lvl1pPr>
              <a:defRPr/>
            </a:lvl1pPr>
          </a:lstStyle>
          <a:p>
            <a:fld id="{4D8F5A0E-DB29-4A6A-A1C2-04F59F33E924}" type="datetime1">
              <a:rPr lang="zh-CN" altLang="en-US"/>
              <a:pPr/>
              <a:t>2020/2/28</a:t>
            </a:fld>
            <a:r>
              <a:rPr lang="en-US" altLang="zh-CN"/>
              <a:t>www.themegallery.com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467522-02B6-4A95-AE2B-F6B90C49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0" y="6559550"/>
            <a:ext cx="3860800" cy="298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数学与计算科学学院Company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D3FDED-1728-4E5E-9053-0E800E31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73600" y="6489700"/>
            <a:ext cx="2844800" cy="292100"/>
          </a:xfrm>
        </p:spPr>
        <p:txBody>
          <a:bodyPr/>
          <a:lstStyle>
            <a:lvl1pPr>
              <a:defRPr/>
            </a:lvl1pPr>
          </a:lstStyle>
          <a:p>
            <a:fld id="{72183EF2-4B25-4C39-8860-2C337CE6F7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20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014F8-24F3-4A95-B049-35278756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75BB1-7E84-4805-B6E1-E766D59C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11305-4C32-44C4-B2AA-E08AE0FF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AEF9-DCDC-4CE5-A30B-7810F3F43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4FC1B-5451-47B8-B300-74D68135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24E2F-30B9-4DB7-933C-AE15D27D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AE89-E46C-4FF3-95D6-0167BEE6F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3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D59D9-5A68-44B0-B52F-138F2C43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DA9A7-7BF2-4C6C-BEF3-07D7348C0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39C75-0A34-4730-8184-EF0B2198E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71D20-67FE-4DBF-A828-2D42D21B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AEF9-DCDC-4CE5-A30B-7810F3F43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BDAE2-0E33-4737-8E4A-20288263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E741C-45FC-4FDB-8A23-7BD8D8C2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AE89-E46C-4FF3-95D6-0167BEE6F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8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E6392-58BF-4133-B91A-49E63B82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2B6C1-C1A3-4618-B67B-8ECD14B7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BF2274-62EC-47E0-B7AE-189F11C1F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EFCC93-DD1B-4FF3-AFCC-2F9658AFE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4703D4-DFAB-4030-B533-1B22134DF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7467FA-FFE7-49FC-B97F-8ADB22A8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AEF9-DCDC-4CE5-A30B-7810F3F43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B7236A-13E7-44B0-8D47-803851E7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1695F7-6946-4A64-B960-6A0CA685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AE89-E46C-4FF3-95D6-0167BEE6F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8A377-5072-4F59-9079-3A5737C7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66D1B8-FE7C-4CA6-8EE5-32F3822F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AEF9-DCDC-4CE5-A30B-7810F3F43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6B8841-0D60-4C68-9501-4EBCE453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63D8AF-2E9E-4458-AEA0-87DBE4CA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AE89-E46C-4FF3-95D6-0167BEE6F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22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2291A8-1A76-476F-ABFC-598213E2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AEF9-DCDC-4CE5-A30B-7810F3F43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B180CF-0E2F-4F48-A3B7-1E974A23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9F2609-F353-48E3-8D0B-6D3212A7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AE89-E46C-4FF3-95D6-0167BEE6F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6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A4327-E661-4DB3-970A-2F9E707E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DF370-EE5F-4AA2-B40A-7646EA226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0D6675-AB0D-4D77-BD37-520365D41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BFD911-8F52-46F5-B90B-422E7ED0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AEF9-DCDC-4CE5-A30B-7810F3F43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C9AD3-1614-4645-A38B-32071F7C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C4E3ED-74DA-4528-9E9B-6304D6F1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AE89-E46C-4FF3-95D6-0167BEE6F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8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4FAE0-80C7-4293-8740-1EBB4113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2F15D9-86A3-4928-93FA-A2342FE30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B9188D-6539-4753-8488-CBEC004B3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852F7A-F9F7-4D05-B5CC-3B5A7208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AEF9-DCDC-4CE5-A30B-7810F3F43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5E74C-4C73-4540-91F7-A3C9670F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955EF-5900-45F1-B8D8-2C59C871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AE89-E46C-4FF3-95D6-0167BEE6F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4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png"/><Relationship Id="rId26" Type="http://schemas.openxmlformats.org/officeDocument/2006/relationships/image" Target="../media/image10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jpeg"/><Relationship Id="rId25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6.png"/><Relationship Id="rId27" Type="http://schemas.openxmlformats.org/officeDocument/2006/relationships/image" Target="../media/image1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64A82F-8326-4C00-8BD4-30202C88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2C9659-771B-4041-AB44-DBE1BA1B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62718-172F-47AE-AF6D-6E17227A0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AEF9-DCDC-4CE5-A30B-7810F3F4302A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EB2EC-D96B-4C4B-90CC-EB75965BE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738FC-B1A1-446B-A088-C62F97579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DAE89-E46C-4FF3-95D6-0167BEE6F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1"/>
          <p:cNvPicPr>
            <a:picLocks noChangeAspect="1" noChangeArrowheads="1"/>
          </p:cNvPicPr>
          <p:nvPr/>
        </p:nvPicPr>
        <p:blipFill>
          <a:blip r:embed="rId17"/>
          <a:srcRect b="38461"/>
          <a:stretch>
            <a:fillRect/>
          </a:stretch>
        </p:blipFill>
        <p:spPr bwMode="auto">
          <a:xfrm>
            <a:off x="0" y="6324601"/>
            <a:ext cx="12192000" cy="542925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12192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373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74B1678D-69B6-41C6-A753-03C552E61CE0}" type="datetime1">
              <a:rPr lang="zh-CN" altLang="en-US" smtClean="0"/>
              <a:pPr/>
              <a:t>2020/2/28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计算机科学与技术学院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373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7EB5137E-D047-4D4F-9093-CBFAA718CE8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3" name="Picture 9" descr="artplus_nature_naturalcity42_a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521951" y="5935664"/>
            <a:ext cx="1646767" cy="833437"/>
          </a:xfrm>
          <a:prstGeom prst="rect">
            <a:avLst/>
          </a:prstGeom>
          <a:noFill/>
        </p:spPr>
      </p:pic>
      <p:pic>
        <p:nvPicPr>
          <p:cNvPr id="1034" name="Picture 10" descr="artplus_nature_naturalcity42_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0642601" y="5916613"/>
            <a:ext cx="1104900" cy="158750"/>
          </a:xfrm>
          <a:prstGeom prst="rect">
            <a:avLst/>
          </a:prstGeom>
          <a:noFill/>
        </p:spPr>
      </p:pic>
      <p:pic>
        <p:nvPicPr>
          <p:cNvPr id="1035" name="Picture 11" descr="artplus_nature_naturalcity42_e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881784" y="5608638"/>
            <a:ext cx="573616" cy="463550"/>
          </a:xfrm>
          <a:prstGeom prst="rect">
            <a:avLst/>
          </a:prstGeom>
          <a:noFill/>
        </p:spPr>
      </p:pic>
      <p:pic>
        <p:nvPicPr>
          <p:cNvPr id="1036" name="Picture 12" descr="artplus_nature_naturalcity42_d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0803467" y="5849939"/>
            <a:ext cx="230717" cy="161925"/>
          </a:xfrm>
          <a:prstGeom prst="rect">
            <a:avLst/>
          </a:prstGeom>
          <a:noFill/>
        </p:spPr>
      </p:pic>
      <p:pic>
        <p:nvPicPr>
          <p:cNvPr id="1037" name="Picture 13" descr="artplus_nature_naturalcity42_i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1292418" y="5969001"/>
            <a:ext cx="615949" cy="244475"/>
          </a:xfrm>
          <a:prstGeom prst="rect">
            <a:avLst/>
          </a:prstGeom>
          <a:noFill/>
        </p:spPr>
      </p:pic>
      <p:pic>
        <p:nvPicPr>
          <p:cNvPr id="1038" name="Picture 14" descr="artplus_nature_naturalcity42_c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1417301" y="5943600"/>
            <a:ext cx="412751" cy="241300"/>
          </a:xfrm>
          <a:prstGeom prst="rect">
            <a:avLst/>
          </a:prstGeom>
          <a:noFill/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0568517" y="6334126"/>
            <a:ext cx="1826683" cy="5238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1"/>
            <a:ext cx="109728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044" name="Picture 20" descr="a1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10934701" y="214291"/>
            <a:ext cx="1257300" cy="1082675"/>
          </a:xfrm>
          <a:prstGeom prst="rect">
            <a:avLst/>
          </a:prstGeom>
          <a:noFill/>
        </p:spPr>
      </p:pic>
      <p:pic>
        <p:nvPicPr>
          <p:cNvPr id="1045" name="Picture 21" descr="b_1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10477531" y="214291"/>
            <a:ext cx="1100667" cy="358775"/>
          </a:xfrm>
          <a:prstGeom prst="rect">
            <a:avLst/>
          </a:prstGeom>
          <a:noFill/>
        </p:spPr>
      </p:pic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"/>
            <a:ext cx="1653097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106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 i="0">
          <a:solidFill>
            <a:srgbClr val="FF0000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078C3F3-64F1-47AD-958B-071E7294D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15431"/>
            <a:ext cx="9144000" cy="1568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D6C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80808"/>
                </a:solidFill>
              </a:rPr>
              <a:t>第二章  群  论（</a:t>
            </a:r>
            <a:r>
              <a:rPr kumimoji="1" lang="en-US" altLang="zh-CN" sz="3200" b="1" dirty="0">
                <a:solidFill>
                  <a:srgbClr val="080808"/>
                </a:solidFill>
              </a:rPr>
              <a:t>2</a:t>
            </a:r>
            <a:r>
              <a:rPr kumimoji="1" lang="zh-CN" altLang="en-US" sz="3200" b="1" dirty="0">
                <a:solidFill>
                  <a:srgbClr val="080808"/>
                </a:solidFill>
              </a:rPr>
              <a:t>）</a:t>
            </a:r>
            <a:endParaRPr lang="en-US" altLang="zh-CN" sz="3200" b="1" dirty="0">
              <a:solidFill>
                <a:srgbClr val="080808"/>
              </a:solidFill>
              <a:latin typeface="Arial" panose="020B0604020202020204" pitchFamily="34" charset="0"/>
            </a:endParaRPr>
          </a:p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80808"/>
                </a:solidFill>
                <a:latin typeface="Arial" panose="020B0604020202020204" pitchFamily="34" charset="0"/>
              </a:rPr>
              <a:t>-§2 </a:t>
            </a:r>
            <a:r>
              <a:rPr lang="zh-CN" altLang="en-US" sz="2800" b="1" dirty="0">
                <a:solidFill>
                  <a:srgbClr val="080808"/>
                </a:solidFill>
                <a:latin typeface="Arial" panose="020B0604020202020204" pitchFamily="34" charset="0"/>
              </a:rPr>
              <a:t>子群与群的同态</a:t>
            </a:r>
            <a:r>
              <a:rPr lang="zh-CN" altLang="en-US" sz="2800" dirty="0">
                <a:solidFill>
                  <a:srgbClr val="080808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 dirty="0">
                <a:solidFill>
                  <a:srgbClr val="080808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dirty="0">
                <a:solidFill>
                  <a:srgbClr val="080808"/>
                </a:solidFill>
                <a:latin typeface="Arial" panose="020B0604020202020204" pitchFamily="34" charset="0"/>
              </a:rPr>
              <a:t>课时）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9E4AE220-D931-489C-9E73-B76A51268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139" y="769938"/>
            <a:ext cx="174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0122AB4A-74D8-4D42-9BF4-6657F24A2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6271" y="2014270"/>
            <a:ext cx="525658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　</a:t>
            </a:r>
            <a:r>
              <a:rPr lang="zh-CN" altLang="en-US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  </a:t>
            </a:r>
            <a:r>
              <a:rPr lang="en-US" altLang="zh-CN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  </a:t>
            </a:r>
            <a:r>
              <a:rPr lang="zh-CN" altLang="en-US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讲</a:t>
            </a:r>
            <a:r>
              <a:rPr lang="zh-CN" altLang="en-US" sz="5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4">
            <a:extLst>
              <a:ext uri="{FF2B5EF4-FFF2-40B4-BE49-F238E27FC236}">
                <a16:creationId xmlns:a16="http://schemas.microsoft.com/office/drawing/2014/main" id="{6CE5F186-B235-4457-B231-4031217F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64AF-D105-4F62-8C3F-D67CC105F4A1}" type="datetime1">
              <a:rPr lang="zh-CN" altLang="en-US"/>
              <a:pPr/>
              <a:t>2020/2/29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0450C3AB-7C6D-42F4-AA25-6FF6976A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数学与计算科学学院Company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graphicFrame>
        <p:nvGraphicFramePr>
          <p:cNvPr id="210947" name="Object 3">
            <a:extLst>
              <a:ext uri="{FF2B5EF4-FFF2-40B4-BE49-F238E27FC236}">
                <a16:creationId xmlns:a16="http://schemas.microsoft.com/office/drawing/2014/main" id="{672ED923-F41C-4684-B012-E8DF9194DB14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63725" y="1063626"/>
          <a:ext cx="8483600" cy="512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文档" r:id="rId3" imgW="3376706" imgH="2041023" progId="Word.Document.8">
                  <p:embed/>
                </p:oleObj>
              </mc:Choice>
              <mc:Fallback>
                <p:oleObj name="文档" r:id="rId3" imgW="3376706" imgH="2041023" progId="Word.Document.8">
                  <p:embed/>
                  <p:pic>
                    <p:nvPicPr>
                      <p:cNvPr id="210947" name="Object 3">
                        <a:extLst>
                          <a:ext uri="{FF2B5EF4-FFF2-40B4-BE49-F238E27FC236}">
                            <a16:creationId xmlns:a16="http://schemas.microsoft.com/office/drawing/2014/main" id="{672ED923-F41C-4684-B012-E8DF9194DB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1063626"/>
                        <a:ext cx="8483600" cy="512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D618C9F9-D399-4A39-A964-14085510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4">
            <a:extLst>
              <a:ext uri="{FF2B5EF4-FFF2-40B4-BE49-F238E27FC236}">
                <a16:creationId xmlns:a16="http://schemas.microsoft.com/office/drawing/2014/main" id="{B47830D5-94C2-4F03-9389-45E1F981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FB0E-D9FB-45D3-A0CC-6748854CB464}" type="datetime1">
              <a:rPr lang="zh-CN" altLang="en-US"/>
              <a:pPr/>
              <a:t>2020/2/29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CAC20135-38FA-4680-B9A0-401F69F0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数学与计算科学学院Company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graphicFrame>
        <p:nvGraphicFramePr>
          <p:cNvPr id="211971" name="Object 3">
            <a:extLst>
              <a:ext uri="{FF2B5EF4-FFF2-40B4-BE49-F238E27FC236}">
                <a16:creationId xmlns:a16="http://schemas.microsoft.com/office/drawing/2014/main" id="{121D311B-ABC5-461E-9B4C-4F856BA498F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68489" y="1063625"/>
          <a:ext cx="8593137" cy="515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文档" r:id="rId3" imgW="3455009" imgH="2073449" progId="Word.Document.8">
                  <p:embed/>
                </p:oleObj>
              </mc:Choice>
              <mc:Fallback>
                <p:oleObj name="文档" r:id="rId3" imgW="3455009" imgH="2073449" progId="Word.Document.8">
                  <p:embed/>
                  <p:pic>
                    <p:nvPicPr>
                      <p:cNvPr id="211971" name="Object 3">
                        <a:extLst>
                          <a:ext uri="{FF2B5EF4-FFF2-40B4-BE49-F238E27FC236}">
                            <a16:creationId xmlns:a16="http://schemas.microsoft.com/office/drawing/2014/main" id="{121D311B-ABC5-461E-9B4C-4F856BA498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9" y="1063625"/>
                        <a:ext cx="8593137" cy="515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6F1C508C-D42A-47C1-95AF-396024CC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4">
            <a:extLst>
              <a:ext uri="{FF2B5EF4-FFF2-40B4-BE49-F238E27FC236}">
                <a16:creationId xmlns:a16="http://schemas.microsoft.com/office/drawing/2014/main" id="{C1374494-436B-4F90-8A01-90E84645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49C7-9BA2-4B24-BFC1-A7BBB606337A}" type="datetime1">
              <a:rPr lang="zh-CN" altLang="en-US"/>
              <a:pPr/>
              <a:t>2020/2/29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99062B8A-C592-497C-AC8B-E76F7D28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数学与计算科学学院Company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graphicFrame>
        <p:nvGraphicFramePr>
          <p:cNvPr id="215043" name="Object 3">
            <a:extLst>
              <a:ext uri="{FF2B5EF4-FFF2-40B4-BE49-F238E27FC236}">
                <a16:creationId xmlns:a16="http://schemas.microsoft.com/office/drawing/2014/main" id="{19D9791A-E796-4745-9747-F4853615DE5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73251" y="1060451"/>
          <a:ext cx="8537575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文档" r:id="rId3" imgW="3449262" imgH="1817645" progId="Word.Document.8">
                  <p:embed/>
                </p:oleObj>
              </mc:Choice>
              <mc:Fallback>
                <p:oleObj name="文档" r:id="rId3" imgW="3449262" imgH="1817645" progId="Word.Document.8">
                  <p:embed/>
                  <p:pic>
                    <p:nvPicPr>
                      <p:cNvPr id="215043" name="Object 3">
                        <a:extLst>
                          <a:ext uri="{FF2B5EF4-FFF2-40B4-BE49-F238E27FC236}">
                            <a16:creationId xmlns:a16="http://schemas.microsoft.com/office/drawing/2014/main" id="{19D9791A-E796-4745-9747-F4853615DE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1" y="1060451"/>
                        <a:ext cx="8537575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54718A74-CB0F-4527-8ACE-18D72D680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参考习题及答案（</a:t>
            </a:r>
            <a:r>
              <a:rPr lang="zh-CN" altLang="en-US" b="0" dirty="0">
                <a:solidFill>
                  <a:srgbClr val="7030A0"/>
                </a:solidFill>
              </a:rPr>
              <a:t>自学</a:t>
            </a:r>
            <a:r>
              <a:rPr lang="zh-CN" altLang="en-US" b="0" dirty="0"/>
              <a:t>）</a:t>
            </a:r>
          </a:p>
        </p:txBody>
      </p:sp>
      <p:graphicFrame>
        <p:nvGraphicFramePr>
          <p:cNvPr id="199686" name="Object 6">
            <a:extLst>
              <a:ext uri="{FF2B5EF4-FFF2-40B4-BE49-F238E27FC236}">
                <a16:creationId xmlns:a16="http://schemas.microsoft.com/office/drawing/2014/main" id="{6ABD1898-D45E-470A-AF14-6F9F1979500C}"/>
              </a:ext>
            </a:extLst>
          </p:cNvPr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148132"/>
              </p:ext>
            </p:extLst>
          </p:nvPr>
        </p:nvGraphicFramePr>
        <p:xfrm>
          <a:off x="1040003" y="1561021"/>
          <a:ext cx="8470900" cy="293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2935133" imgH="1015954" progId="Word.Document.8">
                  <p:embed/>
                </p:oleObj>
              </mc:Choice>
              <mc:Fallback>
                <p:oleObj name="Document" r:id="rId3" imgW="2935133" imgH="1015954" progId="Word.Document.8">
                  <p:embed/>
                  <p:pic>
                    <p:nvPicPr>
                      <p:cNvPr id="199686" name="Object 6">
                        <a:extLst>
                          <a:ext uri="{FF2B5EF4-FFF2-40B4-BE49-F238E27FC236}">
                            <a16:creationId xmlns:a16="http://schemas.microsoft.com/office/drawing/2014/main" id="{6ABD1898-D45E-470A-AF14-6F9F197950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003" y="1561021"/>
                        <a:ext cx="8470900" cy="293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4">
            <a:extLst>
              <a:ext uri="{FF2B5EF4-FFF2-40B4-BE49-F238E27FC236}">
                <a16:creationId xmlns:a16="http://schemas.microsoft.com/office/drawing/2014/main" id="{8B1F77D4-58D7-4809-946E-E64CD1F9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E396-7B7D-4808-AEC6-9DABE21CF29B}" type="datetime1">
              <a:rPr lang="zh-CN" altLang="en-US"/>
              <a:pPr/>
              <a:t>2020/2/29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C425AFD8-434B-4E8D-9042-C1E774DA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数学与计算科学学院Company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graphicFrame>
        <p:nvGraphicFramePr>
          <p:cNvPr id="201732" name="Object 4">
            <a:extLst>
              <a:ext uri="{FF2B5EF4-FFF2-40B4-BE49-F238E27FC236}">
                <a16:creationId xmlns:a16="http://schemas.microsoft.com/office/drawing/2014/main" id="{89986222-44E8-4920-9B0C-95D642DB887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60550" y="1054100"/>
          <a:ext cx="8439150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文档" r:id="rId3" imgW="2968671" imgH="1524732" progId="Word.Document.8">
                  <p:embed/>
                </p:oleObj>
              </mc:Choice>
              <mc:Fallback>
                <p:oleObj name="文档" r:id="rId3" imgW="2968671" imgH="1524732" progId="Word.Document.8">
                  <p:embed/>
                  <p:pic>
                    <p:nvPicPr>
                      <p:cNvPr id="201732" name="Object 4">
                        <a:extLst>
                          <a:ext uri="{FF2B5EF4-FFF2-40B4-BE49-F238E27FC236}">
                            <a16:creationId xmlns:a16="http://schemas.microsoft.com/office/drawing/2014/main" id="{89986222-44E8-4920-9B0C-95D642DB88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054100"/>
                        <a:ext cx="8439150" cy="433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FB4AF127-EB44-4CB3-9D64-246EC844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4">
            <a:extLst>
              <a:ext uri="{FF2B5EF4-FFF2-40B4-BE49-F238E27FC236}">
                <a16:creationId xmlns:a16="http://schemas.microsoft.com/office/drawing/2014/main" id="{5705DBA5-4FA7-44A6-BB88-3D747769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DF50-578F-4492-9436-98C003E3717F}" type="datetime1">
              <a:rPr lang="zh-CN" altLang="en-US"/>
              <a:pPr/>
              <a:t>2020/2/29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9AF0F56C-AB6B-4AD8-B122-ED6C36BF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数学与计算科学学院Company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graphicFrame>
        <p:nvGraphicFramePr>
          <p:cNvPr id="202755" name="Object 3">
            <a:extLst>
              <a:ext uri="{FF2B5EF4-FFF2-40B4-BE49-F238E27FC236}">
                <a16:creationId xmlns:a16="http://schemas.microsoft.com/office/drawing/2014/main" id="{9109069E-C278-48A1-971A-F181CD6C7C44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17689" y="1054101"/>
          <a:ext cx="8504237" cy="428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文档" r:id="rId3" imgW="3025423" imgH="1524732" progId="Word.Document.8">
                  <p:embed/>
                </p:oleObj>
              </mc:Choice>
              <mc:Fallback>
                <p:oleObj name="文档" r:id="rId3" imgW="3025423" imgH="1524732" progId="Word.Document.8">
                  <p:embed/>
                  <p:pic>
                    <p:nvPicPr>
                      <p:cNvPr id="202755" name="Object 3">
                        <a:extLst>
                          <a:ext uri="{FF2B5EF4-FFF2-40B4-BE49-F238E27FC236}">
                            <a16:creationId xmlns:a16="http://schemas.microsoft.com/office/drawing/2014/main" id="{9109069E-C278-48A1-971A-F181CD6C7C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9" y="1054101"/>
                        <a:ext cx="8504237" cy="428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0083ED3E-48D5-42B2-A198-C258C536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4">
            <a:extLst>
              <a:ext uri="{FF2B5EF4-FFF2-40B4-BE49-F238E27FC236}">
                <a16:creationId xmlns:a16="http://schemas.microsoft.com/office/drawing/2014/main" id="{BB8685DA-813E-4B30-9258-EB93D0E7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41F4-C2BA-4C2D-9161-ED49CF5B2D5E}" type="datetime1">
              <a:rPr lang="zh-CN" altLang="en-US"/>
              <a:pPr/>
              <a:t>2020/2/29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BD473BC6-9B04-4572-8E43-CCF8D3D1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数学与计算科学学院Company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graphicFrame>
        <p:nvGraphicFramePr>
          <p:cNvPr id="203779" name="Object 3">
            <a:extLst>
              <a:ext uri="{FF2B5EF4-FFF2-40B4-BE49-F238E27FC236}">
                <a16:creationId xmlns:a16="http://schemas.microsoft.com/office/drawing/2014/main" id="{5DD0175F-0E0E-4E28-9C3F-496BF782881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31976" y="1054101"/>
          <a:ext cx="8456613" cy="498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文档" r:id="rId3" imgW="3016084" imgH="1779095" progId="Word.Document.8">
                  <p:embed/>
                </p:oleObj>
              </mc:Choice>
              <mc:Fallback>
                <p:oleObj name="文档" r:id="rId3" imgW="3016084" imgH="1779095" progId="Word.Document.8">
                  <p:embed/>
                  <p:pic>
                    <p:nvPicPr>
                      <p:cNvPr id="203779" name="Object 3">
                        <a:extLst>
                          <a:ext uri="{FF2B5EF4-FFF2-40B4-BE49-F238E27FC236}">
                            <a16:creationId xmlns:a16="http://schemas.microsoft.com/office/drawing/2014/main" id="{5DD0175F-0E0E-4E28-9C3F-496BF78288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6" y="1054101"/>
                        <a:ext cx="8456613" cy="498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734C6EB3-7109-4125-B12B-355F5338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4">
            <a:extLst>
              <a:ext uri="{FF2B5EF4-FFF2-40B4-BE49-F238E27FC236}">
                <a16:creationId xmlns:a16="http://schemas.microsoft.com/office/drawing/2014/main" id="{677D14E4-D1D7-4959-A7BA-EFD32371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2AE5-A958-4F20-904A-D8D967735749}" type="datetime1">
              <a:rPr lang="zh-CN" altLang="en-US"/>
              <a:pPr/>
              <a:t>2020/2/29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F542069D-C14B-4848-BEC2-D5640E1D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数学与计算科学学院Company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graphicFrame>
        <p:nvGraphicFramePr>
          <p:cNvPr id="204803" name="Object 3">
            <a:extLst>
              <a:ext uri="{FF2B5EF4-FFF2-40B4-BE49-F238E27FC236}">
                <a16:creationId xmlns:a16="http://schemas.microsoft.com/office/drawing/2014/main" id="{9F82BEE5-4FC5-4B59-B2E8-C5E879567A1B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52614" y="1049338"/>
          <a:ext cx="8455025" cy="515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文档" r:id="rId3" imgW="3034402" imgH="1850071" progId="Word.Document.8">
                  <p:embed/>
                </p:oleObj>
              </mc:Choice>
              <mc:Fallback>
                <p:oleObj name="文档" r:id="rId3" imgW="3034402" imgH="1850071" progId="Word.Document.8">
                  <p:embed/>
                  <p:pic>
                    <p:nvPicPr>
                      <p:cNvPr id="204803" name="Object 3">
                        <a:extLst>
                          <a:ext uri="{FF2B5EF4-FFF2-40B4-BE49-F238E27FC236}">
                            <a16:creationId xmlns:a16="http://schemas.microsoft.com/office/drawing/2014/main" id="{9F82BEE5-4FC5-4B59-B2E8-C5E879567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4" y="1049338"/>
                        <a:ext cx="8455025" cy="515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CB598EF6-CFA6-4223-BE32-16BEE5E9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4">
            <a:extLst>
              <a:ext uri="{FF2B5EF4-FFF2-40B4-BE49-F238E27FC236}">
                <a16:creationId xmlns:a16="http://schemas.microsoft.com/office/drawing/2014/main" id="{3122728B-617E-4E9C-B8D3-E0B639BA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036A-C06A-4541-ADD3-E53D67218C71}" type="datetime1">
              <a:rPr lang="zh-CN" altLang="en-US"/>
              <a:pPr/>
              <a:t>2020/2/29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D0B47BE5-2D1B-423D-A0B0-F8346D9F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数学与计算科学学院Company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graphicFrame>
        <p:nvGraphicFramePr>
          <p:cNvPr id="205827" name="Object 3">
            <a:extLst>
              <a:ext uri="{FF2B5EF4-FFF2-40B4-BE49-F238E27FC236}">
                <a16:creationId xmlns:a16="http://schemas.microsoft.com/office/drawing/2014/main" id="{8A9235C7-7CE0-4B1A-B589-8F656D55658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78014" y="1049339"/>
          <a:ext cx="8383587" cy="493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文档" r:id="rId3" imgW="3022908" imgH="1779095" progId="Word.Document.8">
                  <p:embed/>
                </p:oleObj>
              </mc:Choice>
              <mc:Fallback>
                <p:oleObj name="文档" r:id="rId3" imgW="3022908" imgH="1779095" progId="Word.Document.8">
                  <p:embed/>
                  <p:pic>
                    <p:nvPicPr>
                      <p:cNvPr id="205827" name="Object 3">
                        <a:extLst>
                          <a:ext uri="{FF2B5EF4-FFF2-40B4-BE49-F238E27FC236}">
                            <a16:creationId xmlns:a16="http://schemas.microsoft.com/office/drawing/2014/main" id="{8A9235C7-7CE0-4B1A-B589-8F656D5565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4" y="1049339"/>
                        <a:ext cx="8383587" cy="493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972F1173-5FA8-4E10-81E5-53544766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4">
            <a:extLst>
              <a:ext uri="{FF2B5EF4-FFF2-40B4-BE49-F238E27FC236}">
                <a16:creationId xmlns:a16="http://schemas.microsoft.com/office/drawing/2014/main" id="{B27B3A1E-091F-4FC3-9872-C0F0B43C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40AF-6C05-4C4E-A509-872024CA22EC}" type="datetime1">
              <a:rPr lang="zh-CN" altLang="en-US"/>
              <a:pPr/>
              <a:t>2020/2/29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C2B58986-D724-4CFC-B5DD-3A3F1516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数学与计算科学学院Company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graphicFrame>
        <p:nvGraphicFramePr>
          <p:cNvPr id="206851" name="Object 3">
            <a:extLst>
              <a:ext uri="{FF2B5EF4-FFF2-40B4-BE49-F238E27FC236}">
                <a16:creationId xmlns:a16="http://schemas.microsoft.com/office/drawing/2014/main" id="{DC12B922-3079-42AD-93C7-E84AE55EBCC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14514" y="993775"/>
          <a:ext cx="856138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文档" r:id="rId3" imgW="3312053" imgH="2033097" progId="Word.Document.8">
                  <p:embed/>
                </p:oleObj>
              </mc:Choice>
              <mc:Fallback>
                <p:oleObj name="文档" r:id="rId3" imgW="3312053" imgH="2033097" progId="Word.Document.8">
                  <p:embed/>
                  <p:pic>
                    <p:nvPicPr>
                      <p:cNvPr id="206851" name="Object 3">
                        <a:extLst>
                          <a:ext uri="{FF2B5EF4-FFF2-40B4-BE49-F238E27FC236}">
                            <a16:creationId xmlns:a16="http://schemas.microsoft.com/office/drawing/2014/main" id="{DC12B922-3079-42AD-93C7-E84AE55EBC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4" y="993775"/>
                        <a:ext cx="8561387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FA6F44B5-419E-4449-B25D-902C29B6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4">
            <a:extLst>
              <a:ext uri="{FF2B5EF4-FFF2-40B4-BE49-F238E27FC236}">
                <a16:creationId xmlns:a16="http://schemas.microsoft.com/office/drawing/2014/main" id="{E24097AD-4472-4A09-8328-15F06441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FFF3-0986-4F0D-9FB8-FA81DD2B16C4}" type="datetime1">
              <a:rPr lang="zh-CN" altLang="en-US"/>
              <a:pPr/>
              <a:t>2020/2/29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C4D96FF3-DB1B-4BDF-AF98-4923B4F1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数学与计算科学学院Company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graphicFrame>
        <p:nvGraphicFramePr>
          <p:cNvPr id="209923" name="Object 3">
            <a:extLst>
              <a:ext uri="{FF2B5EF4-FFF2-40B4-BE49-F238E27FC236}">
                <a16:creationId xmlns:a16="http://schemas.microsoft.com/office/drawing/2014/main" id="{9E94B14B-538A-4056-8752-706934A0102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78013" y="1063625"/>
          <a:ext cx="8375650" cy="645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文档" r:id="rId3" imgW="3295530" imgH="2541821" progId="Word.Document.8">
                  <p:embed/>
                </p:oleObj>
              </mc:Choice>
              <mc:Fallback>
                <p:oleObj name="文档" r:id="rId3" imgW="3295530" imgH="2541821" progId="Word.Document.8">
                  <p:embed/>
                  <p:pic>
                    <p:nvPicPr>
                      <p:cNvPr id="209923" name="Object 3">
                        <a:extLst>
                          <a:ext uri="{FF2B5EF4-FFF2-40B4-BE49-F238E27FC236}">
                            <a16:creationId xmlns:a16="http://schemas.microsoft.com/office/drawing/2014/main" id="{9E94B14B-538A-4056-8752-706934A010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1063625"/>
                        <a:ext cx="8375650" cy="645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12B2F299-4649-4ACF-B775-735158C9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00TGp_globalcity_light_ani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33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Application>Microsoft Office PowerPoint</Application>
  <PresentationFormat>宽屏</PresentationFormat>
  <Paragraphs>24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等线</vt:lpstr>
      <vt:lpstr>等线 Light</vt:lpstr>
      <vt:lpstr>华文行楷</vt:lpstr>
      <vt:lpstr>华文楷体</vt:lpstr>
      <vt:lpstr>华文隶书</vt:lpstr>
      <vt:lpstr>华文新魏</vt:lpstr>
      <vt:lpstr>华文中宋</vt:lpstr>
      <vt:lpstr>隶书</vt:lpstr>
      <vt:lpstr>微软雅黑</vt:lpstr>
      <vt:lpstr>Arial</vt:lpstr>
      <vt:lpstr>Comic Sans MS</vt:lpstr>
      <vt:lpstr>Wingdings</vt:lpstr>
      <vt:lpstr>Office 主题​​</vt:lpstr>
      <vt:lpstr>400TGp_globalcity_light_ani</vt:lpstr>
      <vt:lpstr>Microsoft Word 97 - 2003 文档</vt:lpstr>
      <vt:lpstr>Microsoft Word 文档</vt:lpstr>
      <vt:lpstr>PowerPoint 演示文稿</vt:lpstr>
      <vt:lpstr>参考习题及答案（自学）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xianyi</dc:creator>
  <cp:lastModifiedBy>chen xianyi</cp:lastModifiedBy>
  <cp:revision>2</cp:revision>
  <dcterms:created xsi:type="dcterms:W3CDTF">2020-02-29T08:48:57Z</dcterms:created>
  <dcterms:modified xsi:type="dcterms:W3CDTF">2020-02-29T08:50:29Z</dcterms:modified>
</cp:coreProperties>
</file>