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398" r:id="rId2"/>
    <p:sldId id="272" r:id="rId3"/>
    <p:sldId id="260" r:id="rId4"/>
    <p:sldId id="289" r:id="rId5"/>
    <p:sldId id="324" r:id="rId6"/>
    <p:sldId id="291" r:id="rId7"/>
    <p:sldId id="292" r:id="rId8"/>
    <p:sldId id="293" r:id="rId9"/>
    <p:sldId id="294" r:id="rId10"/>
    <p:sldId id="295" r:id="rId11"/>
    <p:sldId id="299" r:id="rId12"/>
    <p:sldId id="325" r:id="rId13"/>
    <p:sldId id="300" r:id="rId14"/>
    <p:sldId id="301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48" r:id="rId36"/>
    <p:sldId id="354" r:id="rId37"/>
    <p:sldId id="357" r:id="rId38"/>
    <p:sldId id="358" r:id="rId39"/>
    <p:sldId id="359" r:id="rId40"/>
    <p:sldId id="360" r:id="rId41"/>
    <p:sldId id="361" r:id="rId42"/>
    <p:sldId id="399" r:id="rId43"/>
    <p:sldId id="298" r:id="rId44"/>
    <p:sldId id="28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anyi" initials="cx" lastIdx="1" clrIdx="0">
    <p:extLst>
      <p:ext uri="{19B8F6BF-5375-455C-9EA6-DF929625EA0E}">
        <p15:presenceInfo xmlns:p15="http://schemas.microsoft.com/office/powerpoint/2012/main" userId="fb828c2f26f02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2886" autoAdjust="0"/>
  </p:normalViewPr>
  <p:slideViewPr>
    <p:cSldViewPr>
      <p:cViewPr varScale="1">
        <p:scale>
          <a:sx n="64" d="100"/>
          <a:sy n="64" d="100"/>
        </p:scale>
        <p:origin x="110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64B-C382-4F6B-8F52-DE47C08BDC11}" type="datetimeFigureOut">
              <a:rPr lang="zh-CN" altLang="en-US" smtClean="0"/>
              <a:pPr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7EE6-FC78-4DDE-84D6-C062D12FF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  <a:pPr/>
              <a:t>2021/12/1</a:t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429388" y="6477001"/>
            <a:ext cx="2562212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720" y="3929066"/>
            <a:ext cx="5267332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4164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8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5B90B-C6FE-4A5E-B9BE-C7DF403D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79E40-0DF7-4D80-9CA5-743F5A82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2DCE2-8F30-40A3-AD0F-F3C43D745BD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A5BFC1A-F20A-49C8-9E14-9414085710B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649A54D-9A91-4928-95EC-B47937CE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>
              <a:defRPr/>
            </a:lvl1pPr>
          </a:lstStyle>
          <a:p>
            <a:fld id="{BB5DD84D-3809-40E8-AD7C-DC5507D44668}" type="datetime1">
              <a:rPr lang="zh-CN" altLang="en-US"/>
              <a:pPr/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E1468F2-A0D4-4EA4-A5A2-775A1717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A9C15F-680F-4380-97BB-A75713C4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B45006AF-E126-4DA2-B682-F66B4BCC3E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37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EDF3-330A-405C-B036-DA22FA441FC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D48B5-3D5F-456F-AE4A-96255B47C8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54F36-185F-49E0-995A-BCD78238843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34AE45-7900-4CC3-A3C9-05826235D2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8AD65B-F150-4DF3-A9B0-85A7A51CC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63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59687-AE16-42C6-A799-B2BF9587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>
              <a:defRPr/>
            </a:lvl1pPr>
          </a:lstStyle>
          <a:p>
            <a:fld id="{42FE9BC2-ED8F-470B-8132-D090EA6BA09A}" type="datetime1">
              <a:rPr lang="zh-CN" altLang="en-US"/>
              <a:pPr/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CFBDBD-7336-494B-9188-794C6F6B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D6B405-2D6B-45FB-9B36-1958A7D4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D7F930F7-03B0-45DF-B77F-2B76C313CF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9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  <a:pPr/>
              <a:t>2021/12/1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  <a:pPr/>
              <a:t>2021/12/1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26" Type="http://schemas.openxmlformats.org/officeDocument/2006/relationships/image" Target="../media/image1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6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4B1678D-69B6-41C6-A753-03C552E61CE0}" type="datetime1">
              <a:rPr lang="zh-CN" altLang="en-US" smtClean="0"/>
              <a:pPr/>
              <a:t>2021/12/1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EB5137E-D047-4D4F-9093-CBFAA718CE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201025" y="214290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7858148" y="214290"/>
            <a:ext cx="825500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5759450" cy="774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经典特宋简" pitchFamily="49" charset="-122"/>
              </a:rPr>
              <a:t>目   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95591" y="2728845"/>
            <a:ext cx="5132793" cy="57151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3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325677" y="2420888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2566216" y="2832206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7170" y="3842350"/>
            <a:ext cx="4711134" cy="57469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7" name="内容占位符 2"/>
          <p:cNvSpPr txBox="1">
            <a:spLocks/>
          </p:cNvSpPr>
          <p:nvPr/>
        </p:nvSpPr>
        <p:spPr bwMode="auto">
          <a:xfrm>
            <a:off x="3214678" y="2727847"/>
            <a:ext cx="4618028" cy="5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群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-Group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8" name="内容占位符 2"/>
          <p:cNvSpPr txBox="1">
            <a:spLocks/>
          </p:cNvSpPr>
          <p:nvPr/>
        </p:nvSpPr>
        <p:spPr bwMode="auto">
          <a:xfrm>
            <a:off x="2976016" y="3860119"/>
            <a:ext cx="43322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环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-Ring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10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039925" y="3486770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TextBox 10"/>
          <p:cNvSpPr txBox="1">
            <a:spLocks noChangeArrowheads="1"/>
          </p:cNvSpPr>
          <p:nvPr/>
        </p:nvSpPr>
        <p:spPr bwMode="auto">
          <a:xfrm>
            <a:off x="2336294" y="3878998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3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1442932" y="4958952"/>
            <a:ext cx="5480052" cy="63026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2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944456" y="4581128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1236972" y="5001816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4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4114" name="内容占位符 2"/>
          <p:cNvSpPr>
            <a:spLocks/>
          </p:cNvSpPr>
          <p:nvPr/>
        </p:nvSpPr>
        <p:spPr bwMode="auto">
          <a:xfrm>
            <a:off x="1858856" y="4952909"/>
            <a:ext cx="5305432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域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-Domain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4220" y="2303477"/>
            <a:ext cx="1812925" cy="2652722"/>
            <a:chOff x="140" y="1419"/>
            <a:chExt cx="1684" cy="168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29" name="Picture 19" descr="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0" name="圆角矩形 29"/>
          <p:cNvSpPr/>
          <p:nvPr/>
        </p:nvSpPr>
        <p:spPr>
          <a:xfrm>
            <a:off x="1824021" y="1524464"/>
            <a:ext cx="4130780" cy="64087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1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1325545" y="1285860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638077" y="1706548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239945" y="1549409"/>
            <a:ext cx="3613382" cy="56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7266374-F5D9-494C-B750-610E61556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6435" name="Object 3">
            <a:extLst>
              <a:ext uri="{FF2B5EF4-FFF2-40B4-BE49-F238E27FC236}">
                <a16:creationId xmlns:a16="http://schemas.microsoft.com/office/drawing/2014/main" id="{B8DEA86A-E32F-41FF-A87D-8FA5D7B6AB4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5560992"/>
              </p:ext>
            </p:extLst>
          </p:nvPr>
        </p:nvGraphicFramePr>
        <p:xfrm>
          <a:off x="363538" y="1036638"/>
          <a:ext cx="8394700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3452630" imgH="1698537" progId="Word.Document.8">
                  <p:embed/>
                </p:oleObj>
              </mc:Choice>
              <mc:Fallback>
                <p:oleObj name="Document" r:id="rId3" imgW="3452630" imgH="1698537" progId="Word.Document.8">
                  <p:embed/>
                  <p:pic>
                    <p:nvPicPr>
                      <p:cNvPr id="146435" name="Object 3">
                        <a:extLst>
                          <a:ext uri="{FF2B5EF4-FFF2-40B4-BE49-F238E27FC236}">
                            <a16:creationId xmlns:a16="http://schemas.microsoft.com/office/drawing/2014/main" id="{B8DEA86A-E32F-41FF-A87D-8FA5D7B6A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036638"/>
                        <a:ext cx="8394700" cy="412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E877972-709E-4132-B6BC-9DC0E1E6E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2579" name="Object 3">
            <a:extLst>
              <a:ext uri="{FF2B5EF4-FFF2-40B4-BE49-F238E27FC236}">
                <a16:creationId xmlns:a16="http://schemas.microsoft.com/office/drawing/2014/main" id="{3EF70CFE-A3F6-4C5B-A199-15679AD9512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508928"/>
              </p:ext>
            </p:extLst>
          </p:nvPr>
        </p:nvGraphicFramePr>
        <p:xfrm>
          <a:off x="254000" y="844550"/>
          <a:ext cx="8482013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3845912" imgH="1017754" progId="Word.Document.8">
                  <p:embed/>
                </p:oleObj>
              </mc:Choice>
              <mc:Fallback>
                <p:oleObj name="Document" r:id="rId3" imgW="3845912" imgH="1017754" progId="Word.Document.8">
                  <p:embed/>
                  <p:pic>
                    <p:nvPicPr>
                      <p:cNvPr id="152579" name="Object 3">
                        <a:extLst>
                          <a:ext uri="{FF2B5EF4-FFF2-40B4-BE49-F238E27FC236}">
                            <a16:creationId xmlns:a16="http://schemas.microsoft.com/office/drawing/2014/main" id="{3EF70CFE-A3F6-4C5B-A199-15679AD95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844550"/>
                        <a:ext cx="8482013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E52278D2-CEF0-4FD4-946C-1E89F678C001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39237652"/>
              </p:ext>
            </p:extLst>
          </p:nvPr>
        </p:nvGraphicFramePr>
        <p:xfrm>
          <a:off x="285750" y="3216275"/>
          <a:ext cx="8416925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5" imgW="3969401" imgH="1531851" progId="Word.Document.8">
                  <p:embed/>
                </p:oleObj>
              </mc:Choice>
              <mc:Fallback>
                <p:oleObj name="Document" r:id="rId5" imgW="3969401" imgH="1531851" progId="Word.Document.8">
                  <p:embed/>
                  <p:pic>
                    <p:nvPicPr>
                      <p:cNvPr id="152581" name="Object 5">
                        <a:extLst>
                          <a:ext uri="{FF2B5EF4-FFF2-40B4-BE49-F238E27FC236}">
                            <a16:creationId xmlns:a16="http://schemas.microsoft.com/office/drawing/2014/main" id="{E52278D2-CEF0-4FD4-946C-1E89F678C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216275"/>
                        <a:ext cx="8416925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65D042EC-3BEC-493D-BF07-7C212AD3014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6372" name="Object 4">
            <a:extLst>
              <a:ext uri="{FF2B5EF4-FFF2-40B4-BE49-F238E27FC236}">
                <a16:creationId xmlns:a16="http://schemas.microsoft.com/office/drawing/2014/main" id="{3BB01341-A1A9-4059-97DB-0DDD7EE48A6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09177878"/>
              </p:ext>
            </p:extLst>
          </p:nvPr>
        </p:nvGraphicFramePr>
        <p:xfrm>
          <a:off x="155575" y="836613"/>
          <a:ext cx="86233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3910735" imgH="509777" progId="Word.Document.8">
                  <p:embed/>
                </p:oleObj>
              </mc:Choice>
              <mc:Fallback>
                <p:oleObj name="Document" r:id="rId3" imgW="3910735" imgH="509777" progId="Word.Document.8">
                  <p:embed/>
                  <p:pic>
                    <p:nvPicPr>
                      <p:cNvPr id="186372" name="Object 4">
                        <a:extLst>
                          <a:ext uri="{FF2B5EF4-FFF2-40B4-BE49-F238E27FC236}">
                            <a16:creationId xmlns:a16="http://schemas.microsoft.com/office/drawing/2014/main" id="{3BB01341-A1A9-4059-97DB-0DDD7EE48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836613"/>
                        <a:ext cx="86233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>
            <a:extLst>
              <a:ext uri="{FF2B5EF4-FFF2-40B4-BE49-F238E27FC236}">
                <a16:creationId xmlns:a16="http://schemas.microsoft.com/office/drawing/2014/main" id="{D83CA436-57C7-40C8-B9DF-865585C24E76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99055276"/>
              </p:ext>
            </p:extLst>
          </p:nvPr>
        </p:nvGraphicFramePr>
        <p:xfrm>
          <a:off x="153988" y="1982788"/>
          <a:ext cx="85709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5" imgW="3886834" imgH="544698" progId="Word.Document.8">
                  <p:embed/>
                </p:oleObj>
              </mc:Choice>
              <mc:Fallback>
                <p:oleObj name="Document" r:id="rId5" imgW="3886834" imgH="544698" progId="Word.Document.8">
                  <p:embed/>
                  <p:pic>
                    <p:nvPicPr>
                      <p:cNvPr id="186373" name="Object 5">
                        <a:extLst>
                          <a:ext uri="{FF2B5EF4-FFF2-40B4-BE49-F238E27FC236}">
                            <a16:creationId xmlns:a16="http://schemas.microsoft.com/office/drawing/2014/main" id="{D83CA436-57C7-40C8-B9DF-865585C24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982788"/>
                        <a:ext cx="857091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>
            <a:extLst>
              <a:ext uri="{FF2B5EF4-FFF2-40B4-BE49-F238E27FC236}">
                <a16:creationId xmlns:a16="http://schemas.microsoft.com/office/drawing/2014/main" id="{94CA1FC0-8A87-443B-92AB-29E568FB0936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2254689"/>
              </p:ext>
            </p:extLst>
          </p:nvPr>
        </p:nvGraphicFramePr>
        <p:xfrm>
          <a:off x="231775" y="3055938"/>
          <a:ext cx="858202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7" imgW="4149384" imgH="1539772" progId="Word.Document.8">
                  <p:embed/>
                </p:oleObj>
              </mc:Choice>
              <mc:Fallback>
                <p:oleObj name="Document" r:id="rId7" imgW="4149384" imgH="1539772" progId="Word.Document.8">
                  <p:embed/>
                  <p:pic>
                    <p:nvPicPr>
                      <p:cNvPr id="186374" name="Object 6">
                        <a:extLst>
                          <a:ext uri="{FF2B5EF4-FFF2-40B4-BE49-F238E27FC236}">
                            <a16:creationId xmlns:a16="http://schemas.microsoft.com/office/drawing/2014/main" id="{94CA1FC0-8A87-443B-92AB-29E568FB0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055938"/>
                        <a:ext cx="8582025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2AF23E8F-B59B-467C-84EC-28167C9CD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03" name="Object 3">
            <a:extLst>
              <a:ext uri="{FF2B5EF4-FFF2-40B4-BE49-F238E27FC236}">
                <a16:creationId xmlns:a16="http://schemas.microsoft.com/office/drawing/2014/main" id="{96F92AAF-363A-4B85-82EA-8A0ADCB91187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8895476"/>
              </p:ext>
            </p:extLst>
          </p:nvPr>
        </p:nvGraphicFramePr>
        <p:xfrm>
          <a:off x="285750" y="995363"/>
          <a:ext cx="84502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3406638" imgH="507977" progId="Word.Document.8">
                  <p:embed/>
                </p:oleObj>
              </mc:Choice>
              <mc:Fallback>
                <p:oleObj name="Document" r:id="rId3" imgW="3406638" imgH="507977" progId="Word.Document.8">
                  <p:embed/>
                  <p:pic>
                    <p:nvPicPr>
                      <p:cNvPr id="153603" name="Object 3">
                        <a:extLst>
                          <a:ext uri="{FF2B5EF4-FFF2-40B4-BE49-F238E27FC236}">
                            <a16:creationId xmlns:a16="http://schemas.microsoft.com/office/drawing/2014/main" id="{96F92AAF-363A-4B85-82EA-8A0ADCB91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995363"/>
                        <a:ext cx="84502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>
            <a:extLst>
              <a:ext uri="{FF2B5EF4-FFF2-40B4-BE49-F238E27FC236}">
                <a16:creationId xmlns:a16="http://schemas.microsoft.com/office/drawing/2014/main" id="{226FE5D2-9265-4A72-BCBB-FA6269990D4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71527249"/>
              </p:ext>
            </p:extLst>
          </p:nvPr>
        </p:nvGraphicFramePr>
        <p:xfrm>
          <a:off x="265113" y="2366963"/>
          <a:ext cx="8448675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5" imgW="3426918" imgH="1528971" progId="Word.Document.8">
                  <p:embed/>
                </p:oleObj>
              </mc:Choice>
              <mc:Fallback>
                <p:oleObj name="Document" r:id="rId5" imgW="3426918" imgH="1528971" progId="Word.Document.8">
                  <p:embed/>
                  <p:pic>
                    <p:nvPicPr>
                      <p:cNvPr id="153605" name="Object 5">
                        <a:extLst>
                          <a:ext uri="{FF2B5EF4-FFF2-40B4-BE49-F238E27FC236}">
                            <a16:creationId xmlns:a16="http://schemas.microsoft.com/office/drawing/2014/main" id="{226FE5D2-9265-4A72-BCBB-FA6269990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366963"/>
                        <a:ext cx="8448675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9D60521-2643-4582-A125-27431590A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4628" name="Object 4">
            <a:extLst>
              <a:ext uri="{FF2B5EF4-FFF2-40B4-BE49-F238E27FC236}">
                <a16:creationId xmlns:a16="http://schemas.microsoft.com/office/drawing/2014/main" id="{3BC3AAE1-DA4C-4E80-B386-905B446CB48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92124293"/>
              </p:ext>
            </p:extLst>
          </p:nvPr>
        </p:nvGraphicFramePr>
        <p:xfrm>
          <a:off x="330200" y="1022350"/>
          <a:ext cx="8372475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3572497" imgH="1979706" progId="Word.Document.8">
                  <p:embed/>
                </p:oleObj>
              </mc:Choice>
              <mc:Fallback>
                <p:oleObj name="Document" r:id="rId3" imgW="3572497" imgH="1979706" progId="Word.Document.8">
                  <p:embed/>
                  <p:pic>
                    <p:nvPicPr>
                      <p:cNvPr id="154628" name="Object 4">
                        <a:extLst>
                          <a:ext uri="{FF2B5EF4-FFF2-40B4-BE49-F238E27FC236}">
                            <a16:creationId xmlns:a16="http://schemas.microsoft.com/office/drawing/2014/main" id="{3BC3AAE1-DA4C-4E80-B386-905B446CB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22350"/>
                        <a:ext cx="8372475" cy="464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C6034E43-EFC2-44DE-A0ED-37F6E175F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6675" name="Object 3">
            <a:extLst>
              <a:ext uri="{FF2B5EF4-FFF2-40B4-BE49-F238E27FC236}">
                <a16:creationId xmlns:a16="http://schemas.microsoft.com/office/drawing/2014/main" id="{01653ADA-DF53-44EF-AE7D-57395D8F9ACC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68602323"/>
              </p:ext>
            </p:extLst>
          </p:nvPr>
        </p:nvGraphicFramePr>
        <p:xfrm>
          <a:off x="242888" y="1001713"/>
          <a:ext cx="8639175" cy="507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3507675" imgH="2062149" progId="Word.Document.8">
                  <p:embed/>
                </p:oleObj>
              </mc:Choice>
              <mc:Fallback>
                <p:oleObj name="Document" r:id="rId3" imgW="3507675" imgH="2062149" progId="Word.Document.8">
                  <p:embed/>
                  <p:pic>
                    <p:nvPicPr>
                      <p:cNvPr id="156675" name="Object 3">
                        <a:extLst>
                          <a:ext uri="{FF2B5EF4-FFF2-40B4-BE49-F238E27FC236}">
                            <a16:creationId xmlns:a16="http://schemas.microsoft.com/office/drawing/2014/main" id="{01653ADA-DF53-44EF-AE7D-57395D8F9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001713"/>
                        <a:ext cx="8639175" cy="507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695D15E5-3137-4844-A162-FBF186B86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7699" name="Object 3">
            <a:extLst>
              <a:ext uri="{FF2B5EF4-FFF2-40B4-BE49-F238E27FC236}">
                <a16:creationId xmlns:a16="http://schemas.microsoft.com/office/drawing/2014/main" id="{C2D9E27F-7698-4A3B-9F8C-2EC62AB00D0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5636906"/>
              </p:ext>
            </p:extLst>
          </p:nvPr>
        </p:nvGraphicFramePr>
        <p:xfrm>
          <a:off x="228600" y="915988"/>
          <a:ext cx="84915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3640942" imgH="304930" progId="Word.Document.8">
                  <p:embed/>
                </p:oleObj>
              </mc:Choice>
              <mc:Fallback>
                <p:oleObj name="Document" r:id="rId3" imgW="3640942" imgH="304930" progId="Word.Document.8">
                  <p:embed/>
                  <p:pic>
                    <p:nvPicPr>
                      <p:cNvPr id="157699" name="Object 3">
                        <a:extLst>
                          <a:ext uri="{FF2B5EF4-FFF2-40B4-BE49-F238E27FC236}">
                            <a16:creationId xmlns:a16="http://schemas.microsoft.com/office/drawing/2014/main" id="{C2D9E27F-7698-4A3B-9F8C-2EC62AB00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5988"/>
                        <a:ext cx="84915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>
            <a:extLst>
              <a:ext uri="{FF2B5EF4-FFF2-40B4-BE49-F238E27FC236}">
                <a16:creationId xmlns:a16="http://schemas.microsoft.com/office/drawing/2014/main" id="{9BD7E58F-7BA1-4235-AEB4-A9F48E5DB11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9122437"/>
              </p:ext>
            </p:extLst>
          </p:nvPr>
        </p:nvGraphicFramePr>
        <p:xfrm>
          <a:off x="363538" y="1711325"/>
          <a:ext cx="8328025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5" imgW="3867278" imgH="2048109" progId="Word.Document.8">
                  <p:embed/>
                </p:oleObj>
              </mc:Choice>
              <mc:Fallback>
                <p:oleObj name="Document" r:id="rId5" imgW="3867278" imgH="2048109" progId="Word.Document.8">
                  <p:embed/>
                  <p:pic>
                    <p:nvPicPr>
                      <p:cNvPr id="157700" name="Object 4">
                        <a:extLst>
                          <a:ext uri="{FF2B5EF4-FFF2-40B4-BE49-F238E27FC236}">
                            <a16:creationId xmlns:a16="http://schemas.microsoft.com/office/drawing/2014/main" id="{9BD7E58F-7BA1-4235-AEB4-A9F48E5DB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711325"/>
                        <a:ext cx="8328025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470CFC0F-9FA7-418C-8C14-5AD896CBC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9747" name="Object 3">
            <a:extLst>
              <a:ext uri="{FF2B5EF4-FFF2-40B4-BE49-F238E27FC236}">
                <a16:creationId xmlns:a16="http://schemas.microsoft.com/office/drawing/2014/main" id="{15D84490-AC7C-405A-85E5-9038D044502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159939"/>
              </p:ext>
            </p:extLst>
          </p:nvPr>
        </p:nvGraphicFramePr>
        <p:xfrm>
          <a:off x="285750" y="1025525"/>
          <a:ext cx="84613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3991130" imgH="507977" progId="Word.Document.8">
                  <p:embed/>
                </p:oleObj>
              </mc:Choice>
              <mc:Fallback>
                <p:oleObj name="Document" r:id="rId3" imgW="3991130" imgH="507977" progId="Word.Document.8">
                  <p:embed/>
                  <p:pic>
                    <p:nvPicPr>
                      <p:cNvPr id="159747" name="Object 3">
                        <a:extLst>
                          <a:ext uri="{FF2B5EF4-FFF2-40B4-BE49-F238E27FC236}">
                            <a16:creationId xmlns:a16="http://schemas.microsoft.com/office/drawing/2014/main" id="{15D84490-AC7C-405A-85E5-9038D0445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25525"/>
                        <a:ext cx="84613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>
            <a:extLst>
              <a:ext uri="{FF2B5EF4-FFF2-40B4-BE49-F238E27FC236}">
                <a16:creationId xmlns:a16="http://schemas.microsoft.com/office/drawing/2014/main" id="{4694CD66-1EB4-4756-95EB-764A4271B9A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48678396"/>
              </p:ext>
            </p:extLst>
          </p:nvPr>
        </p:nvGraphicFramePr>
        <p:xfrm>
          <a:off x="265113" y="2357438"/>
          <a:ext cx="84931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5" imgW="3762982" imgH="541458" progId="Word.Document.8">
                  <p:embed/>
                </p:oleObj>
              </mc:Choice>
              <mc:Fallback>
                <p:oleObj name="Document" r:id="rId5" imgW="3762982" imgH="541458" progId="Word.Document.8">
                  <p:embed/>
                  <p:pic>
                    <p:nvPicPr>
                      <p:cNvPr id="159748" name="Object 4">
                        <a:extLst>
                          <a:ext uri="{FF2B5EF4-FFF2-40B4-BE49-F238E27FC236}">
                            <a16:creationId xmlns:a16="http://schemas.microsoft.com/office/drawing/2014/main" id="{4694CD66-1EB4-4756-95EB-764A4271B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357438"/>
                        <a:ext cx="84931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82A51D1D-579A-466A-B77F-CFA3608D5DF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68003665"/>
              </p:ext>
            </p:extLst>
          </p:nvPr>
        </p:nvGraphicFramePr>
        <p:xfrm>
          <a:off x="285750" y="3740150"/>
          <a:ext cx="851693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7" imgW="3861846" imgH="1019194" progId="Word.Document.8">
                  <p:embed/>
                </p:oleObj>
              </mc:Choice>
              <mc:Fallback>
                <p:oleObj name="Document" r:id="rId7" imgW="3861846" imgH="1019194" progId="Word.Document.8">
                  <p:embed/>
                  <p:pic>
                    <p:nvPicPr>
                      <p:cNvPr id="159751" name="Object 7">
                        <a:extLst>
                          <a:ext uri="{FF2B5EF4-FFF2-40B4-BE49-F238E27FC236}">
                            <a16:creationId xmlns:a16="http://schemas.microsoft.com/office/drawing/2014/main" id="{82A51D1D-579A-466A-B77F-CFA3608D5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740150"/>
                        <a:ext cx="8516938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FE7CC945-10EF-4F27-8A8D-DE84B43A2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id="{9F12BCFA-AE58-4BE7-80AA-63A1D6AF04A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58446822"/>
              </p:ext>
            </p:extLst>
          </p:nvPr>
        </p:nvGraphicFramePr>
        <p:xfrm>
          <a:off x="319088" y="919163"/>
          <a:ext cx="84836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3758999" imgH="1015954" progId="Word.Document.8">
                  <p:embed/>
                </p:oleObj>
              </mc:Choice>
              <mc:Fallback>
                <p:oleObj name="Document" r:id="rId3" imgW="3758999" imgH="1015954" progId="Word.Document.8">
                  <p:embed/>
                  <p:pic>
                    <p:nvPicPr>
                      <p:cNvPr id="162820" name="Object 4">
                        <a:extLst>
                          <a:ext uri="{FF2B5EF4-FFF2-40B4-BE49-F238E27FC236}">
                            <a16:creationId xmlns:a16="http://schemas.microsoft.com/office/drawing/2014/main" id="{9F12BCFA-AE58-4BE7-80AA-63A1D6AF0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919163"/>
                        <a:ext cx="84836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id="{8A6208D8-754F-4267-8FB4-8448C374F7C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31710528"/>
              </p:ext>
            </p:extLst>
          </p:nvPr>
        </p:nvGraphicFramePr>
        <p:xfrm>
          <a:off x="231775" y="3278188"/>
          <a:ext cx="8515350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5" imgW="3741978" imgH="1122518" progId="Word.Document.8">
                  <p:embed/>
                </p:oleObj>
              </mc:Choice>
              <mc:Fallback>
                <p:oleObj name="Document" r:id="rId5" imgW="3741978" imgH="1122518" progId="Word.Document.8">
                  <p:embed/>
                  <p:pic>
                    <p:nvPicPr>
                      <p:cNvPr id="162821" name="Object 5">
                        <a:extLst>
                          <a:ext uri="{FF2B5EF4-FFF2-40B4-BE49-F238E27FC236}">
                            <a16:creationId xmlns:a16="http://schemas.microsoft.com/office/drawing/2014/main" id="{8A6208D8-754F-4267-8FB4-8448C374F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278188"/>
                        <a:ext cx="8515350" cy="25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F08EA194-B1E2-4AB3-8612-CE157AD0A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E59A755A-E86E-4E4F-A1F1-AE7CF9EF158B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25963813"/>
              </p:ext>
            </p:extLst>
          </p:nvPr>
        </p:nvGraphicFramePr>
        <p:xfrm>
          <a:off x="360363" y="1011238"/>
          <a:ext cx="8469312" cy="519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3" imgW="4139969" imgH="2541685" progId="Word.Document.8">
                  <p:embed/>
                </p:oleObj>
              </mc:Choice>
              <mc:Fallback>
                <p:oleObj name="Document" r:id="rId3" imgW="4139969" imgH="2541685" progId="Word.Document.8">
                  <p:embed/>
                  <p:pic>
                    <p:nvPicPr>
                      <p:cNvPr id="163843" name="Object 3">
                        <a:extLst>
                          <a:ext uri="{FF2B5EF4-FFF2-40B4-BE49-F238E27FC236}">
                            <a16:creationId xmlns:a16="http://schemas.microsoft.com/office/drawing/2014/main" id="{E59A755A-E86E-4E4F-A1F1-AE7CF9EF1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011238"/>
                        <a:ext cx="8469312" cy="519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78C3F3-64F1-47AD-958B-071E7294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5430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/>
              <a:t>第二章  群  论（</a:t>
            </a:r>
            <a:r>
              <a:rPr kumimoji="1" lang="en-US" altLang="zh-CN" sz="3200" b="1" dirty="0"/>
              <a:t>5</a:t>
            </a:r>
            <a:r>
              <a:rPr kumimoji="1" lang="zh-CN" altLang="en-US" sz="3200" b="1" dirty="0"/>
              <a:t>）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-§5 </a:t>
            </a:r>
            <a:r>
              <a:rPr lang="zh-CN" altLang="en-US" sz="2800" b="1" dirty="0">
                <a:latin typeface="Arial" panose="020B0604020202020204" pitchFamily="34" charset="0"/>
              </a:rPr>
              <a:t>群同态基本定理</a:t>
            </a:r>
            <a:r>
              <a:rPr lang="en-US" altLang="zh-CN" sz="2800" dirty="0">
                <a:latin typeface="Arial" panose="020B0604020202020204" pitchFamily="34" charset="0"/>
              </a:rPr>
              <a:t>(2</a:t>
            </a:r>
            <a:r>
              <a:rPr lang="zh-CN" altLang="en-US" sz="2800" dirty="0">
                <a:latin typeface="Arial" panose="020B0604020202020204" pitchFamily="34" charset="0"/>
              </a:rPr>
              <a:t>课时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E4AE220-D931-489C-9E73-B76A5126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122AB4A-74D8-4D42-9BF4-6657F24A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A429C03F-F871-4CCE-8773-9D333F5B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4867" name="Object 3">
            <a:extLst>
              <a:ext uri="{FF2B5EF4-FFF2-40B4-BE49-F238E27FC236}">
                <a16:creationId xmlns:a16="http://schemas.microsoft.com/office/drawing/2014/main" id="{4927F98F-9F41-41D2-9A48-934417CCEB11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34748430"/>
              </p:ext>
            </p:extLst>
          </p:nvPr>
        </p:nvGraphicFramePr>
        <p:xfrm>
          <a:off x="242888" y="914400"/>
          <a:ext cx="858202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3829978" imgH="766826" progId="Word.Document.8">
                  <p:embed/>
                </p:oleObj>
              </mc:Choice>
              <mc:Fallback>
                <p:oleObj name="Document" r:id="rId3" imgW="3829978" imgH="766826" progId="Word.Document.8">
                  <p:embed/>
                  <p:pic>
                    <p:nvPicPr>
                      <p:cNvPr id="164867" name="Object 3">
                        <a:extLst>
                          <a:ext uri="{FF2B5EF4-FFF2-40B4-BE49-F238E27FC236}">
                            <a16:creationId xmlns:a16="http://schemas.microsoft.com/office/drawing/2014/main" id="{4927F98F-9F41-41D2-9A48-934417CCE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914400"/>
                        <a:ext cx="8582025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>
            <a:extLst>
              <a:ext uri="{FF2B5EF4-FFF2-40B4-BE49-F238E27FC236}">
                <a16:creationId xmlns:a16="http://schemas.microsoft.com/office/drawing/2014/main" id="{05C36189-0183-4F34-A6EF-E6832646069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16187326"/>
              </p:ext>
            </p:extLst>
          </p:nvPr>
        </p:nvGraphicFramePr>
        <p:xfrm>
          <a:off x="307975" y="2673350"/>
          <a:ext cx="8516938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5" imgW="3982076" imgH="1779540" progId="Word.Document.8">
                  <p:embed/>
                </p:oleObj>
              </mc:Choice>
              <mc:Fallback>
                <p:oleObj name="Document" r:id="rId5" imgW="3982076" imgH="1779540" progId="Word.Document.8">
                  <p:embed/>
                  <p:pic>
                    <p:nvPicPr>
                      <p:cNvPr id="164868" name="Object 4">
                        <a:extLst>
                          <a:ext uri="{FF2B5EF4-FFF2-40B4-BE49-F238E27FC236}">
                            <a16:creationId xmlns:a16="http://schemas.microsoft.com/office/drawing/2014/main" id="{05C36189-0183-4F34-A6EF-E68326460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2673350"/>
                        <a:ext cx="8516938" cy="380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1DE20FE0-4FD2-4C33-B7A2-58353D67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5891" name="Object 3">
            <a:extLst>
              <a:ext uri="{FF2B5EF4-FFF2-40B4-BE49-F238E27FC236}">
                <a16:creationId xmlns:a16="http://schemas.microsoft.com/office/drawing/2014/main" id="{AD3BFDE0-8426-4AB8-AC80-6067406713F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67654930"/>
              </p:ext>
            </p:extLst>
          </p:nvPr>
        </p:nvGraphicFramePr>
        <p:xfrm>
          <a:off x="307975" y="992188"/>
          <a:ext cx="86153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3907476" imgH="838108" progId="Word.Document.8">
                  <p:embed/>
                </p:oleObj>
              </mc:Choice>
              <mc:Fallback>
                <p:oleObj name="Document" r:id="rId3" imgW="3907476" imgH="838108" progId="Word.Document.8">
                  <p:embed/>
                  <p:pic>
                    <p:nvPicPr>
                      <p:cNvPr id="165891" name="Object 3">
                        <a:extLst>
                          <a:ext uri="{FF2B5EF4-FFF2-40B4-BE49-F238E27FC236}">
                            <a16:creationId xmlns:a16="http://schemas.microsoft.com/office/drawing/2014/main" id="{AD3BFDE0-8426-4AB8-AC80-606740671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992188"/>
                        <a:ext cx="8615363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2DF05F5A-BD31-4BF6-9CA7-90CE1489AB7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12150693"/>
              </p:ext>
            </p:extLst>
          </p:nvPr>
        </p:nvGraphicFramePr>
        <p:xfrm>
          <a:off x="307975" y="2824163"/>
          <a:ext cx="84836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5" imgW="3845550" imgH="1270122" progId="Word.Document.8">
                  <p:embed/>
                </p:oleObj>
              </mc:Choice>
              <mc:Fallback>
                <p:oleObj name="Document" r:id="rId5" imgW="3845550" imgH="1270122" progId="Word.Document.8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id="{2DF05F5A-BD31-4BF6-9CA7-90CE1489A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2824163"/>
                        <a:ext cx="848360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9F16387B-3B77-4777-B616-1C1C09134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6915" name="Object 3">
            <a:extLst>
              <a:ext uri="{FF2B5EF4-FFF2-40B4-BE49-F238E27FC236}">
                <a16:creationId xmlns:a16="http://schemas.microsoft.com/office/drawing/2014/main" id="{9E531C74-7971-4493-93E0-63E3CA3F992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39065448"/>
              </p:ext>
            </p:extLst>
          </p:nvPr>
        </p:nvGraphicFramePr>
        <p:xfrm>
          <a:off x="265113" y="1036638"/>
          <a:ext cx="83947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3803180" imgH="822268" progId="Word.Document.8">
                  <p:embed/>
                </p:oleObj>
              </mc:Choice>
              <mc:Fallback>
                <p:oleObj name="Document" r:id="rId3" imgW="3803180" imgH="822268" progId="Word.Document.8">
                  <p:embed/>
                  <p:pic>
                    <p:nvPicPr>
                      <p:cNvPr id="166915" name="Object 3">
                        <a:extLst>
                          <a:ext uri="{FF2B5EF4-FFF2-40B4-BE49-F238E27FC236}">
                            <a16:creationId xmlns:a16="http://schemas.microsoft.com/office/drawing/2014/main" id="{9E531C74-7971-4493-93E0-63E3CA3F9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036638"/>
                        <a:ext cx="8394700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>
            <a:extLst>
              <a:ext uri="{FF2B5EF4-FFF2-40B4-BE49-F238E27FC236}">
                <a16:creationId xmlns:a16="http://schemas.microsoft.com/office/drawing/2014/main" id="{5B975417-9711-4CB2-B528-F64C4F8265FF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95067599"/>
              </p:ext>
            </p:extLst>
          </p:nvPr>
        </p:nvGraphicFramePr>
        <p:xfrm>
          <a:off x="285750" y="2808288"/>
          <a:ext cx="8539163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5" imgW="3964331" imgH="1270122" progId="Word.Document.8">
                  <p:embed/>
                </p:oleObj>
              </mc:Choice>
              <mc:Fallback>
                <p:oleObj name="Document" r:id="rId5" imgW="3964331" imgH="1270122" progId="Word.Document.8">
                  <p:embed/>
                  <p:pic>
                    <p:nvPicPr>
                      <p:cNvPr id="166916" name="Object 4">
                        <a:extLst>
                          <a:ext uri="{FF2B5EF4-FFF2-40B4-BE49-F238E27FC236}">
                            <a16:creationId xmlns:a16="http://schemas.microsoft.com/office/drawing/2014/main" id="{5B975417-9711-4CB2-B528-F64C4F826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808288"/>
                        <a:ext cx="8539163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91304A7C-1950-46E5-84E3-333A5F92B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7939" name="Object 3">
            <a:extLst>
              <a:ext uri="{FF2B5EF4-FFF2-40B4-BE49-F238E27FC236}">
                <a16:creationId xmlns:a16="http://schemas.microsoft.com/office/drawing/2014/main" id="{0C4CAF2A-F1C3-40CF-8798-4FE889E51F51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66633799"/>
              </p:ext>
            </p:extLst>
          </p:nvPr>
        </p:nvGraphicFramePr>
        <p:xfrm>
          <a:off x="307975" y="917575"/>
          <a:ext cx="86042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3723509" imgH="565219" progId="Word.Document.8">
                  <p:embed/>
                </p:oleObj>
              </mc:Choice>
              <mc:Fallback>
                <p:oleObj name="Document" r:id="rId3" imgW="3723509" imgH="565219" progId="Word.Document.8">
                  <p:embed/>
                  <p:pic>
                    <p:nvPicPr>
                      <p:cNvPr id="167939" name="Object 3">
                        <a:extLst>
                          <a:ext uri="{FF2B5EF4-FFF2-40B4-BE49-F238E27FC236}">
                            <a16:creationId xmlns:a16="http://schemas.microsoft.com/office/drawing/2014/main" id="{0C4CAF2A-F1C3-40CF-8798-4FE889E51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917575"/>
                        <a:ext cx="86042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id="{F616C53B-6073-4C8D-A155-5F482F3C3CA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37935176"/>
              </p:ext>
            </p:extLst>
          </p:nvPr>
        </p:nvGraphicFramePr>
        <p:xfrm>
          <a:off x="307975" y="2147888"/>
          <a:ext cx="836295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5" imgW="3543164" imgH="1779540" progId="Word.Document.8">
                  <p:embed/>
                </p:oleObj>
              </mc:Choice>
              <mc:Fallback>
                <p:oleObj name="Document" r:id="rId5" imgW="3543164" imgH="1779540" progId="Word.Document.8">
                  <p:embed/>
                  <p:pic>
                    <p:nvPicPr>
                      <p:cNvPr id="167940" name="Object 4">
                        <a:extLst>
                          <a:ext uri="{FF2B5EF4-FFF2-40B4-BE49-F238E27FC236}">
                            <a16:creationId xmlns:a16="http://schemas.microsoft.com/office/drawing/2014/main" id="{F616C53B-6073-4C8D-A155-5F482F3C3C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2147888"/>
                        <a:ext cx="8362950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5B0C84CD-CC49-448A-80E6-74F862651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8963" name="Object 3">
            <a:extLst>
              <a:ext uri="{FF2B5EF4-FFF2-40B4-BE49-F238E27FC236}">
                <a16:creationId xmlns:a16="http://schemas.microsoft.com/office/drawing/2014/main" id="{D1FACB49-88D1-42D5-88C7-8DFBB3347A1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60390813"/>
              </p:ext>
            </p:extLst>
          </p:nvPr>
        </p:nvGraphicFramePr>
        <p:xfrm>
          <a:off x="304800" y="922338"/>
          <a:ext cx="851535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3567427" imgH="763586" progId="Word.Document.8">
                  <p:embed/>
                </p:oleObj>
              </mc:Choice>
              <mc:Fallback>
                <p:oleObj name="Document" r:id="rId3" imgW="3567427" imgH="763586" progId="Word.Document.8">
                  <p:embed/>
                  <p:pic>
                    <p:nvPicPr>
                      <p:cNvPr id="168963" name="Object 3">
                        <a:extLst>
                          <a:ext uri="{FF2B5EF4-FFF2-40B4-BE49-F238E27FC236}">
                            <a16:creationId xmlns:a16="http://schemas.microsoft.com/office/drawing/2014/main" id="{D1FACB49-88D1-42D5-88C7-8DFBB3347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22338"/>
                        <a:ext cx="851535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>
            <a:extLst>
              <a:ext uri="{FF2B5EF4-FFF2-40B4-BE49-F238E27FC236}">
                <a16:creationId xmlns:a16="http://schemas.microsoft.com/office/drawing/2014/main" id="{1076A399-5D86-4B82-9CFE-FB0B8319680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37483559"/>
              </p:ext>
            </p:extLst>
          </p:nvPr>
        </p:nvGraphicFramePr>
        <p:xfrm>
          <a:off x="244475" y="2759075"/>
          <a:ext cx="8474075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5" imgW="3637320" imgH="1523931" progId="Word.Document.8">
                  <p:embed/>
                </p:oleObj>
              </mc:Choice>
              <mc:Fallback>
                <p:oleObj name="Document" r:id="rId5" imgW="3637320" imgH="1523931" progId="Word.Document.8">
                  <p:embed/>
                  <p:pic>
                    <p:nvPicPr>
                      <p:cNvPr id="168964" name="Object 4">
                        <a:extLst>
                          <a:ext uri="{FF2B5EF4-FFF2-40B4-BE49-F238E27FC236}">
                            <a16:creationId xmlns:a16="http://schemas.microsoft.com/office/drawing/2014/main" id="{1076A399-5D86-4B82-9CFE-FB0B83196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2759075"/>
                        <a:ext cx="8474075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8" name="Object 4">
            <a:extLst>
              <a:ext uri="{FF2B5EF4-FFF2-40B4-BE49-F238E27FC236}">
                <a16:creationId xmlns:a16="http://schemas.microsoft.com/office/drawing/2014/main" id="{903D6A28-B83C-4683-8AF6-2CBE08A16A2A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4137195"/>
              </p:ext>
            </p:extLst>
          </p:nvPr>
        </p:nvGraphicFramePr>
        <p:xfrm>
          <a:off x="244475" y="936625"/>
          <a:ext cx="8643938" cy="39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3965418" imgH="1814461" progId="Word.Document.8">
                  <p:embed/>
                </p:oleObj>
              </mc:Choice>
              <mc:Fallback>
                <p:oleObj name="Document" r:id="rId3" imgW="3965418" imgH="1814461" progId="Word.Document.8">
                  <p:embed/>
                  <p:pic>
                    <p:nvPicPr>
                      <p:cNvPr id="169988" name="Object 4">
                        <a:extLst>
                          <a:ext uri="{FF2B5EF4-FFF2-40B4-BE49-F238E27FC236}">
                            <a16:creationId xmlns:a16="http://schemas.microsoft.com/office/drawing/2014/main" id="{903D6A28-B83C-4683-8AF6-2CBE08A16A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936625"/>
                        <a:ext cx="8643938" cy="395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id="{D135B5FD-F758-4C3F-9687-FB5C0021D83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3454393"/>
              </p:ext>
            </p:extLst>
          </p:nvPr>
        </p:nvGraphicFramePr>
        <p:xfrm>
          <a:off x="201613" y="4805363"/>
          <a:ext cx="83788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5" imgW="3757912" imgH="585740" progId="Word.Document.8">
                  <p:embed/>
                </p:oleObj>
              </mc:Choice>
              <mc:Fallback>
                <p:oleObj name="Document" r:id="rId5" imgW="3757912" imgH="585740" progId="Word.Document.8">
                  <p:embed/>
                  <p:pic>
                    <p:nvPicPr>
                      <p:cNvPr id="169990" name="Object 6">
                        <a:extLst>
                          <a:ext uri="{FF2B5EF4-FFF2-40B4-BE49-F238E27FC236}">
                            <a16:creationId xmlns:a16="http://schemas.microsoft.com/office/drawing/2014/main" id="{D135B5FD-F758-4C3F-9687-FB5C0021D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805363"/>
                        <a:ext cx="837882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9239F5A-2FDA-4AE3-8B5B-C62579DF0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2035" name="Object 3">
            <a:extLst>
              <a:ext uri="{FF2B5EF4-FFF2-40B4-BE49-F238E27FC236}">
                <a16:creationId xmlns:a16="http://schemas.microsoft.com/office/drawing/2014/main" id="{948C5266-1588-44CD-9318-CF619B98C72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88474752"/>
              </p:ext>
            </p:extLst>
          </p:nvPr>
        </p:nvGraphicFramePr>
        <p:xfrm>
          <a:off x="338138" y="989013"/>
          <a:ext cx="85407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3867640" imgH="563419" progId="Word.Document.8">
                  <p:embed/>
                </p:oleObj>
              </mc:Choice>
              <mc:Fallback>
                <p:oleObj name="Document" r:id="rId3" imgW="3867640" imgH="563419" progId="Word.Document.8">
                  <p:embed/>
                  <p:pic>
                    <p:nvPicPr>
                      <p:cNvPr id="172035" name="Object 3">
                        <a:extLst>
                          <a:ext uri="{FF2B5EF4-FFF2-40B4-BE49-F238E27FC236}">
                            <a16:creationId xmlns:a16="http://schemas.microsoft.com/office/drawing/2014/main" id="{948C5266-1588-44CD-9318-CF619B98C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989013"/>
                        <a:ext cx="85407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>
            <a:extLst>
              <a:ext uri="{FF2B5EF4-FFF2-40B4-BE49-F238E27FC236}">
                <a16:creationId xmlns:a16="http://schemas.microsoft.com/office/drawing/2014/main" id="{DDA8BB80-46EA-4D55-A833-96F8F792EBD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90064289"/>
              </p:ext>
            </p:extLst>
          </p:nvPr>
        </p:nvGraphicFramePr>
        <p:xfrm>
          <a:off x="339725" y="2184400"/>
          <a:ext cx="85169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5" imgW="3940068" imgH="2198594" progId="Word.Document.8">
                  <p:embed/>
                </p:oleObj>
              </mc:Choice>
              <mc:Fallback>
                <p:oleObj name="Document" r:id="rId5" imgW="3940068" imgH="2198594" progId="Word.Document.8">
                  <p:embed/>
                  <p:pic>
                    <p:nvPicPr>
                      <p:cNvPr id="172036" name="Object 4">
                        <a:extLst>
                          <a:ext uri="{FF2B5EF4-FFF2-40B4-BE49-F238E27FC236}">
                            <a16:creationId xmlns:a16="http://schemas.microsoft.com/office/drawing/2014/main" id="{DDA8BB80-46EA-4D55-A833-96F8F792E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2184400"/>
                        <a:ext cx="8516938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CBE5CCAD-16F6-45E2-8D95-5308F4977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3059" name="Object 3">
            <a:extLst>
              <a:ext uri="{FF2B5EF4-FFF2-40B4-BE49-F238E27FC236}">
                <a16:creationId xmlns:a16="http://schemas.microsoft.com/office/drawing/2014/main" id="{C39315AD-0E09-43CD-973A-28F7DF4671C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7224199"/>
              </p:ext>
            </p:extLst>
          </p:nvPr>
        </p:nvGraphicFramePr>
        <p:xfrm>
          <a:off x="244475" y="1049338"/>
          <a:ext cx="85486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3777106" imgH="1312964" progId="Word.Document.8">
                  <p:embed/>
                </p:oleObj>
              </mc:Choice>
              <mc:Fallback>
                <p:oleObj name="Document" r:id="rId3" imgW="3777106" imgH="1312964" progId="Word.Document.8">
                  <p:embed/>
                  <p:pic>
                    <p:nvPicPr>
                      <p:cNvPr id="173059" name="Object 3">
                        <a:extLst>
                          <a:ext uri="{FF2B5EF4-FFF2-40B4-BE49-F238E27FC236}">
                            <a16:creationId xmlns:a16="http://schemas.microsoft.com/office/drawing/2014/main" id="{C39315AD-0E09-43CD-973A-28F7DF467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049338"/>
                        <a:ext cx="854868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>
            <a:extLst>
              <a:ext uri="{FF2B5EF4-FFF2-40B4-BE49-F238E27FC236}">
                <a16:creationId xmlns:a16="http://schemas.microsoft.com/office/drawing/2014/main" id="{DA5F7317-AEC6-4883-BE9C-1F93DBCB1069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6908061"/>
              </p:ext>
            </p:extLst>
          </p:nvPr>
        </p:nvGraphicFramePr>
        <p:xfrm>
          <a:off x="228600" y="4346575"/>
          <a:ext cx="84883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5" imgW="3542078" imgH="331931" progId="Word.Document.8">
                  <p:embed/>
                </p:oleObj>
              </mc:Choice>
              <mc:Fallback>
                <p:oleObj name="Document" r:id="rId5" imgW="3542078" imgH="331931" progId="Word.Document.8">
                  <p:embed/>
                  <p:pic>
                    <p:nvPicPr>
                      <p:cNvPr id="173062" name="Object 6">
                        <a:extLst>
                          <a:ext uri="{FF2B5EF4-FFF2-40B4-BE49-F238E27FC236}">
                            <a16:creationId xmlns:a16="http://schemas.microsoft.com/office/drawing/2014/main" id="{DA5F7317-AEC6-4883-BE9C-1F93DBCB1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6575"/>
                        <a:ext cx="84883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5D13C044-5AC3-4FCC-B072-456E0FBEE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9A37DECE-1594-4506-BAFE-CFF2BA500C6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58604115"/>
              </p:ext>
            </p:extLst>
          </p:nvPr>
        </p:nvGraphicFramePr>
        <p:xfrm>
          <a:off x="265113" y="855663"/>
          <a:ext cx="8580437" cy="534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3" imgW="3683674" imgH="2295437" progId="Word.Document.8">
                  <p:embed/>
                </p:oleObj>
              </mc:Choice>
              <mc:Fallback>
                <p:oleObj name="Document" r:id="rId3" imgW="3683674" imgH="2295437" progId="Word.Document.8">
                  <p:embed/>
                  <p:pic>
                    <p:nvPicPr>
                      <p:cNvPr id="174084" name="Object 4">
                        <a:extLst>
                          <a:ext uri="{FF2B5EF4-FFF2-40B4-BE49-F238E27FC236}">
                            <a16:creationId xmlns:a16="http://schemas.microsoft.com/office/drawing/2014/main" id="{9A37DECE-1594-4506-BAFE-CFF2BA500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855663"/>
                        <a:ext cx="8580437" cy="534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FE52E38A-DEE4-4A1E-A585-F1341CED2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5107" name="Object 3">
            <a:extLst>
              <a:ext uri="{FF2B5EF4-FFF2-40B4-BE49-F238E27FC236}">
                <a16:creationId xmlns:a16="http://schemas.microsoft.com/office/drawing/2014/main" id="{6B8D6DA5-41BF-472B-A145-2EC644FFD6F4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6840221"/>
              </p:ext>
            </p:extLst>
          </p:nvPr>
        </p:nvGraphicFramePr>
        <p:xfrm>
          <a:off x="330200" y="842963"/>
          <a:ext cx="7516813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3529765" imgH="1274803" progId="Word.Document.8">
                  <p:embed/>
                </p:oleObj>
              </mc:Choice>
              <mc:Fallback>
                <p:oleObj name="Document" r:id="rId3" imgW="3529765" imgH="1274803" progId="Word.Document.8">
                  <p:embed/>
                  <p:pic>
                    <p:nvPicPr>
                      <p:cNvPr id="175107" name="Object 3">
                        <a:extLst>
                          <a:ext uri="{FF2B5EF4-FFF2-40B4-BE49-F238E27FC236}">
                            <a16:creationId xmlns:a16="http://schemas.microsoft.com/office/drawing/2014/main" id="{6B8D6DA5-41BF-472B-A145-2EC644FFD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842963"/>
                        <a:ext cx="7516813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>
            <a:extLst>
              <a:ext uri="{FF2B5EF4-FFF2-40B4-BE49-F238E27FC236}">
                <a16:creationId xmlns:a16="http://schemas.microsoft.com/office/drawing/2014/main" id="{6657C63B-E9C6-40D7-B64B-B576BA60765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4702886"/>
              </p:ext>
            </p:extLst>
          </p:nvPr>
        </p:nvGraphicFramePr>
        <p:xfrm>
          <a:off x="361950" y="3595688"/>
          <a:ext cx="8377238" cy="262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5" imgW="4059936" imgH="1270122" progId="Word.Document.8">
                  <p:embed/>
                </p:oleObj>
              </mc:Choice>
              <mc:Fallback>
                <p:oleObj name="Document" r:id="rId5" imgW="4059936" imgH="1270122" progId="Word.Document.8">
                  <p:embed/>
                  <p:pic>
                    <p:nvPicPr>
                      <p:cNvPr id="175108" name="Object 4">
                        <a:extLst>
                          <a:ext uri="{FF2B5EF4-FFF2-40B4-BE49-F238E27FC236}">
                            <a16:creationId xmlns:a16="http://schemas.microsoft.com/office/drawing/2014/main" id="{6657C63B-E9C6-40D7-B64B-B576BA607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595688"/>
                        <a:ext cx="8377238" cy="262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332E88E-AE8C-45D0-A1E4-9E52A7EF1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43596E0E-149C-46EC-8295-B3A23C30BE17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276562"/>
              </p:ext>
            </p:extLst>
          </p:nvPr>
        </p:nvGraphicFramePr>
        <p:xfrm>
          <a:off x="265113" y="1027113"/>
          <a:ext cx="8482012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4197911" imgH="2782893" progId="Word.Document.8">
                  <p:embed/>
                </p:oleObj>
              </mc:Choice>
              <mc:Fallback>
                <p:oleObj name="Document" r:id="rId3" imgW="4197911" imgH="2782893" progId="Word.Document.8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43596E0E-149C-46EC-8295-B3A23C30B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027113"/>
                        <a:ext cx="8482012" cy="562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7117818-7372-4DF7-A3EB-6E4F4C54A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7155" name="Object 3">
            <a:extLst>
              <a:ext uri="{FF2B5EF4-FFF2-40B4-BE49-F238E27FC236}">
                <a16:creationId xmlns:a16="http://schemas.microsoft.com/office/drawing/2014/main" id="{05F29D82-8C73-4245-ABCC-A7A8667D8DF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6063559"/>
              </p:ext>
            </p:extLst>
          </p:nvPr>
        </p:nvGraphicFramePr>
        <p:xfrm>
          <a:off x="339725" y="936625"/>
          <a:ext cx="8548688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3" imgW="3805715" imgH="2317758" progId="Word.Document.8">
                  <p:embed/>
                </p:oleObj>
              </mc:Choice>
              <mc:Fallback>
                <p:oleObj name="Document" r:id="rId3" imgW="3805715" imgH="2317758" progId="Word.Document.8">
                  <p:embed/>
                  <p:pic>
                    <p:nvPicPr>
                      <p:cNvPr id="177155" name="Object 3">
                        <a:extLst>
                          <a:ext uri="{FF2B5EF4-FFF2-40B4-BE49-F238E27FC236}">
                            <a16:creationId xmlns:a16="http://schemas.microsoft.com/office/drawing/2014/main" id="{05F29D82-8C73-4245-ABCC-A7A8667D8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36625"/>
                        <a:ext cx="8548688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A4B14EE9-FBD2-4D09-A8D9-3DB72E726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8179" name="Object 3">
            <a:extLst>
              <a:ext uri="{FF2B5EF4-FFF2-40B4-BE49-F238E27FC236}">
                <a16:creationId xmlns:a16="http://schemas.microsoft.com/office/drawing/2014/main" id="{0CD14931-3E6E-4723-B9F0-F3BC5031353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915117"/>
              </p:ext>
            </p:extLst>
          </p:nvPr>
        </p:nvGraphicFramePr>
        <p:xfrm>
          <a:off x="287338" y="969963"/>
          <a:ext cx="8591550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3" imgW="3664481" imgH="2287517" progId="Word.Document.8">
                  <p:embed/>
                </p:oleObj>
              </mc:Choice>
              <mc:Fallback>
                <p:oleObj name="Document" r:id="rId3" imgW="3664481" imgH="2287517" progId="Word.Document.8">
                  <p:embed/>
                  <p:pic>
                    <p:nvPicPr>
                      <p:cNvPr id="178179" name="Object 3">
                        <a:extLst>
                          <a:ext uri="{FF2B5EF4-FFF2-40B4-BE49-F238E27FC236}">
                            <a16:creationId xmlns:a16="http://schemas.microsoft.com/office/drawing/2014/main" id="{0CD14931-3E6E-4723-B9F0-F3BC50313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969963"/>
                        <a:ext cx="8591550" cy="536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BE490CF5-16AD-470B-BC29-213532D9B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id="{AF1C4EBE-E150-4022-81AB-EA3C74A03D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5183114"/>
              </p:ext>
            </p:extLst>
          </p:nvPr>
        </p:nvGraphicFramePr>
        <p:xfrm>
          <a:off x="468313" y="927100"/>
          <a:ext cx="8175625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3" imgW="3589156" imgH="2289317" progId="Word.Document.8">
                  <p:embed/>
                </p:oleObj>
              </mc:Choice>
              <mc:Fallback>
                <p:oleObj name="Document" r:id="rId3" imgW="3589156" imgH="2289317" progId="Word.Document.8">
                  <p:embed/>
                  <p:pic>
                    <p:nvPicPr>
                      <p:cNvPr id="179203" name="Object 3">
                        <a:extLst>
                          <a:ext uri="{FF2B5EF4-FFF2-40B4-BE49-F238E27FC236}">
                            <a16:creationId xmlns:a16="http://schemas.microsoft.com/office/drawing/2014/main" id="{AF1C4EBE-E150-4022-81AB-EA3C74A03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27100"/>
                        <a:ext cx="8175625" cy="521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BED2EE8D-2533-4263-94FA-79C6E89DA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0227" name="Object 3">
            <a:extLst>
              <a:ext uri="{FF2B5EF4-FFF2-40B4-BE49-F238E27FC236}">
                <a16:creationId xmlns:a16="http://schemas.microsoft.com/office/drawing/2014/main" id="{2D0DE5EC-49F5-4B9B-A386-FAC47D79376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3499849"/>
              </p:ext>
            </p:extLst>
          </p:nvPr>
        </p:nvGraphicFramePr>
        <p:xfrm>
          <a:off x="307975" y="1077913"/>
          <a:ext cx="8528050" cy="562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3" imgW="4234487" imgH="2794053" progId="Word.Document.8">
                  <p:embed/>
                </p:oleObj>
              </mc:Choice>
              <mc:Fallback>
                <p:oleObj name="Document" r:id="rId3" imgW="4234487" imgH="2794053" progId="Word.Document.8">
                  <p:embed/>
                  <p:pic>
                    <p:nvPicPr>
                      <p:cNvPr id="180227" name="Object 3">
                        <a:extLst>
                          <a:ext uri="{FF2B5EF4-FFF2-40B4-BE49-F238E27FC236}">
                            <a16:creationId xmlns:a16="http://schemas.microsoft.com/office/drawing/2014/main" id="{2D0DE5EC-49F5-4B9B-A386-FAC47D793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077913"/>
                        <a:ext cx="8528050" cy="562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1" name="Object 3">
            <a:extLst>
              <a:ext uri="{FF2B5EF4-FFF2-40B4-BE49-F238E27FC236}">
                <a16:creationId xmlns:a16="http://schemas.microsoft.com/office/drawing/2014/main" id="{9736A143-4A22-4F25-B62D-9063F395923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6900171"/>
              </p:ext>
            </p:extLst>
          </p:nvPr>
        </p:nvGraphicFramePr>
        <p:xfrm>
          <a:off x="298450" y="1019175"/>
          <a:ext cx="8474075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3" imgW="3858949" imgH="1976106" progId="Word.Document.8">
                  <p:embed/>
                </p:oleObj>
              </mc:Choice>
              <mc:Fallback>
                <p:oleObj name="Document" r:id="rId3" imgW="3858949" imgH="1976106" progId="Word.Document.8">
                  <p:embed/>
                  <p:pic>
                    <p:nvPicPr>
                      <p:cNvPr id="181251" name="Object 3">
                        <a:extLst>
                          <a:ext uri="{FF2B5EF4-FFF2-40B4-BE49-F238E27FC236}">
                            <a16:creationId xmlns:a16="http://schemas.microsoft.com/office/drawing/2014/main" id="{9736A143-4A22-4F25-B62D-9063F3959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019175"/>
                        <a:ext cx="8474075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7F9D15D-4953-4A0C-854E-4544ECFC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2DCFAF28-62CF-4728-BF86-817F00F7F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233488"/>
            <a:ext cx="6111875" cy="36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例1</a:t>
            </a:r>
            <a:r>
              <a:rPr lang="zh-CN" altLang="en-US" sz="2400" dirty="0">
                <a:latin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 ，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</a:rPr>
              <a:t>)=|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 则 </a:t>
            </a:r>
            <a:r>
              <a:rPr lang="en-US" altLang="zh-CN" sz="2400" i="1" dirty="0">
                <a:latin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</a:rPr>
              <a:t>是同态映射，并求</a:t>
            </a:r>
            <a:r>
              <a:rPr lang="en-US" altLang="zh-CN" sz="2400" dirty="0" err="1">
                <a:latin typeface="Times New Roman" panose="02020603050405020304" pitchFamily="18" charset="0"/>
              </a:rPr>
              <a:t>ker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解：    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)=|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|=|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||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|=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4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B5412F5B-4259-4A1D-A97E-E2B39CC6F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19541"/>
              </p:ext>
            </p:extLst>
          </p:nvPr>
        </p:nvGraphicFramePr>
        <p:xfrm>
          <a:off x="2024608" y="2348880"/>
          <a:ext cx="1590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3" imgW="938895" imgH="266670" progId="">
                  <p:embed/>
                </p:oleObj>
              </mc:Choice>
              <mc:Fallback>
                <p:oleObj r:id="rId3" imgW="938895" imgH="266670" progId="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id="{B5412F5B-4259-4A1D-A97E-E2B39CC6F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608" y="2348880"/>
                        <a:ext cx="15906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F1622159-BBBB-41EB-B463-58C444C47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47159"/>
              </p:ext>
            </p:extLst>
          </p:nvPr>
        </p:nvGraphicFramePr>
        <p:xfrm>
          <a:off x="1862683" y="3566493"/>
          <a:ext cx="45815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5" imgW="2855339" imgH="254097" progId="">
                  <p:embed/>
                </p:oleObj>
              </mc:Choice>
              <mc:Fallback>
                <p:oleObj r:id="rId5" imgW="2855339" imgH="254097" progId="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F1622159-BBBB-41EB-B463-58C444C47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683" y="3566493"/>
                        <a:ext cx="45815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3374075E-55AD-4FA0-BAA3-877550134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5883"/>
              </p:ext>
            </p:extLst>
          </p:nvPr>
        </p:nvGraphicFramePr>
        <p:xfrm>
          <a:off x="1867446" y="4166568"/>
          <a:ext cx="2595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r:id="rId7" imgW="1624507" imgH="304853" progId="">
                  <p:embed/>
                </p:oleObj>
              </mc:Choice>
              <mc:Fallback>
                <p:oleObj r:id="rId7" imgW="1624507" imgH="304853" progId="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id="{3374075E-55AD-4FA0-BAA3-877550134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446" y="4166568"/>
                        <a:ext cx="2595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47FEC2D-A43E-4A6F-82EB-B64A977A67B1}"/>
              </a:ext>
            </a:extLst>
          </p:cNvPr>
          <p:cNvSpPr txBox="1">
            <a:spLocks noChangeArrowheads="1"/>
          </p:cNvSpPr>
          <p:nvPr/>
        </p:nvSpPr>
        <p:spPr>
          <a:xfrm>
            <a:off x="300037" y="365125"/>
            <a:ext cx="8229600" cy="868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例题集锦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76DDC2B9-E3AE-4A17-900E-6499086E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5121915" cy="261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例2</a:t>
            </a:r>
            <a:r>
              <a:rPr lang="zh-CN" altLang="en-US" sz="2400">
                <a:latin typeface="Times New Roman" panose="02020603050405020304" pitchFamily="18" charset="0"/>
              </a:rPr>
              <a:t>  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= (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) ={</a:t>
            </a:r>
            <a:r>
              <a:rPr lang="en-US" altLang="zh-CN" sz="2400" i="1">
                <a:latin typeface="Times New Roman" panose="02020603050405020304" pitchFamily="18" charset="0"/>
              </a:rPr>
              <a:t>e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baseline="300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baseline="30000">
                <a:latin typeface="Times New Roman" panose="02020603050405020304" pitchFamily="18" charset="0"/>
              </a:rPr>
              <a:t>11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2400" i="1">
                <a:latin typeface="Times New Roman" panose="02020603050405020304" pitchFamily="18" charset="0"/>
              </a:rPr>
              <a:t> H</a:t>
            </a:r>
            <a:r>
              <a:rPr lang="en-US" altLang="zh-CN" sz="2400">
                <a:latin typeface="Times New Roman" panose="02020603050405020304" pitchFamily="18" charset="0"/>
              </a:rPr>
              <a:t>= (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) ={</a:t>
            </a:r>
            <a:r>
              <a:rPr lang="en-US" altLang="zh-CN" sz="2400" i="1">
                <a:latin typeface="Times New Roman" panose="02020603050405020304" pitchFamily="18" charset="0"/>
              </a:rPr>
              <a:t>e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 baseline="300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 baseline="30000">
                <a:latin typeface="Times New Roman" panose="02020603050405020304" pitchFamily="18" charset="0"/>
              </a:rPr>
              <a:t>5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</a:rPr>
              <a:t>: </a:t>
            </a:r>
            <a:r>
              <a:rPr lang="en-US" altLang="zh-CN" sz="2400" i="1">
                <a:latin typeface="Times New Roman" panose="02020603050405020304" pitchFamily="18" charset="0"/>
              </a:rPr>
              <a:t>G </a:t>
            </a:r>
            <a:r>
              <a:rPr lang="en-US" altLang="zh-CN" sz="2400">
                <a:latin typeface="Times New Roman" panose="02020603050405020304" pitchFamily="18" charset="0"/>
              </a:rPr>
              <a:t>→ </a:t>
            </a: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baseline="30000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)=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 baseline="30000">
                <a:latin typeface="Times New Roman" panose="02020603050405020304" pitchFamily="18" charset="0"/>
              </a:rPr>
              <a:t>2n</a:t>
            </a:r>
            <a:r>
              <a:rPr lang="en-US" altLang="zh-CN" sz="2400"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则 </a:t>
            </a:r>
            <a:r>
              <a:rPr lang="en-US" altLang="zh-CN" sz="2400" i="1">
                <a:latin typeface="Times New Roman" panose="02020603050405020304" pitchFamily="18" charset="0"/>
              </a:rPr>
              <a:t>f </a:t>
            </a:r>
            <a:r>
              <a:rPr lang="zh-CN" altLang="en-US" sz="2400">
                <a:latin typeface="Times New Roman" panose="02020603050405020304" pitchFamily="18" charset="0"/>
              </a:rPr>
              <a:t>是群同态，</a:t>
            </a:r>
            <a:r>
              <a:rPr lang="en-US" altLang="zh-CN" sz="2400">
                <a:latin typeface="Times New Roman" panose="02020603050405020304" pitchFamily="18" charset="0"/>
              </a:rPr>
              <a:t>ker</a:t>
            </a:r>
            <a:r>
              <a:rPr lang="en-US" altLang="zh-CN" sz="2400" i="1">
                <a:latin typeface="Times New Roman" panose="02020603050405020304" pitchFamily="18" charset="0"/>
              </a:rPr>
              <a:t>f </a:t>
            </a:r>
            <a:r>
              <a:rPr lang="en-US" altLang="zh-CN" sz="2400">
                <a:latin typeface="Times New Roman" panose="02020603050405020304" pitchFamily="18" charset="0"/>
              </a:rPr>
              <a:t>={</a:t>
            </a:r>
            <a:r>
              <a:rPr lang="en-US" altLang="zh-CN" sz="2400" i="1">
                <a:latin typeface="Times New Roman" panose="02020603050405020304" pitchFamily="18" charset="0"/>
              </a:rPr>
              <a:t>e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baseline="300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baseline="30000">
                <a:latin typeface="Times New Roman" panose="02020603050405020304" pitchFamily="18" charset="0"/>
              </a:rPr>
              <a:t>6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baseline="30000">
                <a:latin typeface="Times New Roman" panose="02020603050405020304" pitchFamily="18" charset="0"/>
              </a:rPr>
              <a:t>9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/ker</a:t>
            </a:r>
            <a:r>
              <a:rPr lang="en-US" altLang="zh-CN" sz="2400" i="1">
                <a:latin typeface="Times New Roman" panose="02020603050405020304" pitchFamily="18" charset="0"/>
              </a:rPr>
              <a:t>f </a:t>
            </a:r>
            <a:r>
              <a:rPr lang="en-US" altLang="zh-CN" sz="2400">
                <a:latin typeface="Times New Roman" panose="02020603050405020304" pitchFamily="18" charset="0"/>
              </a:rPr>
              <a:t>≌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Im</a:t>
            </a:r>
            <a:r>
              <a:rPr lang="en-US" altLang="zh-CN" sz="2400" i="1">
                <a:latin typeface="Times New Roman" panose="02020603050405020304" pitchFamily="18" charset="0"/>
              </a:rPr>
              <a:t>f </a:t>
            </a:r>
            <a:r>
              <a:rPr lang="en-US" altLang="zh-CN" sz="2400">
                <a:latin typeface="Times New Roman" panose="02020603050405020304" pitchFamily="18" charset="0"/>
              </a:rPr>
              <a:t>={</a:t>
            </a:r>
            <a:r>
              <a:rPr lang="en-US" altLang="zh-CN" sz="2400" i="1">
                <a:latin typeface="Times New Roman" panose="02020603050405020304" pitchFamily="18" charset="0"/>
              </a:rPr>
              <a:t>e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 baseline="300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 baseline="30000">
                <a:latin typeface="Times New Roman" panose="02020603050405020304" pitchFamily="18" charset="0"/>
              </a:rPr>
              <a:t>4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82718915-BE8E-46D9-A070-94F709E6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48680"/>
            <a:ext cx="8185150" cy="6116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分别是阶数为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的循环群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证明：存在</a:t>
            </a:r>
            <a:r>
              <a:rPr lang="en-US" altLang="zh-CN" sz="2400" i="1" dirty="0">
                <a:latin typeface="Times New Roman" panose="02020603050405020304" pitchFamily="18" charset="0"/>
              </a:rPr>
              <a:t>G→H</a:t>
            </a:r>
            <a:r>
              <a:rPr lang="zh-CN" altLang="en-US" sz="2400" dirty="0">
                <a:latin typeface="Times New Roman" panose="02020603050405020304" pitchFamily="18" charset="0"/>
              </a:rPr>
              <a:t>的一个满同态      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m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</a:rPr>
              <a:t>：设 </a:t>
            </a:r>
            <a:r>
              <a:rPr lang="en-US" altLang="zh-CN" sz="2400" i="1" dirty="0">
                <a:latin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G→H</a:t>
            </a:r>
            <a:r>
              <a:rPr lang="zh-CN" altLang="en-US" sz="2400" dirty="0">
                <a:latin typeface="Times New Roman" panose="02020603050405020304" pitchFamily="18" charset="0"/>
              </a:rPr>
              <a:t>的满同态，同定理4，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</a:rPr>
              <a:t>ker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 ≌ 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∴|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/ker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|=|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|=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由于|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/ker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|=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反之，若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 ，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H=(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定义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</a:rPr>
              <a:t>G→H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G→H</a:t>
            </a:r>
            <a:r>
              <a:rPr lang="zh-CN" altLang="en-US" sz="2400" dirty="0">
                <a:latin typeface="Times New Roman" panose="02020603050405020304" pitchFamily="18" charset="0"/>
              </a:rPr>
              <a:t>的满射，且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                                                                            ∴同态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                                                            满态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E29B5BB5-FE48-4C29-B149-146758DAF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30589"/>
              </p:ext>
            </p:extLst>
          </p:nvPr>
        </p:nvGraphicFramePr>
        <p:xfrm>
          <a:off x="4686995" y="1374180"/>
          <a:ext cx="4286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3" imgW="266555" imgH="177809" progId="">
                  <p:embed/>
                </p:oleObj>
              </mc:Choice>
              <mc:Fallback>
                <p:oleObj r:id="rId3" imgW="266555" imgH="177809" progId="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E29B5BB5-FE48-4C29-B149-146758DAF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995" y="1374180"/>
                        <a:ext cx="4286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7F6750D9-3326-4EF3-85B0-CB590479E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66577"/>
              </p:ext>
            </p:extLst>
          </p:nvPr>
        </p:nvGraphicFramePr>
        <p:xfrm>
          <a:off x="2553395" y="2712442"/>
          <a:ext cx="56578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5" imgW="3770581" imgH="546180" progId="">
                  <p:embed/>
                </p:oleObj>
              </mc:Choice>
              <mc:Fallback>
                <p:oleObj r:id="rId5" imgW="3770581" imgH="546180" progId="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7F6750D9-3326-4EF3-85B0-CB590479E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395" y="2712442"/>
                        <a:ext cx="56578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4C1DF311-F8FA-40F0-B42F-0CDE8BFBA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407444"/>
              </p:ext>
            </p:extLst>
          </p:nvPr>
        </p:nvGraphicFramePr>
        <p:xfrm>
          <a:off x="3543995" y="3991967"/>
          <a:ext cx="11064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7" imgW="735959" imgH="266670" progId="">
                  <p:embed/>
                </p:oleObj>
              </mc:Choice>
              <mc:Fallback>
                <p:oleObj r:id="rId7" imgW="735959" imgH="266670" progId="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4C1DF311-F8FA-40F0-B42F-0CDE8BFBA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995" y="3991967"/>
                        <a:ext cx="11064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97AF9E72-2A30-4F0E-80A4-2E0FC4180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63061"/>
              </p:ext>
            </p:extLst>
          </p:nvPr>
        </p:nvGraphicFramePr>
        <p:xfrm>
          <a:off x="724595" y="5074642"/>
          <a:ext cx="66944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r:id="rId9" imgW="4441462" imgH="304853" progId="">
                  <p:embed/>
                </p:oleObj>
              </mc:Choice>
              <mc:Fallback>
                <p:oleObj r:id="rId9" imgW="4441462" imgH="304853" progId="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97AF9E72-2A30-4F0E-80A4-2E0FC4180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95" y="5074642"/>
                        <a:ext cx="66944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BDC4F343-1D35-4AB6-B598-DD9F63C8C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18481"/>
              </p:ext>
            </p:extLst>
          </p:nvPr>
        </p:nvGraphicFramePr>
        <p:xfrm>
          <a:off x="572195" y="5608042"/>
          <a:ext cx="8108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r:id="rId11" imgW="5342380" imgH="317542" progId="">
                  <p:embed/>
                </p:oleObj>
              </mc:Choice>
              <mc:Fallback>
                <p:oleObj r:id="rId11" imgW="5342380" imgH="317542" progId="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BDC4F343-1D35-4AB6-B598-DD9F63C8C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95" y="5608042"/>
                        <a:ext cx="8108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C7504D99-7814-4021-A6C0-151F378C6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29543"/>
              </p:ext>
            </p:extLst>
          </p:nvPr>
        </p:nvGraphicFramePr>
        <p:xfrm>
          <a:off x="676970" y="6130330"/>
          <a:ext cx="45132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r:id="rId13" imgW="2994918" imgH="304853" progId="">
                  <p:embed/>
                </p:oleObj>
              </mc:Choice>
              <mc:Fallback>
                <p:oleObj r:id="rId13" imgW="2994918" imgH="304853" progId="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C7504D99-7814-4021-A6C0-151F378C6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70" y="6130330"/>
                        <a:ext cx="45132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BC285FE3-32F3-4663-872A-7A68E5791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09600"/>
            <a:ext cx="5621338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例4  </a:t>
            </a:r>
            <a:r>
              <a:rPr lang="zh-CN" altLang="en-US" sz="2400" dirty="0">
                <a:latin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都是有限群，其阶互素，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    则只存在一个</a:t>
            </a:r>
            <a:r>
              <a:rPr lang="en-US" altLang="zh-CN" sz="2400" i="1" dirty="0">
                <a:latin typeface="Times New Roman" panose="02020603050405020304" pitchFamily="18" charset="0"/>
              </a:rPr>
              <a:t>G→H</a:t>
            </a:r>
            <a:r>
              <a:rPr lang="zh-CN" altLang="en-US" sz="2400" dirty="0">
                <a:latin typeface="Times New Roman" panose="02020603050405020304" pitchFamily="18" charset="0"/>
              </a:rPr>
              <a:t>的同态映射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证明：设 </a:t>
            </a:r>
            <a:r>
              <a:rPr lang="en-US" altLang="zh-CN" sz="2400" i="1" dirty="0">
                <a:latin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G→H</a:t>
            </a:r>
            <a:r>
              <a:rPr lang="zh-CN" altLang="en-US" sz="2400" dirty="0">
                <a:latin typeface="Times New Roman" panose="02020603050405020304" pitchFamily="18" charset="0"/>
              </a:rPr>
              <a:t>的同态映射，令</a:t>
            </a:r>
            <a:r>
              <a:rPr lang="en-US" altLang="zh-CN" sz="2400" dirty="0">
                <a:latin typeface="Times New Roman" panose="02020603050405020304" pitchFamily="18" charset="0"/>
              </a:rPr>
              <a:t>k=ker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由同态基本定理知: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E62259D9-9711-466A-9F40-B53864726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895600"/>
          <a:ext cx="4422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r:id="rId3" imgW="2920050" imgH="546180" progId="">
                  <p:embed/>
                </p:oleObj>
              </mc:Choice>
              <mc:Fallback>
                <p:oleObj r:id="rId3" imgW="2920050" imgH="546180" progId="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E62259D9-9711-466A-9F40-B53864726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4422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25571BE9-C3E2-4C0E-A65C-BB0D36A92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7325" y="3733800"/>
          <a:ext cx="5870575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r:id="rId5" imgW="3910220" imgH="1320544" progId="">
                  <p:embed/>
                </p:oleObj>
              </mc:Choice>
              <mc:Fallback>
                <p:oleObj r:id="rId5" imgW="3910220" imgH="1320544" progId="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25571BE9-C3E2-4C0E-A65C-BB0D36A92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733800"/>
                        <a:ext cx="5870575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C05E6EB7-A98F-4705-B282-B93CF26FD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08057"/>
              </p:ext>
            </p:extLst>
          </p:nvPr>
        </p:nvGraphicFramePr>
        <p:xfrm>
          <a:off x="457200" y="228600"/>
          <a:ext cx="794385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3" imgW="5296217" imgH="4216717" progId="">
                  <p:embed/>
                </p:oleObj>
              </mc:Choice>
              <mc:Fallback>
                <p:oleObj r:id="rId3" imgW="5296217" imgH="4216717" progId="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id="{C05E6EB7-A98F-4705-B282-B93CF26FD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7943850" cy="632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8AD1D3B-30A5-4D6D-BDBE-9B94A37C6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0291" name="Object 3">
            <a:extLst>
              <a:ext uri="{FF2B5EF4-FFF2-40B4-BE49-F238E27FC236}">
                <a16:creationId xmlns:a16="http://schemas.microsoft.com/office/drawing/2014/main" id="{755BAFEB-B8F7-4C65-A3F1-75B18A0747E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3835358"/>
              </p:ext>
            </p:extLst>
          </p:nvPr>
        </p:nvGraphicFramePr>
        <p:xfrm>
          <a:off x="298450" y="1033463"/>
          <a:ext cx="852646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4036397" imgH="2333598" progId="Word.Document.8">
                  <p:embed/>
                </p:oleObj>
              </mc:Choice>
              <mc:Fallback>
                <p:oleObj name="Document" r:id="rId3" imgW="4036397" imgH="2333598" progId="Word.Document.8">
                  <p:embed/>
                  <p:pic>
                    <p:nvPicPr>
                      <p:cNvPr id="140291" name="Object 3">
                        <a:extLst>
                          <a:ext uri="{FF2B5EF4-FFF2-40B4-BE49-F238E27FC236}">
                            <a16:creationId xmlns:a16="http://schemas.microsoft.com/office/drawing/2014/main" id="{755BAFEB-B8F7-4C65-A3F1-75B18A074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033463"/>
                        <a:ext cx="852646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072EF682-BEB9-4987-97D9-A76D456E7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13845"/>
              </p:ext>
            </p:extLst>
          </p:nvPr>
        </p:nvGraphicFramePr>
        <p:xfrm>
          <a:off x="827584" y="1159148"/>
          <a:ext cx="6486798" cy="45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3" imgW="4013517" imgH="2807017" progId="Equation.DSMT4">
                  <p:embed/>
                </p:oleObj>
              </mc:Choice>
              <mc:Fallback>
                <p:oleObj name="Equation" r:id="rId3" imgW="4013517" imgH="2807017" progId="Equation.DSMT4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072EF682-BEB9-4987-97D9-A76D456E7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59148"/>
                        <a:ext cx="6486798" cy="453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546F370F-DA1D-4F5B-BB56-6D4263E4F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842963"/>
            <a:ext cx="6966972" cy="20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例7  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是循环，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的子群。 则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也是循环群。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是交换群，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是不变子群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       设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∵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Ng</a:t>
            </a:r>
            <a:r>
              <a:rPr lang="en-US" altLang="zh-CN" sz="2400" dirty="0" err="1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</a:rPr>
              <a:t>/N    </a:t>
            </a:r>
            <a:r>
              <a:rPr lang="en-US" altLang="zh-CN" sz="2400" dirty="0">
                <a:latin typeface="Times New Roman" panose="02020603050405020304" pitchFamily="18" charset="0"/>
              </a:rPr>
              <a:t>∴ (</a:t>
            </a:r>
            <a:r>
              <a:rPr lang="en-US" altLang="zh-CN" sz="2400" i="1" dirty="0">
                <a:latin typeface="Times New Roman" panose="02020603050405020304" pitchFamily="18" charset="0"/>
              </a:rPr>
              <a:t>Ng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的子群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531BDCC4-50C3-4327-90A0-B9DB842D3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2613"/>
          <a:ext cx="3030538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3" imgW="2019617" imgH="1879917" progId="">
                  <p:embed/>
                </p:oleObj>
              </mc:Choice>
              <mc:Fallback>
                <p:oleObj r:id="rId3" imgW="2019617" imgH="1879917" progId="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531BDCC4-50C3-4327-90A0-B9DB842D3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2613"/>
                        <a:ext cx="3030538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692" name="Object 4">
                <a:extLst>
                  <a:ext uri="{FF2B5EF4-FFF2-40B4-BE49-F238E27FC236}">
                    <a16:creationId xmlns:a16="http://schemas.microsoft.com/office/drawing/2014/main" id="{D1F6085B-D296-47AB-A4EA-3451F996C80D}"/>
                  </a:ext>
                </a:extLst>
              </p:cNvPr>
              <p:cNvSpPr txBox="1"/>
              <p:nvPr/>
            </p:nvSpPr>
            <p:spPr bwMode="auto">
              <a:xfrm>
                <a:off x="1372816" y="1170706"/>
                <a:ext cx="2551112" cy="6683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692" name="Object 4">
                <a:extLst>
                  <a:ext uri="{FF2B5EF4-FFF2-40B4-BE49-F238E27FC236}">
                    <a16:creationId xmlns:a16="http://schemas.microsoft.com/office/drawing/2014/main" id="{D1F6085B-D296-47AB-A4EA-3451F996C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2816" y="1170706"/>
                <a:ext cx="2551112" cy="668338"/>
              </a:xfrm>
              <a:prstGeom prst="rect">
                <a:avLst/>
              </a:prstGeo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693" name="Object 5">
                <a:extLst>
                  <a:ext uri="{FF2B5EF4-FFF2-40B4-BE49-F238E27FC236}">
                    <a16:creationId xmlns:a16="http://schemas.microsoft.com/office/drawing/2014/main" id="{F5CE252B-F490-4FA7-98D3-D72D6FA6CF78}"/>
                  </a:ext>
                </a:extLst>
              </p:cNvPr>
              <p:cNvSpPr txBox="1"/>
              <p:nvPr/>
            </p:nvSpPr>
            <p:spPr bwMode="auto">
              <a:xfrm>
                <a:off x="3860133" y="1170706"/>
                <a:ext cx="3527425" cy="550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693" name="Object 5">
                <a:extLst>
                  <a:ext uri="{FF2B5EF4-FFF2-40B4-BE49-F238E27FC236}">
                    <a16:creationId xmlns:a16="http://schemas.microsoft.com/office/drawing/2014/main" id="{F5CE252B-F490-4FA7-98D3-D72D6FA6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0133" y="1170706"/>
                <a:ext cx="3527425" cy="550863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694" name="Text Box 6">
            <a:extLst>
              <a:ext uri="{FF2B5EF4-FFF2-40B4-BE49-F238E27FC236}">
                <a16:creationId xmlns:a16="http://schemas.microsoft.com/office/drawing/2014/main" id="{A627DC71-0FCD-4F5B-BDC3-2477FA43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682" y="1191801"/>
            <a:ext cx="12255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</a:t>
            </a: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4AC07CD9-9EB4-440F-BD5F-E4821D9BB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23" y="1161033"/>
            <a:ext cx="18002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696" name="Object 8">
                <a:extLst>
                  <a:ext uri="{FF2B5EF4-FFF2-40B4-BE49-F238E27FC236}">
                    <a16:creationId xmlns:a16="http://schemas.microsoft.com/office/drawing/2014/main" id="{241081C7-BE2A-4DFD-9A38-FB20B861BA1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907704" y="1890315"/>
                <a:ext cx="2147887" cy="625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696" name="Object 8">
                <a:extLst>
                  <a:ext uri="{FF2B5EF4-FFF2-40B4-BE49-F238E27FC236}">
                    <a16:creationId xmlns:a16="http://schemas.microsoft.com/office/drawing/2014/main" id="{241081C7-BE2A-4DFD-9A38-FB20B861B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907704" y="1890315"/>
                <a:ext cx="2147887" cy="625475"/>
              </a:xfrm>
              <a:prstGeom prst="rect">
                <a:avLst/>
              </a:prstGeom>
              <a:blipFill>
                <a:blip r:embed="rId4"/>
                <a:stretch>
                  <a:fillRect l="-8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698" name="Text Box 10">
            <a:extLst>
              <a:ext uri="{FF2B5EF4-FFF2-40B4-BE49-F238E27FC236}">
                <a16:creationId xmlns:a16="http://schemas.microsoft.com/office/drawing/2014/main" id="{8D510EE5-B80F-4E0B-A9AC-22FE8D84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74" y="1890315"/>
            <a:ext cx="22320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699" name="Object 11">
                <a:extLst>
                  <a:ext uri="{FF2B5EF4-FFF2-40B4-BE49-F238E27FC236}">
                    <a16:creationId xmlns:a16="http://schemas.microsoft.com/office/drawing/2014/main" id="{F6EA827A-D404-49B3-805B-1443BF34B40A}"/>
                  </a:ext>
                </a:extLst>
              </p:cNvPr>
              <p:cNvSpPr txBox="1"/>
              <p:nvPr/>
            </p:nvSpPr>
            <p:spPr bwMode="auto">
              <a:xfrm>
                <a:off x="827336" y="2680890"/>
                <a:ext cx="5153025" cy="625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699" name="Object 11">
                <a:extLst>
                  <a:ext uri="{FF2B5EF4-FFF2-40B4-BE49-F238E27FC236}">
                    <a16:creationId xmlns:a16="http://schemas.microsoft.com/office/drawing/2014/main" id="{F6EA827A-D404-49B3-805B-1443BF34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36" y="2680890"/>
                <a:ext cx="5153025" cy="625475"/>
              </a:xfrm>
              <a:prstGeom prst="rect">
                <a:avLst/>
              </a:prstGeom>
              <a:blipFill>
                <a:blip r:embed="rId5"/>
                <a:stretch>
                  <a:fillRect l="-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00" name="Text Box 12">
            <a:extLst>
              <a:ext uri="{FF2B5EF4-FFF2-40B4-BE49-F238E27FC236}">
                <a16:creationId xmlns:a16="http://schemas.microsoft.com/office/drawing/2014/main" id="{89B08A6D-C28A-4848-A6A4-86FA309E5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7003"/>
            <a:ext cx="7921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01" name="Object 13">
                <a:extLst>
                  <a:ext uri="{FF2B5EF4-FFF2-40B4-BE49-F238E27FC236}">
                    <a16:creationId xmlns:a16="http://schemas.microsoft.com/office/drawing/2014/main" id="{17D2E5C4-24E2-41AE-BF7B-C50051F3BEA8}"/>
                  </a:ext>
                </a:extLst>
              </p:cNvPr>
              <p:cNvSpPr txBox="1"/>
              <p:nvPr/>
            </p:nvSpPr>
            <p:spPr bwMode="auto">
              <a:xfrm>
                <a:off x="1116261" y="3401615"/>
                <a:ext cx="508000" cy="547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701" name="Object 13">
                <a:extLst>
                  <a:ext uri="{FF2B5EF4-FFF2-40B4-BE49-F238E27FC236}">
                    <a16:creationId xmlns:a16="http://schemas.microsoft.com/office/drawing/2014/main" id="{17D2E5C4-24E2-41AE-BF7B-C50051F3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261" y="3401615"/>
                <a:ext cx="508000" cy="547688"/>
              </a:xfrm>
              <a:prstGeom prst="rect">
                <a:avLst/>
              </a:prstGeom>
              <a:blipFill>
                <a:blip r:embed="rId6"/>
                <a:stretch>
                  <a:fillRect l="-2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02" name="Text Box 14">
            <a:extLst>
              <a:ext uri="{FF2B5EF4-FFF2-40B4-BE49-F238E27FC236}">
                <a16:creationId xmlns:a16="http://schemas.microsoft.com/office/drawing/2014/main" id="{B741F083-A3B7-4F80-A80C-E4ECB4E2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936" y="3330178"/>
            <a:ext cx="7921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03" name="Object 15">
                <a:extLst>
                  <a:ext uri="{FF2B5EF4-FFF2-40B4-BE49-F238E27FC236}">
                    <a16:creationId xmlns:a16="http://schemas.microsoft.com/office/drawing/2014/main" id="{0F6ECC8C-5BEC-4320-911B-43349487D357}"/>
                  </a:ext>
                </a:extLst>
              </p:cNvPr>
              <p:cNvSpPr txBox="1"/>
              <p:nvPr/>
            </p:nvSpPr>
            <p:spPr bwMode="auto">
              <a:xfrm>
                <a:off x="2340224" y="3338115"/>
                <a:ext cx="473075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703" name="Object 15">
                <a:extLst>
                  <a:ext uri="{FF2B5EF4-FFF2-40B4-BE49-F238E27FC236}">
                    <a16:creationId xmlns:a16="http://schemas.microsoft.com/office/drawing/2014/main" id="{0F6ECC8C-5BEC-4320-911B-43349487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0224" y="3338115"/>
                <a:ext cx="473075" cy="593725"/>
              </a:xfrm>
              <a:prstGeom prst="rect">
                <a:avLst/>
              </a:prstGeom>
              <a:blipFill>
                <a:blip r:embed="rId7"/>
                <a:stretch>
                  <a:fillRect l="-3896" r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04" name="Text Box 16">
            <a:extLst>
              <a:ext uri="{FF2B5EF4-FFF2-40B4-BE49-F238E27FC236}">
                <a16:creationId xmlns:a16="http://schemas.microsoft.com/office/drawing/2014/main" id="{9400DE26-C079-4CCE-9359-D48A3A09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486" y="3330178"/>
            <a:ext cx="2879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的同态满射，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05" name="Object 17">
                <a:extLst>
                  <a:ext uri="{FF2B5EF4-FFF2-40B4-BE49-F238E27FC236}">
                    <a16:creationId xmlns:a16="http://schemas.microsoft.com/office/drawing/2014/main" id="{0E9E5FA5-0D5C-4051-B939-181AFCA00AD7}"/>
                  </a:ext>
                </a:extLst>
              </p:cNvPr>
              <p:cNvSpPr txBox="1"/>
              <p:nvPr/>
            </p:nvSpPr>
            <p:spPr bwMode="auto">
              <a:xfrm>
                <a:off x="5364411" y="3330178"/>
                <a:ext cx="1600200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705" name="Object 17">
                <a:extLst>
                  <a:ext uri="{FF2B5EF4-FFF2-40B4-BE49-F238E27FC236}">
                    <a16:creationId xmlns:a16="http://schemas.microsoft.com/office/drawing/2014/main" id="{0E9E5FA5-0D5C-4051-B939-181AFCA0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411" y="3330178"/>
                <a:ext cx="1600200" cy="593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706" name="Object 18">
                <a:extLst>
                  <a:ext uri="{FF2B5EF4-FFF2-40B4-BE49-F238E27FC236}">
                    <a16:creationId xmlns:a16="http://schemas.microsoft.com/office/drawing/2014/main" id="{995959A5-183F-4069-9590-ACD08B5B5C11}"/>
                  </a:ext>
                </a:extLst>
              </p:cNvPr>
              <p:cNvSpPr txBox="1"/>
              <p:nvPr/>
            </p:nvSpPr>
            <p:spPr bwMode="auto">
              <a:xfrm>
                <a:off x="1116261" y="4033440"/>
                <a:ext cx="508000" cy="547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706" name="Object 18">
                <a:extLst>
                  <a:ext uri="{FF2B5EF4-FFF2-40B4-BE49-F238E27FC236}">
                    <a16:creationId xmlns:a16="http://schemas.microsoft.com/office/drawing/2014/main" id="{995959A5-183F-4069-9590-ACD08B5B5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261" y="4033440"/>
                <a:ext cx="508000" cy="547688"/>
              </a:xfrm>
              <a:prstGeom prst="rect">
                <a:avLst/>
              </a:prstGeom>
              <a:blipFill>
                <a:blip r:embed="rId9"/>
                <a:stretch>
                  <a:fillRect l="-2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07" name="Text Box 19">
            <a:extLst>
              <a:ext uri="{FF2B5EF4-FFF2-40B4-BE49-F238E27FC236}">
                <a16:creationId xmlns:a16="http://schemas.microsoft.com/office/drawing/2014/main" id="{0D81B2DF-DBAA-45E3-A87B-4463CC64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74" y="3962003"/>
            <a:ext cx="7921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</a:p>
        </p:txBody>
      </p:sp>
      <p:sp>
        <p:nvSpPr>
          <p:cNvPr id="242708" name="Text Box 20">
            <a:extLst>
              <a:ext uri="{FF2B5EF4-FFF2-40B4-BE49-F238E27FC236}">
                <a16:creationId xmlns:a16="http://schemas.microsoft.com/office/drawing/2014/main" id="{382DF869-2BD7-4D72-A828-0DC33ABE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936" y="4001690"/>
            <a:ext cx="15843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是群，</a:t>
            </a:r>
          </a:p>
        </p:txBody>
      </p:sp>
      <p:sp>
        <p:nvSpPr>
          <p:cNvPr id="242709" name="Text Box 21">
            <a:extLst>
              <a:ext uri="{FF2B5EF4-FFF2-40B4-BE49-F238E27FC236}">
                <a16:creationId xmlns:a16="http://schemas.microsoft.com/office/drawing/2014/main" id="{21772DF9-8AF6-4B94-B4F3-EC5747BA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924" y="3977878"/>
            <a:ext cx="15843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10" name="Object 22">
                <a:extLst>
                  <a:ext uri="{FF2B5EF4-FFF2-40B4-BE49-F238E27FC236}">
                    <a16:creationId xmlns:a16="http://schemas.microsoft.com/office/drawing/2014/main" id="{D2B98CED-00E6-4122-A4EF-8F4F3239195A}"/>
                  </a:ext>
                </a:extLst>
              </p:cNvPr>
              <p:cNvSpPr txBox="1"/>
              <p:nvPr/>
            </p:nvSpPr>
            <p:spPr bwMode="auto">
              <a:xfrm>
                <a:off x="4140449" y="3977878"/>
                <a:ext cx="473075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710" name="Object 22">
                <a:extLst>
                  <a:ext uri="{FF2B5EF4-FFF2-40B4-BE49-F238E27FC236}">
                    <a16:creationId xmlns:a16="http://schemas.microsoft.com/office/drawing/2014/main" id="{D2B98CED-00E6-4122-A4EF-8F4F3239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0449" y="3977878"/>
                <a:ext cx="473075" cy="593725"/>
              </a:xfrm>
              <a:prstGeom prst="rect">
                <a:avLst/>
              </a:prstGeom>
              <a:blipFill>
                <a:blip r:embed="rId10"/>
                <a:stretch>
                  <a:fillRect l="-2564" r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11" name="Text Box 23">
            <a:extLst>
              <a:ext uri="{FF2B5EF4-FFF2-40B4-BE49-F238E27FC236}">
                <a16:creationId xmlns:a16="http://schemas.microsoft.com/office/drawing/2014/main" id="{02A77CDF-CE12-42B3-BA1F-814B73E15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249" y="3977878"/>
            <a:ext cx="15843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是群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E9702819-F591-46FE-BFEF-F23DD5D66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64954"/>
            <a:ext cx="22320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  <p:bldP spid="242695" grpId="0"/>
      <p:bldP spid="242698" grpId="0"/>
      <p:bldP spid="242700" grpId="0"/>
      <p:bldP spid="242702" grpId="0"/>
      <p:bldP spid="242704" grpId="0"/>
      <p:bldP spid="242707" grpId="0"/>
      <p:bldP spid="242708" grpId="0"/>
      <p:bldP spid="242709" grpId="0"/>
      <p:bldP spid="242711" grpId="0"/>
      <p:bldP spid="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3959" name="Object 7">
                <a:extLst>
                  <a:ext uri="{FF2B5EF4-FFF2-40B4-BE49-F238E27FC236}">
                    <a16:creationId xmlns:a16="http://schemas.microsoft.com/office/drawing/2014/main" id="{887BCAB7-A6DF-43C3-9ABF-6443F009EDC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476375" y="692150"/>
                <a:ext cx="1000125" cy="636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59" name="Object 7">
                <a:extLst>
                  <a:ext uri="{FF2B5EF4-FFF2-40B4-BE49-F238E27FC236}">
                    <a16:creationId xmlns:a16="http://schemas.microsoft.com/office/drawing/2014/main" id="{887BCAB7-A6DF-43C3-9ABF-6443F009ED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476375" y="692150"/>
                <a:ext cx="1000125" cy="636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960" name="Object 8">
                <a:extLst>
                  <a:ext uri="{FF2B5EF4-FFF2-40B4-BE49-F238E27FC236}">
                    <a16:creationId xmlns:a16="http://schemas.microsoft.com/office/drawing/2014/main" id="{44BF64EA-129D-44B0-8B56-F4822B4867C9}"/>
                  </a:ext>
                </a:extLst>
              </p:cNvPr>
              <p:cNvSpPr txBox="1"/>
              <p:nvPr/>
            </p:nvSpPr>
            <p:spPr bwMode="auto">
              <a:xfrm>
                <a:off x="1547813" y="1989138"/>
                <a:ext cx="762000" cy="584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60" name="Object 8">
                <a:extLst>
                  <a:ext uri="{FF2B5EF4-FFF2-40B4-BE49-F238E27FC236}">
                    <a16:creationId xmlns:a16="http://schemas.microsoft.com/office/drawing/2014/main" id="{44BF64EA-129D-44B0-8B56-F4822B48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13" y="1989138"/>
                <a:ext cx="762000" cy="584200"/>
              </a:xfrm>
              <a:prstGeom prst="rect">
                <a:avLst/>
              </a:prstGeom>
              <a:blipFill>
                <a:blip r:embed="rId3"/>
                <a:stretch>
                  <a:fillRect l="-64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61" name="Text Box 9">
            <a:extLst>
              <a:ext uri="{FF2B5EF4-FFF2-40B4-BE49-F238E27FC236}">
                <a16:creationId xmlns:a16="http://schemas.microsoft.com/office/drawing/2014/main" id="{AF3A75AC-CB09-4E72-8731-80076157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500438"/>
            <a:ext cx="720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62" name="Object 10">
                <a:extLst>
                  <a:ext uri="{FF2B5EF4-FFF2-40B4-BE49-F238E27FC236}">
                    <a16:creationId xmlns:a16="http://schemas.microsoft.com/office/drawing/2014/main" id="{E10A5CA2-498A-42A0-B4E9-B2B1DCC04299}"/>
                  </a:ext>
                </a:extLst>
              </p:cNvPr>
              <p:cNvSpPr txBox="1"/>
              <p:nvPr/>
            </p:nvSpPr>
            <p:spPr bwMode="auto">
              <a:xfrm>
                <a:off x="1546225" y="3508375"/>
                <a:ext cx="544513" cy="58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62" name="Object 10">
                <a:extLst>
                  <a:ext uri="{FF2B5EF4-FFF2-40B4-BE49-F238E27FC236}">
                    <a16:creationId xmlns:a16="http://schemas.microsoft.com/office/drawing/2014/main" id="{E10A5CA2-498A-42A0-B4E9-B2B1DCC0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6225" y="3508375"/>
                <a:ext cx="544513" cy="585788"/>
              </a:xfrm>
              <a:prstGeom prst="rect">
                <a:avLst/>
              </a:prstGeom>
              <a:blipFill>
                <a:blip r:embed="rId4"/>
                <a:stretch>
                  <a:fillRect l="-33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963" name="Object 11">
                <a:extLst>
                  <a:ext uri="{FF2B5EF4-FFF2-40B4-BE49-F238E27FC236}">
                    <a16:creationId xmlns:a16="http://schemas.microsoft.com/office/drawing/2014/main" id="{32D309A0-40C5-4A25-888A-CF95056EB92E}"/>
                  </a:ext>
                </a:extLst>
              </p:cNvPr>
              <p:cNvSpPr txBox="1"/>
              <p:nvPr/>
            </p:nvSpPr>
            <p:spPr bwMode="auto">
              <a:xfrm>
                <a:off x="2627313" y="3501008"/>
                <a:ext cx="544512" cy="671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63" name="Object 11">
                <a:extLst>
                  <a:ext uri="{FF2B5EF4-FFF2-40B4-BE49-F238E27FC236}">
                    <a16:creationId xmlns:a16="http://schemas.microsoft.com/office/drawing/2014/main" id="{32D309A0-40C5-4A25-888A-CF95056EB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3" y="3501008"/>
                <a:ext cx="544512" cy="671513"/>
              </a:xfrm>
              <a:prstGeom prst="rect">
                <a:avLst/>
              </a:prstGeom>
              <a:blipFill>
                <a:blip r:embed="rId5"/>
                <a:stretch>
                  <a:fillRect l="-3371" r="-22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64" name="Text Box 12">
            <a:extLst>
              <a:ext uri="{FF2B5EF4-FFF2-40B4-BE49-F238E27FC236}">
                <a16:creationId xmlns:a16="http://schemas.microsoft.com/office/drawing/2014/main" id="{53357EA8-A877-4DD8-927D-54A1C1C0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720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</a:p>
        </p:txBody>
      </p:sp>
      <p:sp>
        <p:nvSpPr>
          <p:cNvPr id="253965" name="Text Box 13">
            <a:extLst>
              <a:ext uri="{FF2B5EF4-FFF2-40B4-BE49-F238E27FC236}">
                <a16:creationId xmlns:a16="http://schemas.microsoft.com/office/drawing/2014/main" id="{BECF3246-7ED8-4209-9A03-D9105B6E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500438"/>
            <a:ext cx="26638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的同态满射，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66" name="Object 14">
                <a:extLst>
                  <a:ext uri="{FF2B5EF4-FFF2-40B4-BE49-F238E27FC236}">
                    <a16:creationId xmlns:a16="http://schemas.microsoft.com/office/drawing/2014/main" id="{5DD65598-0D31-4639-B599-138148AEB230}"/>
                  </a:ext>
                </a:extLst>
              </p:cNvPr>
              <p:cNvSpPr txBox="1"/>
              <p:nvPr/>
            </p:nvSpPr>
            <p:spPr bwMode="auto">
              <a:xfrm>
                <a:off x="5651500" y="3429000"/>
                <a:ext cx="2109788" cy="717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66" name="Object 14">
                <a:extLst>
                  <a:ext uri="{FF2B5EF4-FFF2-40B4-BE49-F238E27FC236}">
                    <a16:creationId xmlns:a16="http://schemas.microsoft.com/office/drawing/2014/main" id="{5DD65598-0D31-4639-B599-138148AE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1500" y="3429000"/>
                <a:ext cx="2109788" cy="717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67" name="Text Box 15">
            <a:extLst>
              <a:ext uri="{FF2B5EF4-FFF2-40B4-BE49-F238E27FC236}">
                <a16:creationId xmlns:a16="http://schemas.microsoft.com/office/drawing/2014/main" id="{C8D5C80D-667D-4F75-93EE-74EDC4113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692150"/>
            <a:ext cx="34559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全体正负奇数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69" name="Object 17">
                <a:extLst>
                  <a:ext uri="{FF2B5EF4-FFF2-40B4-BE49-F238E27FC236}">
                    <a16:creationId xmlns:a16="http://schemas.microsoft.com/office/drawing/2014/main" id="{44066C0C-FC1E-4C14-BDFB-506B41060CF5}"/>
                  </a:ext>
                </a:extLst>
              </p:cNvPr>
              <p:cNvSpPr txBox="1"/>
              <p:nvPr/>
            </p:nvSpPr>
            <p:spPr bwMode="auto">
              <a:xfrm>
                <a:off x="4932040" y="692696"/>
                <a:ext cx="2513012" cy="806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={1,−1}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69" name="Object 17">
                <a:extLst>
                  <a:ext uri="{FF2B5EF4-FFF2-40B4-BE49-F238E27FC236}">
                    <a16:creationId xmlns:a16="http://schemas.microsoft.com/office/drawing/2014/main" id="{44066C0C-FC1E-4C14-BDFB-506B41060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692696"/>
                <a:ext cx="2513012" cy="806450"/>
              </a:xfrm>
              <a:prstGeom prst="rect">
                <a:avLst/>
              </a:prstGeom>
              <a:blipFill>
                <a:blip r:embed="rId7"/>
                <a:stretch>
                  <a:fillRect l="-4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0" name="Text Box 18">
            <a:extLst>
              <a:ext uri="{FF2B5EF4-FFF2-40B4-BE49-F238E27FC236}">
                <a16:creationId xmlns:a16="http://schemas.microsoft.com/office/drawing/2014/main" id="{1D1DC61A-95BB-4547-B5C2-C699EEB1C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2" y="1276849"/>
            <a:ext cx="62642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代数运算均为数的普通乘法</a:t>
            </a:r>
          </a:p>
        </p:txBody>
      </p:sp>
      <p:sp>
        <p:nvSpPr>
          <p:cNvPr id="253971" name="Text Box 19">
            <a:extLst>
              <a:ext uri="{FF2B5EF4-FFF2-40B4-BE49-F238E27FC236}">
                <a16:creationId xmlns:a16="http://schemas.microsoft.com/office/drawing/2014/main" id="{F69CC682-21E9-408C-A956-E7C005B2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916113"/>
            <a:ext cx="15128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正奇数</a:t>
            </a:r>
          </a:p>
        </p:txBody>
      </p:sp>
      <p:sp>
        <p:nvSpPr>
          <p:cNvPr id="253972" name="Line 20">
            <a:extLst>
              <a:ext uri="{FF2B5EF4-FFF2-40B4-BE49-F238E27FC236}">
                <a16:creationId xmlns:a16="http://schemas.microsoft.com/office/drawing/2014/main" id="{AA450E13-978A-42CC-865D-D55CD63CD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2050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3973" name="Text Box 21">
            <a:extLst>
              <a:ext uri="{FF2B5EF4-FFF2-40B4-BE49-F238E27FC236}">
                <a16:creationId xmlns:a16="http://schemas.microsoft.com/office/drawing/2014/main" id="{55E44043-1D5B-4B90-87CC-E27E80D9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876425"/>
            <a:ext cx="5746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253974" name="Text Box 22">
            <a:extLst>
              <a:ext uri="{FF2B5EF4-FFF2-40B4-BE49-F238E27FC236}">
                <a16:creationId xmlns:a16="http://schemas.microsoft.com/office/drawing/2014/main" id="{A57A0B54-A7FE-4F7A-BBBF-8B1AA724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676525"/>
            <a:ext cx="15128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负奇数</a:t>
            </a:r>
          </a:p>
        </p:txBody>
      </p:sp>
      <p:sp>
        <p:nvSpPr>
          <p:cNvPr id="253975" name="Line 23">
            <a:extLst>
              <a:ext uri="{FF2B5EF4-FFF2-40B4-BE49-F238E27FC236}">
                <a16:creationId xmlns:a16="http://schemas.microsoft.com/office/drawing/2014/main" id="{CA7BDEFF-4DE0-475A-8E97-17444A1BC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9654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3976" name="Text Box 24">
            <a:extLst>
              <a:ext uri="{FF2B5EF4-FFF2-40B4-BE49-F238E27FC236}">
                <a16:creationId xmlns:a16="http://schemas.microsoft.com/office/drawing/2014/main" id="{315D8E66-CC1B-478C-988E-BD09338D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636838"/>
            <a:ext cx="5746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77" name="Object 25">
                <a:extLst>
                  <a:ext uri="{FF2B5EF4-FFF2-40B4-BE49-F238E27FC236}">
                    <a16:creationId xmlns:a16="http://schemas.microsoft.com/office/drawing/2014/main" id="{1F408B3F-D8AB-4104-9A90-707CEFEE8FE4}"/>
                  </a:ext>
                </a:extLst>
              </p:cNvPr>
              <p:cNvSpPr txBox="1"/>
              <p:nvPr/>
            </p:nvSpPr>
            <p:spPr bwMode="auto">
              <a:xfrm>
                <a:off x="1187450" y="4149725"/>
                <a:ext cx="544513" cy="671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77" name="Object 25">
                <a:extLst>
                  <a:ext uri="{FF2B5EF4-FFF2-40B4-BE49-F238E27FC236}">
                    <a16:creationId xmlns:a16="http://schemas.microsoft.com/office/drawing/2014/main" id="{1F408B3F-D8AB-4104-9A90-707CEFEE8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4149725"/>
                <a:ext cx="544513" cy="671513"/>
              </a:xfrm>
              <a:prstGeom prst="rect">
                <a:avLst/>
              </a:prstGeom>
              <a:blipFill>
                <a:blip r:embed="rId8"/>
                <a:stretch>
                  <a:fillRect l="-3371" r="-22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8" name="Text Box 26">
            <a:extLst>
              <a:ext uri="{FF2B5EF4-FFF2-40B4-BE49-F238E27FC236}">
                <a16:creationId xmlns:a16="http://schemas.microsoft.com/office/drawing/2014/main" id="{AF107CD1-AAC3-45BC-8589-AA0D13681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221163"/>
            <a:ext cx="15843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是群，</a:t>
            </a:r>
          </a:p>
        </p:txBody>
      </p:sp>
      <p:sp>
        <p:nvSpPr>
          <p:cNvPr id="253979" name="Text Box 27">
            <a:extLst>
              <a:ext uri="{FF2B5EF4-FFF2-40B4-BE49-F238E27FC236}">
                <a16:creationId xmlns:a16="http://schemas.microsoft.com/office/drawing/2014/main" id="{4F247FEB-C474-4767-806E-3AE5858ED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221163"/>
            <a:ext cx="5032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80" name="Object 28">
                <a:extLst>
                  <a:ext uri="{FF2B5EF4-FFF2-40B4-BE49-F238E27FC236}">
                    <a16:creationId xmlns:a16="http://schemas.microsoft.com/office/drawing/2014/main" id="{787797A5-B19D-4A71-A5A6-8898465702D7}"/>
                  </a:ext>
                </a:extLst>
              </p:cNvPr>
              <p:cNvSpPr txBox="1"/>
              <p:nvPr/>
            </p:nvSpPr>
            <p:spPr bwMode="auto">
              <a:xfrm>
                <a:off x="3490913" y="4237038"/>
                <a:ext cx="544512" cy="585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980" name="Object 28">
                <a:extLst>
                  <a:ext uri="{FF2B5EF4-FFF2-40B4-BE49-F238E27FC236}">
                    <a16:creationId xmlns:a16="http://schemas.microsoft.com/office/drawing/2014/main" id="{787797A5-B19D-4A71-A5A6-88984657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0913" y="4237038"/>
                <a:ext cx="544512" cy="585787"/>
              </a:xfrm>
              <a:prstGeom prst="rect">
                <a:avLst/>
              </a:prstGeom>
              <a:blipFill>
                <a:blip r:embed="rId9"/>
                <a:stretch>
                  <a:fillRect l="-33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81" name="Text Box 29">
            <a:extLst>
              <a:ext uri="{FF2B5EF4-FFF2-40B4-BE49-F238E27FC236}">
                <a16:creationId xmlns:a16="http://schemas.microsoft.com/office/drawing/2014/main" id="{3103B2BB-C219-4CE4-B390-AE6DD1C2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237038"/>
            <a:ext cx="21605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不是群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25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1" grpId="0"/>
      <p:bldP spid="253964" grpId="0"/>
      <p:bldP spid="253965" grpId="0"/>
      <p:bldP spid="253967" grpId="0"/>
      <p:bldP spid="253970" grpId="0"/>
      <p:bldP spid="253971" grpId="0"/>
      <p:bldP spid="253973" grpId="0"/>
      <p:bldP spid="253974" grpId="0"/>
      <p:bldP spid="253976" grpId="0"/>
      <p:bldP spid="253978" grpId="0"/>
      <p:bldP spid="253979" grpId="0"/>
      <p:bldP spid="25398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0674" name="Object 34">
                <a:extLst>
                  <a:ext uri="{FF2B5EF4-FFF2-40B4-BE49-F238E27FC236}">
                    <a16:creationId xmlns:a16="http://schemas.microsoft.com/office/drawing/2014/main" id="{A335AA11-BA41-4CAF-A3A9-7086760BC77A}"/>
                  </a:ext>
                </a:extLst>
              </p:cNvPr>
              <p:cNvSpPr txBox="1"/>
              <p:nvPr/>
            </p:nvSpPr>
            <p:spPr bwMode="auto">
              <a:xfrm>
                <a:off x="1881986" y="807096"/>
                <a:ext cx="1223962" cy="566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74" name="Object 34">
                <a:extLst>
                  <a:ext uri="{FF2B5EF4-FFF2-40B4-BE49-F238E27FC236}">
                    <a16:creationId xmlns:a16="http://schemas.microsoft.com/office/drawing/2014/main" id="{A335AA11-BA41-4CAF-A3A9-7086760B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986" y="807096"/>
                <a:ext cx="1223962" cy="566738"/>
              </a:xfrm>
              <a:prstGeom prst="rect">
                <a:avLst/>
              </a:prstGeo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673" name="Object 33">
                <a:extLst>
                  <a:ext uri="{FF2B5EF4-FFF2-40B4-BE49-F238E27FC236}">
                    <a16:creationId xmlns:a16="http://schemas.microsoft.com/office/drawing/2014/main" id="{CC2DFB6D-18D1-49D2-96B5-85E0B7BD4B83}"/>
                  </a:ext>
                </a:extLst>
              </p:cNvPr>
              <p:cNvSpPr txBox="1"/>
              <p:nvPr/>
            </p:nvSpPr>
            <p:spPr bwMode="auto">
              <a:xfrm>
                <a:off x="2951883" y="757237"/>
                <a:ext cx="1657350" cy="579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73" name="Object 33">
                <a:extLst>
                  <a:ext uri="{FF2B5EF4-FFF2-40B4-BE49-F238E27FC236}">
                    <a16:creationId xmlns:a16="http://schemas.microsoft.com/office/drawing/2014/main" id="{CC2DFB6D-18D1-49D2-96B5-85E0B7BD4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1883" y="757237"/>
                <a:ext cx="1657350" cy="579438"/>
              </a:xfrm>
              <a:prstGeom prst="rect">
                <a:avLst/>
              </a:prstGeom>
              <a:blipFill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672" name="Object 32">
                <a:extLst>
                  <a:ext uri="{FF2B5EF4-FFF2-40B4-BE49-F238E27FC236}">
                    <a16:creationId xmlns:a16="http://schemas.microsoft.com/office/drawing/2014/main" id="{C906E502-1A6D-4023-B2A1-97BFEF8CDBB6}"/>
                  </a:ext>
                </a:extLst>
              </p:cNvPr>
              <p:cNvSpPr txBox="1"/>
              <p:nvPr/>
            </p:nvSpPr>
            <p:spPr bwMode="auto">
              <a:xfrm>
                <a:off x="5234022" y="715244"/>
                <a:ext cx="2038350" cy="6316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72" name="Object 32">
                <a:extLst>
                  <a:ext uri="{FF2B5EF4-FFF2-40B4-BE49-F238E27FC236}">
                    <a16:creationId xmlns:a16="http://schemas.microsoft.com/office/drawing/2014/main" id="{C906E502-1A6D-4023-B2A1-97BFEF8C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4022" y="715244"/>
                <a:ext cx="2038350" cy="631676"/>
              </a:xfrm>
              <a:prstGeom prst="rect">
                <a:avLst/>
              </a:prstGeom>
              <a:blipFill>
                <a:blip r:embed="rId4"/>
                <a:stretch>
                  <a:fillRect l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671" name="Object 31">
                <a:extLst>
                  <a:ext uri="{FF2B5EF4-FFF2-40B4-BE49-F238E27FC236}">
                    <a16:creationId xmlns:a16="http://schemas.microsoft.com/office/drawing/2014/main" id="{5CE4B7A2-02A7-41FA-8DA9-7C402C32563D}"/>
                  </a:ext>
                </a:extLst>
              </p:cNvPr>
              <p:cNvSpPr txBox="1"/>
              <p:nvPr/>
            </p:nvSpPr>
            <p:spPr bwMode="auto">
              <a:xfrm>
                <a:off x="1379538" y="1493838"/>
                <a:ext cx="2001837" cy="5857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71" name="Object 31">
                <a:extLst>
                  <a:ext uri="{FF2B5EF4-FFF2-40B4-BE49-F238E27FC236}">
                    <a16:creationId xmlns:a16="http://schemas.microsoft.com/office/drawing/2014/main" id="{5CE4B7A2-02A7-41FA-8DA9-7C402C325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38" y="1493838"/>
                <a:ext cx="2001837" cy="585787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670" name="Object 30">
                <a:extLst>
                  <a:ext uri="{FF2B5EF4-FFF2-40B4-BE49-F238E27FC236}">
                    <a16:creationId xmlns:a16="http://schemas.microsoft.com/office/drawing/2014/main" id="{0C355157-AA90-4673-B81F-709060B1BFE6}"/>
                  </a:ext>
                </a:extLst>
              </p:cNvPr>
              <p:cNvSpPr txBox="1"/>
              <p:nvPr/>
            </p:nvSpPr>
            <p:spPr bwMode="auto">
              <a:xfrm>
                <a:off x="1258888" y="2060575"/>
                <a:ext cx="2736850" cy="677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={0,1,2,3},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70" name="Object 30">
                <a:extLst>
                  <a:ext uri="{FF2B5EF4-FFF2-40B4-BE49-F238E27FC236}">
                    <a16:creationId xmlns:a16="http://schemas.microsoft.com/office/drawing/2014/main" id="{0C355157-AA90-4673-B81F-709060B1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2060575"/>
                <a:ext cx="2736850" cy="677863"/>
              </a:xfrm>
              <a:prstGeom prst="rect">
                <a:avLst/>
              </a:prstGeom>
              <a:blipFill>
                <a:blip r:embed="rId6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669" name="Object 29">
                <a:extLst>
                  <a:ext uri="{FF2B5EF4-FFF2-40B4-BE49-F238E27FC236}">
                    <a16:creationId xmlns:a16="http://schemas.microsoft.com/office/drawing/2014/main" id="{E7DD8BDD-32BA-4092-B0AA-F3A7756FD2AD}"/>
                  </a:ext>
                </a:extLst>
              </p:cNvPr>
              <p:cNvSpPr txBox="1"/>
              <p:nvPr/>
            </p:nvSpPr>
            <p:spPr bwMode="auto">
              <a:xfrm>
                <a:off x="3347864" y="1988840"/>
                <a:ext cx="3600450" cy="561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69" name="Object 29">
                <a:extLst>
                  <a:ext uri="{FF2B5EF4-FFF2-40B4-BE49-F238E27FC236}">
                    <a16:creationId xmlns:a16="http://schemas.microsoft.com/office/drawing/2014/main" id="{E7DD8BDD-32BA-4092-B0AA-F3A7756F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1988840"/>
                <a:ext cx="3600450" cy="561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668" name="Object 28">
                <a:extLst>
                  <a:ext uri="{FF2B5EF4-FFF2-40B4-BE49-F238E27FC236}">
                    <a16:creationId xmlns:a16="http://schemas.microsoft.com/office/drawing/2014/main" id="{1E5DE111-7EF4-44A4-BD17-467B0EF8C2EC}"/>
                  </a:ext>
                </a:extLst>
              </p:cNvPr>
              <p:cNvSpPr txBox="1"/>
              <p:nvPr/>
            </p:nvSpPr>
            <p:spPr bwMode="auto">
              <a:xfrm>
                <a:off x="1258888" y="3644900"/>
                <a:ext cx="4786312" cy="673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(0)=0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68" name="Object 28">
                <a:extLst>
                  <a:ext uri="{FF2B5EF4-FFF2-40B4-BE49-F238E27FC236}">
                    <a16:creationId xmlns:a16="http://schemas.microsoft.com/office/drawing/2014/main" id="{1E5DE111-7EF4-44A4-BD17-467B0EF8C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3644900"/>
                <a:ext cx="4786312" cy="673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667" name="Object 27">
                <a:extLst>
                  <a:ext uri="{FF2B5EF4-FFF2-40B4-BE49-F238E27FC236}">
                    <a16:creationId xmlns:a16="http://schemas.microsoft.com/office/drawing/2014/main" id="{A923F7AD-072B-4D0A-9BB1-A169606A784D}"/>
                  </a:ext>
                </a:extLst>
              </p:cNvPr>
              <p:cNvSpPr txBox="1"/>
              <p:nvPr/>
            </p:nvSpPr>
            <p:spPr bwMode="auto">
              <a:xfrm>
                <a:off x="1187450" y="4437063"/>
                <a:ext cx="6407150" cy="760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)={⋯,−8,−4,0,4,8,⋯}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67" name="Object 27">
                <a:extLst>
                  <a:ext uri="{FF2B5EF4-FFF2-40B4-BE49-F238E27FC236}">
                    <a16:creationId xmlns:a16="http://schemas.microsoft.com/office/drawing/2014/main" id="{A923F7AD-072B-4D0A-9BB1-A169606A7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4437063"/>
                <a:ext cx="6407150" cy="760412"/>
              </a:xfrm>
              <a:prstGeom prst="rect">
                <a:avLst/>
              </a:prstGeom>
              <a:blipFill>
                <a:blip r:embed="rId9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675" name="Rectangle 35">
            <a:extLst>
              <a:ext uri="{FF2B5EF4-FFF2-40B4-BE49-F238E27FC236}">
                <a16:creationId xmlns:a16="http://schemas.microsoft.com/office/drawing/2014/main" id="{D9225222-3794-47C0-B203-84DEFB04D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49946"/>
            <a:ext cx="156675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思考题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40676" name="Rectangle 36">
            <a:extLst>
              <a:ext uri="{FF2B5EF4-FFF2-40B4-BE49-F238E27FC236}">
                <a16:creationId xmlns:a16="http://schemas.microsoft.com/office/drawing/2014/main" id="{15A2B115-FCA2-4A70-906C-185555AE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650" y="778521"/>
            <a:ext cx="12723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40677" name="Rectangle 37">
            <a:extLst>
              <a:ext uri="{FF2B5EF4-FFF2-40B4-BE49-F238E27FC236}">
                <a16:creationId xmlns:a16="http://schemas.microsoft.com/office/drawing/2014/main" id="{A12766D6-A450-431C-A8CA-A4423DD3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242" y="720078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40678" name="Rectangle 38">
            <a:extLst>
              <a:ext uri="{FF2B5EF4-FFF2-40B4-BE49-F238E27FC236}">
                <a16:creationId xmlns:a16="http://schemas.microsoft.com/office/drawing/2014/main" id="{9D7F17FE-58C1-4037-89AC-820CD3623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70671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40679" name="Rectangle 39">
            <a:extLst>
              <a:ext uri="{FF2B5EF4-FFF2-40B4-BE49-F238E27FC236}">
                <a16:creationId xmlns:a16="http://schemas.microsoft.com/office/drawing/2014/main" id="{E97D5C7A-30C8-4F90-9346-01EBE94A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470671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40680" name="Rectangle 40">
            <a:extLst>
              <a:ext uri="{FF2B5EF4-FFF2-40B4-BE49-F238E27FC236}">
                <a16:creationId xmlns:a16="http://schemas.microsoft.com/office/drawing/2014/main" id="{0689BC53-3ADE-4E9B-8527-1A8806EE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667771"/>
            <a:ext cx="6434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240681" name="Rectangle 41">
            <a:extLst>
              <a:ext uri="{FF2B5EF4-FFF2-40B4-BE49-F238E27FC236}">
                <a16:creationId xmlns:a16="http://schemas.microsoft.com/office/drawing/2014/main" id="{1B8FA4A9-D9A5-4E18-B7C7-C89F2F2E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957042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同态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683" name="Object 43">
                <a:extLst>
                  <a:ext uri="{FF2B5EF4-FFF2-40B4-BE49-F238E27FC236}">
                    <a16:creationId xmlns:a16="http://schemas.microsoft.com/office/drawing/2014/main" id="{26EB09C5-CD34-4594-9051-8AEC7218065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331913" y="2852738"/>
                <a:ext cx="5903912" cy="715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683" name="Object 43">
                <a:extLst>
                  <a:ext uri="{FF2B5EF4-FFF2-40B4-BE49-F238E27FC236}">
                    <a16:creationId xmlns:a16="http://schemas.microsoft.com/office/drawing/2014/main" id="{26EB09C5-CD34-4594-9051-8AEC7218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331913" y="2852738"/>
                <a:ext cx="5903912" cy="7159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5" grpId="0"/>
      <p:bldP spid="240676" grpId="0"/>
      <p:bldP spid="240677" grpId="0"/>
      <p:bldP spid="240678" grpId="0"/>
      <p:bldP spid="240679" grpId="0"/>
      <p:bldP spid="2406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D66317C7-A361-42E8-B53C-90DB8EA3B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3299" name="Object 3">
            <a:extLst>
              <a:ext uri="{FF2B5EF4-FFF2-40B4-BE49-F238E27FC236}">
                <a16:creationId xmlns:a16="http://schemas.microsoft.com/office/drawing/2014/main" id="{F9DDE0DB-7074-44E9-847F-B68CC3A0AC1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6712439"/>
              </p:ext>
            </p:extLst>
          </p:nvPr>
        </p:nvGraphicFramePr>
        <p:xfrm>
          <a:off x="247650" y="1008063"/>
          <a:ext cx="8601075" cy="482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3905303" imgH="2189233" progId="Word.Document.8">
                  <p:embed/>
                </p:oleObj>
              </mc:Choice>
              <mc:Fallback>
                <p:oleObj name="Document" r:id="rId3" imgW="3905303" imgH="2189233" progId="Word.Document.8">
                  <p:embed/>
                  <p:pic>
                    <p:nvPicPr>
                      <p:cNvPr id="183299" name="Object 3">
                        <a:extLst>
                          <a:ext uri="{FF2B5EF4-FFF2-40B4-BE49-F238E27FC236}">
                            <a16:creationId xmlns:a16="http://schemas.microsoft.com/office/drawing/2014/main" id="{F9DDE0DB-7074-44E9-847F-B68CC3A0A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008063"/>
                        <a:ext cx="8601075" cy="482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5008F92-AAA5-4CD1-8E86-5D8F4D010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2339" name="Object 3">
            <a:extLst>
              <a:ext uri="{FF2B5EF4-FFF2-40B4-BE49-F238E27FC236}">
                <a16:creationId xmlns:a16="http://schemas.microsoft.com/office/drawing/2014/main" id="{DF5DE856-0F55-460C-81FE-AAF3AD96FE22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9165188"/>
              </p:ext>
            </p:extLst>
          </p:nvPr>
        </p:nvGraphicFramePr>
        <p:xfrm>
          <a:off x="285750" y="1019175"/>
          <a:ext cx="8396288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3719526" imgH="2152872" progId="Word.Document.8">
                  <p:embed/>
                </p:oleObj>
              </mc:Choice>
              <mc:Fallback>
                <p:oleObj name="Document" r:id="rId3" imgW="3719526" imgH="2152872" progId="Word.Document.8">
                  <p:embed/>
                  <p:pic>
                    <p:nvPicPr>
                      <p:cNvPr id="142339" name="Object 3">
                        <a:extLst>
                          <a:ext uri="{FF2B5EF4-FFF2-40B4-BE49-F238E27FC236}">
                            <a16:creationId xmlns:a16="http://schemas.microsoft.com/office/drawing/2014/main" id="{DF5DE856-0F55-460C-81FE-AAF3AD96F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19175"/>
                        <a:ext cx="8396288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82385E3-803E-484C-A6F4-905408135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A1A174F8-768C-46C7-B5D0-48822E726B8B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1254157"/>
              </p:ext>
            </p:extLst>
          </p:nvPr>
        </p:nvGraphicFramePr>
        <p:xfrm>
          <a:off x="233363" y="1025525"/>
          <a:ext cx="8496300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3783624" imgH="2300477" progId="Word.Document.8">
                  <p:embed/>
                </p:oleObj>
              </mc:Choice>
              <mc:Fallback>
                <p:oleObj name="Document" r:id="rId3" imgW="3783624" imgH="2300477" progId="Word.Document.8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id="{A1A174F8-768C-46C7-B5D0-48822E726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1025525"/>
                        <a:ext cx="8496300" cy="516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882D5A4-4E97-40DF-9D67-3749873F8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81E85E23-F2F6-4C03-964B-8270359977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503453"/>
              </p:ext>
            </p:extLst>
          </p:nvPr>
        </p:nvGraphicFramePr>
        <p:xfrm>
          <a:off x="330200" y="1081088"/>
          <a:ext cx="8329613" cy="467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3309947" imgH="1859102" progId="Word.Document.8">
                  <p:embed/>
                </p:oleObj>
              </mc:Choice>
              <mc:Fallback>
                <p:oleObj name="Document" r:id="rId3" imgW="3309947" imgH="1859102" progId="Word.Document.8">
                  <p:embed/>
                  <p:pic>
                    <p:nvPicPr>
                      <p:cNvPr id="144387" name="Object 3">
                        <a:extLst>
                          <a:ext uri="{FF2B5EF4-FFF2-40B4-BE49-F238E27FC236}">
                            <a16:creationId xmlns:a16="http://schemas.microsoft.com/office/drawing/2014/main" id="{81E85E23-F2F6-4C03-964B-827035997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81088"/>
                        <a:ext cx="8329613" cy="467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CCCE381-C4F6-47AF-B79E-90F0D3CF4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id="{B026646A-6B48-4477-9468-CD60B34B3E9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1649068"/>
              </p:ext>
            </p:extLst>
          </p:nvPr>
        </p:nvGraphicFramePr>
        <p:xfrm>
          <a:off x="307975" y="1082675"/>
          <a:ext cx="8374063" cy="498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3522160" imgH="2097070" progId="Word.Document.8">
                  <p:embed/>
                </p:oleObj>
              </mc:Choice>
              <mc:Fallback>
                <p:oleObj name="Document" r:id="rId3" imgW="3522160" imgH="2097070" progId="Word.Document.8">
                  <p:embed/>
                  <p:pic>
                    <p:nvPicPr>
                      <p:cNvPr id="145411" name="Object 3">
                        <a:extLst>
                          <a:ext uri="{FF2B5EF4-FFF2-40B4-BE49-F238E27FC236}">
                            <a16:creationId xmlns:a16="http://schemas.microsoft.com/office/drawing/2014/main" id="{B026646A-6B48-4477-9468-CD60B34B3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082675"/>
                        <a:ext cx="8374063" cy="498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17102</TotalTime>
  <Words>588</Words>
  <Application>Microsoft Office PowerPoint</Application>
  <PresentationFormat>全屏显示(4:3)</PresentationFormat>
  <Paragraphs>99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3" baseType="lpstr">
      <vt:lpstr>黑体</vt:lpstr>
      <vt:lpstr>华文楷体</vt:lpstr>
      <vt:lpstr>华文隶书</vt:lpstr>
      <vt:lpstr>华文新魏</vt:lpstr>
      <vt:lpstr>华文行楷</vt:lpstr>
      <vt:lpstr>华文中宋</vt:lpstr>
      <vt:lpstr>隶书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Times New Roman</vt:lpstr>
      <vt:lpstr>Wingdings</vt:lpstr>
      <vt:lpstr>400TGp_globalcity_light_ani</vt:lpstr>
      <vt:lpstr>Document</vt:lpstr>
      <vt:lpstr>Equation</vt:lpstr>
      <vt:lpstr>目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Ben</dc:creator>
  <cp:lastModifiedBy>Xianyi</cp:lastModifiedBy>
  <cp:revision>401</cp:revision>
  <dcterms:created xsi:type="dcterms:W3CDTF">2010-12-17T07:48:00Z</dcterms:created>
  <dcterms:modified xsi:type="dcterms:W3CDTF">2021-12-01T03:36:48Z</dcterms:modified>
</cp:coreProperties>
</file>