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</p:sldMasterIdLst>
  <p:notesMasterIdLst>
    <p:notesMasterId r:id="rId38"/>
  </p:notesMasterIdLst>
  <p:sldIdLst>
    <p:sldId id="398" r:id="rId4"/>
    <p:sldId id="272" r:id="rId5"/>
    <p:sldId id="284" r:id="rId6"/>
    <p:sldId id="280" r:id="rId7"/>
    <p:sldId id="257" r:id="rId8"/>
    <p:sldId id="258" r:id="rId9"/>
    <p:sldId id="285" r:id="rId10"/>
    <p:sldId id="286" r:id="rId11"/>
    <p:sldId id="287" r:id="rId12"/>
    <p:sldId id="315" r:id="rId13"/>
    <p:sldId id="309" r:id="rId14"/>
    <p:sldId id="288" r:id="rId15"/>
    <p:sldId id="310" r:id="rId16"/>
    <p:sldId id="311" r:id="rId17"/>
    <p:sldId id="312" r:id="rId18"/>
    <p:sldId id="313" r:id="rId19"/>
    <p:sldId id="314" r:id="rId20"/>
    <p:sldId id="399" r:id="rId21"/>
    <p:sldId id="290" r:id="rId22"/>
    <p:sldId id="291" r:id="rId23"/>
    <p:sldId id="292" r:id="rId24"/>
    <p:sldId id="293" r:id="rId25"/>
    <p:sldId id="294" r:id="rId26"/>
    <p:sldId id="400" r:id="rId27"/>
    <p:sldId id="295" r:id="rId28"/>
    <p:sldId id="317" r:id="rId29"/>
    <p:sldId id="318" r:id="rId30"/>
    <p:sldId id="319" r:id="rId31"/>
    <p:sldId id="320" r:id="rId32"/>
    <p:sldId id="321" r:id="rId33"/>
    <p:sldId id="322" r:id="rId34"/>
    <p:sldId id="296" r:id="rId35"/>
    <p:sldId id="401" r:id="rId36"/>
    <p:sldId id="259" r:id="rId37"/>
    <p:sldId id="260" r:id="rId39"/>
    <p:sldId id="402" r:id="rId40"/>
    <p:sldId id="262" r:id="rId41"/>
    <p:sldId id="263" r:id="rId42"/>
    <p:sldId id="403" r:id="rId43"/>
    <p:sldId id="264" r:id="rId44"/>
    <p:sldId id="298" r:id="rId45"/>
    <p:sldId id="404" r:id="rId46"/>
    <p:sldId id="299" r:id="rId47"/>
    <p:sldId id="267" r:id="rId48"/>
    <p:sldId id="323" r:id="rId49"/>
    <p:sldId id="324" r:id="rId50"/>
    <p:sldId id="268" r:id="rId51"/>
    <p:sldId id="269" r:id="rId52"/>
    <p:sldId id="270" r:id="rId53"/>
    <p:sldId id="271" r:id="rId54"/>
    <p:sldId id="405" r:id="rId55"/>
    <p:sldId id="406" r:id="rId56"/>
    <p:sldId id="273" r:id="rId57"/>
    <p:sldId id="407" r:id="rId58"/>
    <p:sldId id="408" r:id="rId59"/>
    <p:sldId id="409" r:id="rId60"/>
    <p:sldId id="274" r:id="rId61"/>
    <p:sldId id="275" r:id="rId62"/>
    <p:sldId id="276" r:id="rId63"/>
    <p:sldId id="410" r:id="rId64"/>
    <p:sldId id="301" r:id="rId65"/>
    <p:sldId id="325" r:id="rId66"/>
    <p:sldId id="326" r:id="rId67"/>
    <p:sldId id="302" r:id="rId68"/>
    <p:sldId id="303" r:id="rId69"/>
    <p:sldId id="304" r:id="rId70"/>
    <p:sldId id="327" r:id="rId71"/>
    <p:sldId id="328" r:id="rId72"/>
    <p:sldId id="305" r:id="rId73"/>
    <p:sldId id="307" r:id="rId74"/>
    <p:sldId id="308" r:id="rId75"/>
    <p:sldId id="329" r:id="rId76"/>
    <p:sldId id="330" r:id="rId77"/>
    <p:sldId id="331" r:id="rId78"/>
  </p:sldIdLst>
  <p:sldSz cx="9144000" cy="6858000" type="screen4x3"/>
  <p:notesSz cx="6858000" cy="9144000"/>
  <p:custDataLst>
    <p:tags r:id="rId8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anyi" initials="c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92886" autoAdjust="0"/>
  </p:normalViewPr>
  <p:slideViewPr>
    <p:cSldViewPr showGuides="1">
      <p:cViewPr varScale="1">
        <p:scale>
          <a:sx n="60" d="100"/>
          <a:sy n="60" d="100"/>
        </p:scale>
        <p:origin x="12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gs" Target="tags/tag1.xml"/><Relationship Id="rId82" Type="http://schemas.openxmlformats.org/officeDocument/2006/relationships/commentAuthors" Target="commentAuthors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0.wmf"/><Relationship Id="rId4" Type="http://schemas.openxmlformats.org/officeDocument/2006/relationships/image" Target="../media/image5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2.wmf"/><Relationship Id="rId6" Type="http://schemas.openxmlformats.org/officeDocument/2006/relationships/image" Target="../media/image131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6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2.emf"/><Relationship Id="rId3" Type="http://schemas.openxmlformats.org/officeDocument/2006/relationships/image" Target="../media/image201.e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6.wmf"/><Relationship Id="rId3" Type="http://schemas.openxmlformats.org/officeDocument/2006/relationships/image" Target="../media/image205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emf"/><Relationship Id="rId1" Type="http://schemas.openxmlformats.org/officeDocument/2006/relationships/image" Target="../media/image207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emf"/><Relationship Id="rId1" Type="http://schemas.openxmlformats.org/officeDocument/2006/relationships/image" Target="../media/image20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7" Type="http://schemas.openxmlformats.org/officeDocument/2006/relationships/image" Target="../media/image217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6.wmf"/><Relationship Id="rId4" Type="http://schemas.openxmlformats.org/officeDocument/2006/relationships/image" Target="../media/image225.wmf"/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0.emf"/><Relationship Id="rId3" Type="http://schemas.openxmlformats.org/officeDocument/2006/relationships/image" Target="../media/image229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2.emf"/><Relationship Id="rId3" Type="http://schemas.openxmlformats.org/officeDocument/2006/relationships/image" Target="../media/image251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2" Type="http://schemas.openxmlformats.org/officeDocument/2006/relationships/image" Target="../media/image254.emf"/><Relationship Id="rId1" Type="http://schemas.openxmlformats.org/officeDocument/2006/relationships/image" Target="../media/image253.e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1.emf"/><Relationship Id="rId5" Type="http://schemas.openxmlformats.org/officeDocument/2006/relationships/image" Target="../media/image260.emf"/><Relationship Id="rId4" Type="http://schemas.openxmlformats.org/officeDocument/2006/relationships/image" Target="../media/image259.emf"/><Relationship Id="rId3" Type="http://schemas.openxmlformats.org/officeDocument/2006/relationships/image" Target="../media/image258.emf"/><Relationship Id="rId2" Type="http://schemas.openxmlformats.org/officeDocument/2006/relationships/image" Target="../media/image257.emf"/><Relationship Id="rId1" Type="http://schemas.openxmlformats.org/officeDocument/2006/relationships/image" Target="../media/image256.e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5.emf"/><Relationship Id="rId3" Type="http://schemas.openxmlformats.org/officeDocument/2006/relationships/image" Target="../media/image264.emf"/><Relationship Id="rId2" Type="http://schemas.openxmlformats.org/officeDocument/2006/relationships/image" Target="../media/image263.emf"/><Relationship Id="rId1" Type="http://schemas.openxmlformats.org/officeDocument/2006/relationships/image" Target="../media/image26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2" Type="http://schemas.openxmlformats.org/officeDocument/2006/relationships/image" Target="../media/image268.emf"/><Relationship Id="rId1" Type="http://schemas.openxmlformats.org/officeDocument/2006/relationships/image" Target="../media/image267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emf"/><Relationship Id="rId1" Type="http://schemas.openxmlformats.org/officeDocument/2006/relationships/image" Target="../media/image270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3.emf"/><Relationship Id="rId1" Type="http://schemas.openxmlformats.org/officeDocument/2006/relationships/image" Target="../media/image27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emf"/><Relationship Id="rId2" Type="http://schemas.openxmlformats.org/officeDocument/2006/relationships/image" Target="../media/image275.emf"/><Relationship Id="rId1" Type="http://schemas.openxmlformats.org/officeDocument/2006/relationships/image" Target="../media/image274.e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0.emf"/><Relationship Id="rId3" Type="http://schemas.openxmlformats.org/officeDocument/2006/relationships/image" Target="../media/image279.emf"/><Relationship Id="rId2" Type="http://schemas.openxmlformats.org/officeDocument/2006/relationships/image" Target="../media/image278.emf"/><Relationship Id="rId1" Type="http://schemas.openxmlformats.org/officeDocument/2006/relationships/image" Target="../media/image277.e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4.emf"/><Relationship Id="rId3" Type="http://schemas.openxmlformats.org/officeDocument/2006/relationships/image" Target="../media/image283.emf"/><Relationship Id="rId2" Type="http://schemas.openxmlformats.org/officeDocument/2006/relationships/image" Target="../media/image282.emf"/><Relationship Id="rId1" Type="http://schemas.openxmlformats.org/officeDocument/2006/relationships/image" Target="../media/image281.e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8.emf"/><Relationship Id="rId3" Type="http://schemas.openxmlformats.org/officeDocument/2006/relationships/image" Target="../media/image287.emf"/><Relationship Id="rId2" Type="http://schemas.openxmlformats.org/officeDocument/2006/relationships/image" Target="../media/image286.emf"/><Relationship Id="rId1" Type="http://schemas.openxmlformats.org/officeDocument/2006/relationships/image" Target="../media/image285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emf"/><Relationship Id="rId2" Type="http://schemas.openxmlformats.org/officeDocument/2006/relationships/image" Target="../media/image290.emf"/><Relationship Id="rId1" Type="http://schemas.openxmlformats.org/officeDocument/2006/relationships/image" Target="../media/image289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emf"/><Relationship Id="rId2" Type="http://schemas.openxmlformats.org/officeDocument/2006/relationships/image" Target="../media/image293.emf"/><Relationship Id="rId1" Type="http://schemas.openxmlformats.org/officeDocument/2006/relationships/image" Target="../media/image292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emf"/><Relationship Id="rId2" Type="http://schemas.openxmlformats.org/officeDocument/2006/relationships/image" Target="../media/image296.emf"/><Relationship Id="rId1" Type="http://schemas.openxmlformats.org/officeDocument/2006/relationships/image" Target="../media/image295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3.wmf"/><Relationship Id="rId8" Type="http://schemas.openxmlformats.org/officeDocument/2006/relationships/image" Target="../media/image332.wmf"/><Relationship Id="rId7" Type="http://schemas.openxmlformats.org/officeDocument/2006/relationships/image" Target="../media/image331.wmf"/><Relationship Id="rId6" Type="http://schemas.openxmlformats.org/officeDocument/2006/relationships/image" Target="../media/image330.wmf"/><Relationship Id="rId5" Type="http://schemas.openxmlformats.org/officeDocument/2006/relationships/image" Target="../media/image329.wmf"/><Relationship Id="rId4" Type="http://schemas.openxmlformats.org/officeDocument/2006/relationships/image" Target="../media/image328.wmf"/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1" Type="http://schemas.openxmlformats.org/officeDocument/2006/relationships/image" Target="../media/image335.wmf"/><Relationship Id="rId10" Type="http://schemas.openxmlformats.org/officeDocument/2006/relationships/image" Target="../media/image334.wmf"/><Relationship Id="rId1" Type="http://schemas.openxmlformats.org/officeDocument/2006/relationships/image" Target="../media/image325.wmf"/></Relationships>
</file>

<file path=ppt/drawings/_rels/vmlDrawing41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1.wmf"/><Relationship Id="rId5" Type="http://schemas.openxmlformats.org/officeDocument/2006/relationships/image" Target="../media/image340.wmf"/><Relationship Id="rId4" Type="http://schemas.openxmlformats.org/officeDocument/2006/relationships/image" Target="../media/image339.wmf"/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/Relationships>
</file>

<file path=ppt/drawings/_rels/vmlDrawing43.vml.rels><?xml version="1.0" encoding="UTF-8" standalone="yes"?>
<Relationships xmlns="http://schemas.openxmlformats.org/package/2006/relationships"><Relationship Id="rId6" Type="http://schemas.openxmlformats.org/officeDocument/2006/relationships/image" Target="../media/image365.wmf"/><Relationship Id="rId5" Type="http://schemas.openxmlformats.org/officeDocument/2006/relationships/image" Target="../media/image364.wmf"/><Relationship Id="rId4" Type="http://schemas.openxmlformats.org/officeDocument/2006/relationships/image" Target="../media/image363.wmf"/><Relationship Id="rId3" Type="http://schemas.openxmlformats.org/officeDocument/2006/relationships/image" Target="../media/image362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4.wmf"/><Relationship Id="rId8" Type="http://schemas.openxmlformats.org/officeDocument/2006/relationships/image" Target="../media/image373.wmf"/><Relationship Id="rId7" Type="http://schemas.openxmlformats.org/officeDocument/2006/relationships/image" Target="../media/image372.wmf"/><Relationship Id="rId6" Type="http://schemas.openxmlformats.org/officeDocument/2006/relationships/image" Target="../media/image371.wmf"/><Relationship Id="rId5" Type="http://schemas.openxmlformats.org/officeDocument/2006/relationships/image" Target="../media/image370.wmf"/><Relationship Id="rId4" Type="http://schemas.openxmlformats.org/officeDocument/2006/relationships/image" Target="../media/image369.wmf"/><Relationship Id="rId3" Type="http://schemas.openxmlformats.org/officeDocument/2006/relationships/image" Target="../media/image368.wmf"/><Relationship Id="rId2" Type="http://schemas.openxmlformats.org/officeDocument/2006/relationships/image" Target="../media/image367.wmf"/><Relationship Id="rId1" Type="http://schemas.openxmlformats.org/officeDocument/2006/relationships/image" Target="../media/image366.wmf"/></Relationships>
</file>

<file path=ppt/drawings/_rels/vmlDrawing4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8.wmf"/><Relationship Id="rId3" Type="http://schemas.openxmlformats.org/officeDocument/2006/relationships/image" Target="../media/image377.wmf"/><Relationship Id="rId2" Type="http://schemas.openxmlformats.org/officeDocument/2006/relationships/image" Target="../media/image376.wmf"/><Relationship Id="rId1" Type="http://schemas.openxmlformats.org/officeDocument/2006/relationships/image" Target="../media/image375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A64B-C382-4F6B-8F52-DE47C08BDC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7EE6-FC78-4DDE-84D6-C062D12FFA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463C6B-ADE6-4E47-82F9-AD196A448499}" type="slidenum">
              <a:rPr lang="en-US" altLang="zh-CN"/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39C4585-5DFE-47B1-AD3C-7A1DD953FC88}" type="slidenum">
              <a:rPr lang="en-US" altLang="zh-CN"/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67BAAA7-8526-4817-9A8F-85D8C5D912B1}" type="slidenum">
              <a:rPr lang="en-US" altLang="zh-CN"/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8474A88-9FC0-46E3-B10C-1C634B751A21}" type="slidenum">
              <a:rPr lang="en-US" altLang="zh-CN"/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EA66EB-1C07-4A65-9E55-87EE7A0F0621}" type="slidenum">
              <a:rPr lang="en-US" altLang="zh-CN"/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EF5B70-870B-4574-A2BD-1560F4F63575}" type="slidenum">
              <a:rPr lang="en-US" altLang="zh-CN"/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884F72-11BC-4279-A97E-7FFF47A9572B}" type="slidenum">
              <a:rPr lang="en-US" altLang="zh-CN"/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2F97FAD-9551-47AF-A686-C194444CD941}" type="slidenum">
              <a:rPr lang="en-US" altLang="zh-CN"/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458B40-3C05-403F-8DAC-7E86C392DB93}" type="slidenum">
              <a:rPr lang="en-US" altLang="zh-CN"/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145076C-6A10-4C91-87FC-30898C8F8DC4}" type="slidenum">
              <a:rPr lang="en-US" altLang="zh-CN"/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3C3E90-7314-4806-8981-B6B109BFE4EA}" type="slidenum">
              <a:rPr lang="en-US" altLang="zh-CN"/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CFF07C-FDAD-465C-BE47-23428BBDDD1B}" type="slidenum">
              <a:rPr lang="en-US" altLang="zh-CN"/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F3EA60-0600-4E20-8A1B-8BD8CC431C46}" type="slidenum">
              <a:rPr lang="en-US" altLang="zh-CN"/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800C362-C7FF-47EB-8ACE-BC203BEAAF1F}" type="slidenum">
              <a:rPr lang="en-US" altLang="zh-CN"/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6CEA72-930D-4EE4-A003-6FD30A327DD7}" type="slidenum">
              <a:rPr lang="en-US" altLang="zh-CN"/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D020C6B-15DF-465E-9947-FA856580135E}" type="slidenum">
              <a:rPr lang="en-US" altLang="zh-CN"/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2" Type="http://schemas.openxmlformats.org/officeDocument/2006/relationships/image" Target="../media/image11.jpe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1" name="Group 15"/>
          <p:cNvGrpSpPr/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/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/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/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/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/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/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/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/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/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/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/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/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/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/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/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/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/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/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/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/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/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/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/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9"/>
            <p:cNvSpPr/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40"/>
            <p:cNvSpPr/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41"/>
            <p:cNvSpPr/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42"/>
            <p:cNvSpPr/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3"/>
            <p:cNvSpPr/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4"/>
            <p:cNvSpPr/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5"/>
            <p:cNvSpPr/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6"/>
            <p:cNvSpPr/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7"/>
            <p:cNvSpPr/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8"/>
            <p:cNvSpPr/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9"/>
            <p:cNvSpPr/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50"/>
            <p:cNvSpPr/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51"/>
            <p:cNvSpPr/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Freeform 52"/>
            <p:cNvSpPr/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Freeform 53"/>
            <p:cNvSpPr/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Freeform 54"/>
            <p:cNvSpPr/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55"/>
            <p:cNvSpPr/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56"/>
            <p:cNvSpPr/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Freeform 57"/>
            <p:cNvSpPr/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Freeform 58"/>
            <p:cNvSpPr/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59"/>
            <p:cNvSpPr/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Freeform 60"/>
            <p:cNvSpPr/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Freeform 61"/>
            <p:cNvSpPr/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62"/>
            <p:cNvSpPr/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63"/>
            <p:cNvSpPr/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64"/>
            <p:cNvSpPr/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65"/>
            <p:cNvSpPr/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66"/>
            <p:cNvSpPr/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7"/>
            <p:cNvSpPr/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8"/>
            <p:cNvSpPr/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9"/>
            <p:cNvSpPr/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70"/>
            <p:cNvSpPr/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71"/>
            <p:cNvSpPr/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72"/>
            <p:cNvSpPr/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73"/>
            <p:cNvSpPr/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74"/>
            <p:cNvSpPr/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75"/>
            <p:cNvSpPr/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76"/>
            <p:cNvSpPr/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7"/>
            <p:cNvSpPr/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8"/>
            <p:cNvSpPr/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9"/>
            <p:cNvSpPr/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80"/>
            <p:cNvSpPr/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81"/>
            <p:cNvSpPr/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/>
            <p:cNvSpPr/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/>
            <p:cNvSpPr/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/>
            <p:cNvSpPr/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/>
            <p:cNvSpPr/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/>
            <p:cNvSpPr/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/>
            <p:cNvSpPr/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/>
            <p:cNvSpPr/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/>
            <p:cNvSpPr/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/>
            <p:cNvSpPr/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/>
            <p:cNvSpPr/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/>
            <p:cNvSpPr/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/>
            <p:cNvSpPr/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/>
            <p:cNvSpPr/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Freeform 95"/>
            <p:cNvSpPr/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Freeform 96"/>
            <p:cNvSpPr/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Freeform 97"/>
            <p:cNvSpPr/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Freeform 98"/>
            <p:cNvSpPr/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5" name="Freeform 99"/>
            <p:cNvSpPr/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6" name="Freeform 100"/>
            <p:cNvSpPr/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7" name="Freeform 101"/>
            <p:cNvSpPr/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" name="Freeform 102"/>
            <p:cNvSpPr/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" name="Freeform 103"/>
            <p:cNvSpPr/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" name="Freeform 104"/>
            <p:cNvSpPr/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" name="Freeform 105"/>
            <p:cNvSpPr/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" name="Freeform 106"/>
            <p:cNvSpPr/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" name="Freeform 107"/>
            <p:cNvSpPr/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" name="Freeform 108"/>
            <p:cNvSpPr/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" name="Freeform 109"/>
            <p:cNvSpPr/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" name="Freeform 110"/>
            <p:cNvSpPr/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" name="Freeform 111"/>
            <p:cNvSpPr/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" name="Freeform 112"/>
            <p:cNvSpPr/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" name="Freeform 113"/>
            <p:cNvSpPr/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" name="Freeform 114"/>
            <p:cNvSpPr/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" name="Freeform 115"/>
            <p:cNvSpPr/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" name="Freeform 116"/>
            <p:cNvSpPr/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" name="Freeform 117"/>
            <p:cNvSpPr/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" name="Freeform 118"/>
            <p:cNvSpPr/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" name="Freeform 119"/>
            <p:cNvSpPr/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" name="Freeform 120"/>
            <p:cNvSpPr/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" name="Freeform 121"/>
            <p:cNvSpPr/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" name="Freeform 122"/>
            <p:cNvSpPr/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" name="Freeform 123"/>
            <p:cNvSpPr/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 sz="1800"/>
            </a:lvl1pPr>
          </a:lstStyle>
          <a:p>
            <a:fld id="{F6A683C9-3FBA-489B-B6EF-8977972C7511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429388" y="6477001"/>
            <a:ext cx="2562212" cy="166710"/>
          </a:xfrm>
        </p:spPr>
        <p:txBody>
          <a:bodyPr/>
          <a:lstStyle>
            <a:lvl1pPr algn="ctr">
              <a:defRPr sz="1800" b="1">
                <a:solidFill>
                  <a:srgbClr val="FF3300"/>
                </a:solidFill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720" y="3929066"/>
            <a:ext cx="5267332" cy="1143000"/>
          </a:xfrm>
        </p:spPr>
        <p:txBody>
          <a:bodyPr/>
          <a:lstStyle>
            <a:lvl1pPr algn="ctr">
              <a:defRPr sz="43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/>
              <a:t>课程名称</a:t>
            </a:r>
            <a:endParaRPr lang="en-US" altLang="zh-CN" dirty="0"/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</p:spPr>
      </p:pic>
      <p:pic>
        <p:nvPicPr>
          <p:cNvPr id="126" name="Picture 1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4164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645 -0.00323 C -0.1059 0.00833 -0.125 0.02012 -0.15 0.01897 C -0.17552 0.01781 -0.22361 -0.00555 -0.23802 -0.0101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76D78-B93E-4282-9294-C45F9E1B4BA1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0C779-975D-40B0-AD2D-BD324CF79B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A235A-3A36-4149-9825-0D745CFC78F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F926C-41E5-446B-93D0-C6FD872351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096ACC4-7312-4C0F-8CA3-5EAC902F7E9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FDAD3747-D1C9-4B8C-849E-5131FEA01E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5613" y="833438"/>
            <a:ext cx="4038600" cy="5289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833438"/>
            <a:ext cx="4040187" cy="5289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6195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61950" indent="-361950"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38907E1-4424-42FA-98A5-1ABFD50814AA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182CE6E-94EE-4D99-A591-09215A0FB12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185738"/>
            <a:ext cx="2060575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5613" y="185738"/>
            <a:ext cx="6029325" cy="593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25" y="185738"/>
            <a:ext cx="8231188" cy="431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5613" y="833438"/>
            <a:ext cx="4038600" cy="5289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6613" y="833438"/>
            <a:ext cx="4040187" cy="2568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6613" y="3554413"/>
            <a:ext cx="4040187" cy="2568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635375" y="6381750"/>
            <a:ext cx="3455988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DFD5FB4-D211-47C1-835F-9001EEAB3F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177F1-5E75-4018-AFC6-5DE06E7AA2BA}" type="datetime1">
              <a:rPr lang="zh-CN" altLang="en-US" smtClean="0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DFE63-BC0B-478B-BB64-8F45B86769E3}" type="slidenum">
              <a:rPr lang="en-US" altLang="zh-CN"/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2A51D-8407-4FBF-90D8-9013B32AA6E5}" type="datetime1">
              <a:rPr lang="zh-CN" altLang="en-US" smtClean="0"/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3AFE9-E2C5-4262-977E-640DA726472E}" type="slidenum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2DA86-8235-4060-A524-76D0CCC57990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E6237-7738-4053-8E7D-9E7F9A8999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9650A-34B7-4366-9F8D-8459BDE1CB93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4291-856A-49DB-A251-68DCAD7746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357855-C127-4A50-96D0-0838A3856A09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35734-AC47-44B9-B2C4-D37988C493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B8FBAB-B3DA-4963-8C40-BDDA3A552D77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1A1CE-FECE-4F69-AFCC-4042AE3F28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3B1E3-10EA-4C1B-B902-26A76E6CD5A1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63E0B-EC1D-4B12-8A66-335B749484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1.jpeg"/><Relationship Id="rId22" Type="http://schemas.openxmlformats.org/officeDocument/2006/relationships/image" Target="../media/image10.png"/><Relationship Id="rId21" Type="http://schemas.openxmlformats.org/officeDocument/2006/relationships/image" Target="../media/image9.png"/><Relationship Id="rId20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3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74B1678D-69B6-41C6-A753-03C552E61CE0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计算机科学与技术学院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7EB5137E-D047-4D4F-9093-CBFAA718CE8F}" type="slidenum">
              <a:rPr lang="en-US" altLang="zh-CN"/>
            </a:fld>
            <a:endParaRPr lang="en-US" altLang="zh-CN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8201025" y="214290"/>
            <a:ext cx="942975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7858148" y="214290"/>
            <a:ext cx="825500" cy="358775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0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rgbClr val="F3F3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85738"/>
            <a:ext cx="8231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833438"/>
            <a:ext cx="8231187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35375" y="6381750"/>
            <a:ext cx="34559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000"/>
            </a:lvl1pPr>
          </a:lstStyle>
          <a:p>
            <a:r>
              <a:rPr lang="en-US" altLang="zh-CN"/>
              <a:t> </a:t>
            </a:r>
            <a:fld id="{06925869-4373-4994-85A0-B503DDED35BE}" type="datetime1">
              <a:rPr lang="zh-CN" altLang="en-US"/>
            </a:fld>
            <a:r>
              <a:rPr lang="en-US" altLang="zh-CN"/>
              <a:t>              </a:t>
            </a:r>
            <a:fld id="{B3D88138-95A7-4ED3-850C-9858D2FE3191}" type="datetime10">
              <a:rPr lang="zh-CN" altLang="en-US"/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92150"/>
            <a:ext cx="7380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237288"/>
            <a:ext cx="73802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7" name="Group 13"/>
          <p:cNvGrpSpPr/>
          <p:nvPr userDrawn="1"/>
        </p:nvGrpSpPr>
        <p:grpSpPr bwMode="auto">
          <a:xfrm>
            <a:off x="7523163" y="6337300"/>
            <a:ext cx="431800" cy="431800"/>
            <a:chOff x="4377" y="3965"/>
            <a:chExt cx="318" cy="318"/>
          </a:xfrm>
        </p:grpSpPr>
        <p:sp>
          <p:nvSpPr>
            <p:cNvPr id="1036" name="Oval 12"/>
            <p:cNvSpPr>
              <a:spLocks noChangeArrowheads="1"/>
            </p:cNvSpPr>
            <p:nvPr userDrawn="1"/>
          </p:nvSpPr>
          <p:spPr bwMode="auto">
            <a:xfrm>
              <a:off x="4377" y="3965"/>
              <a:ext cx="318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AutoShape 11">
              <a:hlinkClick r:id="" action="ppaction://hlinkshowjump?jump=previousslide"/>
            </p:cNvPr>
            <p:cNvSpPr>
              <a:spLocks noChangeArrowheads="1"/>
            </p:cNvSpPr>
            <p:nvPr userDrawn="1"/>
          </p:nvSpPr>
          <p:spPr bwMode="auto">
            <a:xfrm rot="10800000">
              <a:off x="4422" y="4037"/>
              <a:ext cx="226" cy="172"/>
            </a:xfrm>
            <a:prstGeom prst="rightArrow">
              <a:avLst>
                <a:gd name="adj1" fmla="val 50000"/>
                <a:gd name="adj2" fmla="val 32849"/>
              </a:avLst>
            </a:prstGeom>
            <a:solidFill>
              <a:srgbClr val="FFABAB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2" name="Group 18"/>
          <p:cNvGrpSpPr/>
          <p:nvPr userDrawn="1"/>
        </p:nvGrpSpPr>
        <p:grpSpPr bwMode="auto">
          <a:xfrm>
            <a:off x="8243888" y="6337300"/>
            <a:ext cx="431800" cy="431800"/>
            <a:chOff x="4831" y="3992"/>
            <a:chExt cx="272" cy="272"/>
          </a:xfrm>
        </p:grpSpPr>
        <p:sp>
          <p:nvSpPr>
            <p:cNvPr id="1039" name="Oval 15"/>
            <p:cNvSpPr>
              <a:spLocks noChangeArrowheads="1"/>
            </p:cNvSpPr>
            <p:nvPr userDrawn="1"/>
          </p:nvSpPr>
          <p:spPr bwMode="auto">
            <a:xfrm>
              <a:off x="4831" y="3992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AutoShape 16">
              <a:hlinkClick r:id="" action="ppaction://hlinkshowjump?jump=nextslide"/>
            </p:cNvPr>
            <p:cNvSpPr>
              <a:spLocks noChangeArrowheads="1"/>
            </p:cNvSpPr>
            <p:nvPr userDrawn="1"/>
          </p:nvSpPr>
          <p:spPr bwMode="auto">
            <a:xfrm>
              <a:off x="4882" y="4063"/>
              <a:ext cx="194" cy="147"/>
            </a:xfrm>
            <a:prstGeom prst="rightArrow">
              <a:avLst>
                <a:gd name="adj1" fmla="val 50000"/>
                <a:gd name="adj2" fmla="val 32993"/>
              </a:avLst>
            </a:prstGeom>
            <a:solidFill>
              <a:srgbClr val="FFABAB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55.wmf"/><Relationship Id="rId7" Type="http://schemas.openxmlformats.org/officeDocument/2006/relationships/oleObject" Target="../embeddings/oleObject49.bin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5" Type="http://schemas.openxmlformats.org/officeDocument/2006/relationships/slideLayout" Target="../slideLayouts/slideLayout14.xml"/><Relationship Id="rId14" Type="http://schemas.openxmlformats.org/officeDocument/2006/relationships/image" Target="../media/image81.png"/><Relationship Id="rId13" Type="http://schemas.openxmlformats.org/officeDocument/2006/relationships/image" Target="../media/image80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4" Type="http://schemas.openxmlformats.org/officeDocument/2006/relationships/slideLayout" Target="../slideLayouts/slideLayout14.xml"/><Relationship Id="rId13" Type="http://schemas.openxmlformats.org/officeDocument/2006/relationships/image" Target="../media/image94.png"/><Relationship Id="rId12" Type="http://schemas.openxmlformats.org/officeDocument/2006/relationships/image" Target="../media/image93.png"/><Relationship Id="rId11" Type="http://schemas.openxmlformats.org/officeDocument/2006/relationships/image" Target="../media/image92.png"/><Relationship Id="rId10" Type="http://schemas.openxmlformats.org/officeDocument/2006/relationships/image" Target="../media/image91.png"/><Relationship Id="rId1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111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117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14.xml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59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127.png"/><Relationship Id="rId7" Type="http://schemas.openxmlformats.org/officeDocument/2006/relationships/image" Target="../media/image126.wmf"/><Relationship Id="rId6" Type="http://schemas.openxmlformats.org/officeDocument/2006/relationships/oleObject" Target="../embeddings/oleObject68.bin"/><Relationship Id="rId5" Type="http://schemas.openxmlformats.org/officeDocument/2006/relationships/image" Target="../media/image125.png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67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123.wmf"/><Relationship Id="rId19" Type="http://schemas.openxmlformats.org/officeDocument/2006/relationships/slideLayout" Target="../slideLayouts/slideLayout14.xml"/><Relationship Id="rId18" Type="http://schemas.openxmlformats.org/officeDocument/2006/relationships/image" Target="../media/image132.w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131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130.png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6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image" Target="../media/image13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0" Type="http://schemas.openxmlformats.org/officeDocument/2006/relationships/slideLayout" Target="../slideLayouts/slideLayout14.xml"/><Relationship Id="rId1" Type="http://schemas.openxmlformats.org/officeDocument/2006/relationships/image" Target="../media/image136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png"/><Relationship Id="rId8" Type="http://schemas.openxmlformats.org/officeDocument/2006/relationships/image" Target="../media/image152.png"/><Relationship Id="rId7" Type="http://schemas.openxmlformats.org/officeDocument/2006/relationships/image" Target="../media/image151.png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2" Type="http://schemas.openxmlformats.org/officeDocument/2006/relationships/slideLayout" Target="../slideLayouts/slideLayout14.xml"/><Relationship Id="rId11" Type="http://schemas.openxmlformats.org/officeDocument/2006/relationships/image" Target="../media/image155.png"/><Relationship Id="rId10" Type="http://schemas.openxmlformats.org/officeDocument/2006/relationships/image" Target="../media/image154.png"/><Relationship Id="rId1" Type="http://schemas.openxmlformats.org/officeDocument/2006/relationships/image" Target="../media/image145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163.png"/><Relationship Id="rId7" Type="http://schemas.openxmlformats.org/officeDocument/2006/relationships/image" Target="../media/image162.png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png"/><Relationship Id="rId8" Type="http://schemas.openxmlformats.org/officeDocument/2006/relationships/image" Target="../media/image171.png"/><Relationship Id="rId7" Type="http://schemas.openxmlformats.org/officeDocument/2006/relationships/image" Target="../media/image170.png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5" Type="http://schemas.openxmlformats.org/officeDocument/2006/relationships/slideLayout" Target="../slideLayouts/slideLayout14.xml"/><Relationship Id="rId14" Type="http://schemas.openxmlformats.org/officeDocument/2006/relationships/image" Target="../media/image177.png"/><Relationship Id="rId13" Type="http://schemas.openxmlformats.org/officeDocument/2006/relationships/image" Target="../media/image176.png"/><Relationship Id="rId12" Type="http://schemas.openxmlformats.org/officeDocument/2006/relationships/image" Target="../media/image175.png"/><Relationship Id="rId11" Type="http://schemas.openxmlformats.org/officeDocument/2006/relationships/image" Target="../media/image174.png"/><Relationship Id="rId10" Type="http://schemas.openxmlformats.org/officeDocument/2006/relationships/image" Target="../media/image173.png"/><Relationship Id="rId1" Type="http://schemas.openxmlformats.org/officeDocument/2006/relationships/image" Target="../media/image16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png"/><Relationship Id="rId8" Type="http://schemas.openxmlformats.org/officeDocument/2006/relationships/image" Target="../media/image185.png"/><Relationship Id="rId7" Type="http://schemas.openxmlformats.org/officeDocument/2006/relationships/image" Target="../media/image184.png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1" Type="http://schemas.openxmlformats.org/officeDocument/2006/relationships/slideLayout" Target="../slideLayouts/slideLayout14.xml"/><Relationship Id="rId10" Type="http://schemas.openxmlformats.org/officeDocument/2006/relationships/image" Target="../media/image187.png"/><Relationship Id="rId1" Type="http://schemas.openxmlformats.org/officeDocument/2006/relationships/image" Target="../media/image178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188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7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94.emf"/><Relationship Id="rId1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95.emf"/><Relationship Id="rId1" Type="http://schemas.openxmlformats.org/officeDocument/2006/relationships/oleObject" Target="../embeddings/oleObject8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5.xml"/><Relationship Id="rId6" Type="http://schemas.openxmlformats.org/officeDocument/2006/relationships/image" Target="../media/image198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97.e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196.emf"/><Relationship Id="rId1" Type="http://schemas.openxmlformats.org/officeDocument/2006/relationships/oleObject" Target="../embeddings/oleObject82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202.e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201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200.e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199.e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85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206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205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204.e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203.emf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89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208.e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207.emf"/><Relationship Id="rId1" Type="http://schemas.openxmlformats.org/officeDocument/2006/relationships/oleObject" Target="../embeddings/oleObject9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10.e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209.emf"/><Relationship Id="rId1" Type="http://schemas.openxmlformats.org/officeDocument/2006/relationships/oleObject" Target="../embeddings/oleObject95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214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98.bin"/><Relationship Id="rId21" Type="http://schemas.openxmlformats.org/officeDocument/2006/relationships/vmlDrawing" Target="../drawings/vmlDrawing21.vml"/><Relationship Id="rId20" Type="http://schemas.openxmlformats.org/officeDocument/2006/relationships/slideLayout" Target="../slideLayouts/slideLayout14.xml"/><Relationship Id="rId2" Type="http://schemas.openxmlformats.org/officeDocument/2006/relationships/image" Target="../media/image211.wmf"/><Relationship Id="rId19" Type="http://schemas.openxmlformats.org/officeDocument/2006/relationships/oleObject" Target="../embeddings/oleObject107.bin"/><Relationship Id="rId18" Type="http://schemas.openxmlformats.org/officeDocument/2006/relationships/oleObject" Target="../embeddings/oleObject106.bin"/><Relationship Id="rId17" Type="http://schemas.openxmlformats.org/officeDocument/2006/relationships/image" Target="../media/image218.wmf"/><Relationship Id="rId16" Type="http://schemas.openxmlformats.org/officeDocument/2006/relationships/oleObject" Target="../embeddings/oleObject105.bin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217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216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215.wmf"/><Relationship Id="rId1" Type="http://schemas.openxmlformats.org/officeDocument/2006/relationships/oleObject" Target="../embeddings/oleObject9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25.xml"/><Relationship Id="rId6" Type="http://schemas.openxmlformats.org/officeDocument/2006/relationships/image" Target="../media/image221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220.e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219.emf"/><Relationship Id="rId1" Type="http://schemas.openxmlformats.org/officeDocument/2006/relationships/oleObject" Target="../embeddings/oleObject108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225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223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222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14.xml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226.wmf"/><Relationship Id="rId1" Type="http://schemas.openxmlformats.org/officeDocument/2006/relationships/oleObject" Target="../embeddings/oleObject111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230.e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229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228.e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227.emf"/><Relationship Id="rId11" Type="http://schemas.openxmlformats.org/officeDocument/2006/relationships/notesSlide" Target="../notesSlides/notesSlide6.xml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17.bin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34.png"/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image" Target="../media/image231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3.png"/><Relationship Id="rId8" Type="http://schemas.openxmlformats.org/officeDocument/2006/relationships/image" Target="../media/image242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5" Type="http://schemas.openxmlformats.org/officeDocument/2006/relationships/slideLayout" Target="../slideLayouts/slideLayout14.xml"/><Relationship Id="rId14" Type="http://schemas.openxmlformats.org/officeDocument/2006/relationships/image" Target="../media/image248.png"/><Relationship Id="rId13" Type="http://schemas.openxmlformats.org/officeDocument/2006/relationships/image" Target="../media/image247.png"/><Relationship Id="rId12" Type="http://schemas.openxmlformats.org/officeDocument/2006/relationships/image" Target="../media/image246.png"/><Relationship Id="rId11" Type="http://schemas.openxmlformats.org/officeDocument/2006/relationships/image" Target="../media/image245.png"/><Relationship Id="rId10" Type="http://schemas.openxmlformats.org/officeDocument/2006/relationships/image" Target="../media/image244.png"/><Relationship Id="rId1" Type="http://schemas.openxmlformats.org/officeDocument/2006/relationships/image" Target="../media/image235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252.e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251.e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250.e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249.emf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121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255.e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254.e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253.emf"/><Relationship Id="rId1" Type="http://schemas.openxmlformats.org/officeDocument/2006/relationships/oleObject" Target="../embeddings/oleObject125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259.e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258.e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257.e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256.emf"/><Relationship Id="rId15" Type="http://schemas.openxmlformats.org/officeDocument/2006/relationships/notesSlide" Target="../notesSlides/notesSlide9.xml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261.e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260.emf"/><Relationship Id="rId1" Type="http://schemas.openxmlformats.org/officeDocument/2006/relationships/oleObject" Target="../embeddings/oleObject12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2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png"/><Relationship Id="rId8" Type="http://schemas.openxmlformats.org/officeDocument/2006/relationships/image" Target="../media/image265.e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264.e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263.e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262.emf"/><Relationship Id="rId12" Type="http://schemas.openxmlformats.org/officeDocument/2006/relationships/notesSlide" Target="../notesSlides/notesSlide10.xml"/><Relationship Id="rId11" Type="http://schemas.openxmlformats.org/officeDocument/2006/relationships/vmlDrawing" Target="../drawings/vmlDrawing28.vml"/><Relationship Id="rId10" Type="http://schemas.openxmlformats.org/officeDocument/2006/relationships/slideLayout" Target="../slideLayouts/slideLayout19.xml"/><Relationship Id="rId1" Type="http://schemas.openxmlformats.org/officeDocument/2006/relationships/oleObject" Target="../embeddings/oleObject13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25.xml"/><Relationship Id="rId6" Type="http://schemas.openxmlformats.org/officeDocument/2006/relationships/image" Target="../media/image269.e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268.e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267.emf"/><Relationship Id="rId1" Type="http://schemas.openxmlformats.org/officeDocument/2006/relationships/oleObject" Target="../embeddings/oleObject138.bin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71.e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270.emf"/><Relationship Id="rId1" Type="http://schemas.openxmlformats.org/officeDocument/2006/relationships/oleObject" Target="../embeddings/oleObject141.bin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73.e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272.emf"/><Relationship Id="rId1" Type="http://schemas.openxmlformats.org/officeDocument/2006/relationships/oleObject" Target="../embeddings/oleObject14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276.e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275.e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274.emf"/><Relationship Id="rId1" Type="http://schemas.openxmlformats.org/officeDocument/2006/relationships/oleObject" Target="../embeddings/oleObject145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280.e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279.e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278.e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277.emf"/><Relationship Id="rId11" Type="http://schemas.openxmlformats.org/officeDocument/2006/relationships/notesSlide" Target="../notesSlides/notesSlide13.xml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148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image" Target="../media/image284.e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283.e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282.e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281.e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152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288.e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287.e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286.e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285.emf"/><Relationship Id="rId11" Type="http://schemas.openxmlformats.org/officeDocument/2006/relationships/notesSlide" Target="../notesSlides/notesSlide14.xml"/><Relationship Id="rId10" Type="http://schemas.openxmlformats.org/officeDocument/2006/relationships/vmlDrawing" Target="../drawings/vmlDrawing35.vml"/><Relationship Id="rId1" Type="http://schemas.openxmlformats.org/officeDocument/2006/relationships/oleObject" Target="../embeddings/oleObject156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vmlDrawing" Target="../drawings/vmlDrawing36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291.e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290.e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289.emf"/><Relationship Id="rId1" Type="http://schemas.openxmlformats.org/officeDocument/2006/relationships/oleObject" Target="../embeddings/oleObject160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294.e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293.e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292.emf"/><Relationship Id="rId1" Type="http://schemas.openxmlformats.org/officeDocument/2006/relationships/oleObject" Target="../embeddings/oleObject16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9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29.wmf"/><Relationship Id="rId19" Type="http://schemas.openxmlformats.org/officeDocument/2006/relationships/slideLayout" Target="../slideLayouts/slideLayout19.xml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8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8.vml"/><Relationship Id="rId7" Type="http://schemas.openxmlformats.org/officeDocument/2006/relationships/slideLayout" Target="../slideLayouts/slideLayout25.xml"/><Relationship Id="rId6" Type="http://schemas.openxmlformats.org/officeDocument/2006/relationships/image" Target="../media/image297.e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296.e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295.emf"/><Relationship Id="rId1" Type="http://schemas.openxmlformats.org/officeDocument/2006/relationships/oleObject" Target="../embeddings/oleObject166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299.w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298.wmf"/><Relationship Id="rId1" Type="http://schemas.openxmlformats.org/officeDocument/2006/relationships/oleObject" Target="../embeddings/oleObject169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9.png"/><Relationship Id="rId8" Type="http://schemas.openxmlformats.org/officeDocument/2006/relationships/image" Target="../media/image308.png"/><Relationship Id="rId7" Type="http://schemas.openxmlformats.org/officeDocument/2006/relationships/image" Target="../media/image307.png"/><Relationship Id="rId6" Type="http://schemas.openxmlformats.org/officeDocument/2006/relationships/image" Target="../media/image306.png"/><Relationship Id="rId5" Type="http://schemas.openxmlformats.org/officeDocument/2006/relationships/image" Target="../media/image305.png"/><Relationship Id="rId4" Type="http://schemas.openxmlformats.org/officeDocument/2006/relationships/image" Target="../media/image304.png"/><Relationship Id="rId3" Type="http://schemas.openxmlformats.org/officeDocument/2006/relationships/image" Target="../media/image303.png"/><Relationship Id="rId2" Type="http://schemas.openxmlformats.org/officeDocument/2006/relationships/image" Target="../media/image302.png"/><Relationship Id="rId14" Type="http://schemas.openxmlformats.org/officeDocument/2006/relationships/slideLayout" Target="../slideLayouts/slideLayout14.xml"/><Relationship Id="rId13" Type="http://schemas.openxmlformats.org/officeDocument/2006/relationships/image" Target="../media/image313.png"/><Relationship Id="rId12" Type="http://schemas.openxmlformats.org/officeDocument/2006/relationships/image" Target="../media/image312.png"/><Relationship Id="rId11" Type="http://schemas.openxmlformats.org/officeDocument/2006/relationships/image" Target="../media/image311.png"/><Relationship Id="rId10" Type="http://schemas.openxmlformats.org/officeDocument/2006/relationships/image" Target="../media/image310.png"/><Relationship Id="rId1" Type="http://schemas.openxmlformats.org/officeDocument/2006/relationships/image" Target="../media/image301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2.png"/><Relationship Id="rId8" Type="http://schemas.openxmlformats.org/officeDocument/2006/relationships/image" Target="../media/image321.png"/><Relationship Id="rId7" Type="http://schemas.openxmlformats.org/officeDocument/2006/relationships/image" Target="../media/image320.png"/><Relationship Id="rId6" Type="http://schemas.openxmlformats.org/officeDocument/2006/relationships/image" Target="../media/image319.png"/><Relationship Id="rId5" Type="http://schemas.openxmlformats.org/officeDocument/2006/relationships/image" Target="../media/image318.png"/><Relationship Id="rId4" Type="http://schemas.openxmlformats.org/officeDocument/2006/relationships/image" Target="../media/image317.png"/><Relationship Id="rId3" Type="http://schemas.openxmlformats.org/officeDocument/2006/relationships/image" Target="../media/image316.png"/><Relationship Id="rId2" Type="http://schemas.openxmlformats.org/officeDocument/2006/relationships/image" Target="../media/image315.png"/><Relationship Id="rId12" Type="http://schemas.openxmlformats.org/officeDocument/2006/relationships/slideLayout" Target="../slideLayouts/slideLayout14.xml"/><Relationship Id="rId11" Type="http://schemas.openxmlformats.org/officeDocument/2006/relationships/image" Target="../media/image324.png"/><Relationship Id="rId10" Type="http://schemas.openxmlformats.org/officeDocument/2006/relationships/image" Target="../media/image323.png"/><Relationship Id="rId1" Type="http://schemas.openxmlformats.org/officeDocument/2006/relationships/image" Target="../media/image314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328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327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326.wmf"/><Relationship Id="rId3" Type="http://schemas.openxmlformats.org/officeDocument/2006/relationships/oleObject" Target="../embeddings/oleObject173.bin"/><Relationship Id="rId28" Type="http://schemas.openxmlformats.org/officeDocument/2006/relationships/vmlDrawing" Target="../drawings/vmlDrawing40.vml"/><Relationship Id="rId27" Type="http://schemas.openxmlformats.org/officeDocument/2006/relationships/slideLayout" Target="../slideLayouts/slideLayout14.xml"/><Relationship Id="rId26" Type="http://schemas.openxmlformats.org/officeDocument/2006/relationships/oleObject" Target="../embeddings/oleObject186.bin"/><Relationship Id="rId25" Type="http://schemas.openxmlformats.org/officeDocument/2006/relationships/oleObject" Target="../embeddings/oleObject185.bin"/><Relationship Id="rId24" Type="http://schemas.openxmlformats.org/officeDocument/2006/relationships/oleObject" Target="../embeddings/oleObject184.bin"/><Relationship Id="rId23" Type="http://schemas.openxmlformats.org/officeDocument/2006/relationships/oleObject" Target="../embeddings/oleObject183.bin"/><Relationship Id="rId22" Type="http://schemas.openxmlformats.org/officeDocument/2006/relationships/image" Target="../media/image335.wmf"/><Relationship Id="rId21" Type="http://schemas.openxmlformats.org/officeDocument/2006/relationships/oleObject" Target="../embeddings/oleObject182.bin"/><Relationship Id="rId20" Type="http://schemas.openxmlformats.org/officeDocument/2006/relationships/image" Target="../media/image334.wmf"/><Relationship Id="rId2" Type="http://schemas.openxmlformats.org/officeDocument/2006/relationships/image" Target="../media/image325.wmf"/><Relationship Id="rId19" Type="http://schemas.openxmlformats.org/officeDocument/2006/relationships/oleObject" Target="../embeddings/oleObject181.bin"/><Relationship Id="rId18" Type="http://schemas.openxmlformats.org/officeDocument/2006/relationships/image" Target="../media/image333.wmf"/><Relationship Id="rId17" Type="http://schemas.openxmlformats.org/officeDocument/2006/relationships/oleObject" Target="../embeddings/oleObject180.bin"/><Relationship Id="rId16" Type="http://schemas.openxmlformats.org/officeDocument/2006/relationships/image" Target="../media/image332.wmf"/><Relationship Id="rId15" Type="http://schemas.openxmlformats.org/officeDocument/2006/relationships/oleObject" Target="../embeddings/oleObject179.bin"/><Relationship Id="rId14" Type="http://schemas.openxmlformats.org/officeDocument/2006/relationships/image" Target="../media/image331.wmf"/><Relationship Id="rId13" Type="http://schemas.openxmlformats.org/officeDocument/2006/relationships/oleObject" Target="../embeddings/oleObject178.bin"/><Relationship Id="rId12" Type="http://schemas.openxmlformats.org/officeDocument/2006/relationships/image" Target="../media/image330.w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329.wmf"/><Relationship Id="rId1" Type="http://schemas.openxmlformats.org/officeDocument/2006/relationships/oleObject" Target="../embeddings/oleObject172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1.bin"/><Relationship Id="rId8" Type="http://schemas.openxmlformats.org/officeDocument/2006/relationships/image" Target="../media/image339.w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337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336.wmf"/><Relationship Id="rId14" Type="http://schemas.openxmlformats.org/officeDocument/2006/relationships/vmlDrawing" Target="../drawings/vmlDrawing41.vml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341.wmf"/><Relationship Id="rId11" Type="http://schemas.openxmlformats.org/officeDocument/2006/relationships/oleObject" Target="../embeddings/oleObject192.bin"/><Relationship Id="rId10" Type="http://schemas.openxmlformats.org/officeDocument/2006/relationships/image" Target="../media/image340.wmf"/><Relationship Id="rId1" Type="http://schemas.openxmlformats.org/officeDocument/2006/relationships/oleObject" Target="../embeddings/oleObject187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344.wmf"/><Relationship Id="rId7" Type="http://schemas.openxmlformats.org/officeDocument/2006/relationships/oleObject" Target="../embeddings/oleObject197.bin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343.wmf"/><Relationship Id="rId3" Type="http://schemas.openxmlformats.org/officeDocument/2006/relationships/oleObject" Target="../embeddings/oleObject194.bin"/><Relationship Id="rId2" Type="http://schemas.openxmlformats.org/officeDocument/2006/relationships/image" Target="../media/image342.wmf"/><Relationship Id="rId10" Type="http://schemas.openxmlformats.org/officeDocument/2006/relationships/vmlDrawing" Target="../drawings/vmlDrawing42.vml"/><Relationship Id="rId1" Type="http://schemas.openxmlformats.org/officeDocument/2006/relationships/oleObject" Target="../embeddings/oleObject193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3.png"/><Relationship Id="rId8" Type="http://schemas.openxmlformats.org/officeDocument/2006/relationships/image" Target="../media/image352.png"/><Relationship Id="rId7" Type="http://schemas.openxmlformats.org/officeDocument/2006/relationships/image" Target="../media/image351.png"/><Relationship Id="rId6" Type="http://schemas.openxmlformats.org/officeDocument/2006/relationships/image" Target="../media/image350.png"/><Relationship Id="rId5" Type="http://schemas.openxmlformats.org/officeDocument/2006/relationships/image" Target="../media/image349.png"/><Relationship Id="rId4" Type="http://schemas.openxmlformats.org/officeDocument/2006/relationships/image" Target="../media/image348.png"/><Relationship Id="rId3" Type="http://schemas.openxmlformats.org/officeDocument/2006/relationships/image" Target="../media/image347.png"/><Relationship Id="rId2" Type="http://schemas.openxmlformats.org/officeDocument/2006/relationships/image" Target="../media/image346.png"/><Relationship Id="rId12" Type="http://schemas.openxmlformats.org/officeDocument/2006/relationships/slideLayout" Target="../slideLayouts/slideLayout14.xml"/><Relationship Id="rId11" Type="http://schemas.openxmlformats.org/officeDocument/2006/relationships/image" Target="../media/image355.png"/><Relationship Id="rId10" Type="http://schemas.openxmlformats.org/officeDocument/2006/relationships/image" Target="../media/image354.png"/><Relationship Id="rId1" Type="http://schemas.openxmlformats.org/officeDocument/2006/relationships/image" Target="../media/image345.png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59.png"/><Relationship Id="rId3" Type="http://schemas.openxmlformats.org/officeDocument/2006/relationships/image" Target="../media/image358.png"/><Relationship Id="rId2" Type="http://schemas.openxmlformats.org/officeDocument/2006/relationships/image" Target="../media/image357.png"/><Relationship Id="rId1" Type="http://schemas.openxmlformats.org/officeDocument/2006/relationships/image" Target="../media/image356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3.wmf"/><Relationship Id="rId8" Type="http://schemas.openxmlformats.org/officeDocument/2006/relationships/oleObject" Target="../embeddings/oleObject202.bin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362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361.wmf"/><Relationship Id="rId3" Type="http://schemas.openxmlformats.org/officeDocument/2006/relationships/oleObject" Target="../embeddings/oleObject199.bin"/><Relationship Id="rId2" Type="http://schemas.openxmlformats.org/officeDocument/2006/relationships/image" Target="../media/image360.wmf"/><Relationship Id="rId15" Type="http://schemas.openxmlformats.org/officeDocument/2006/relationships/vmlDrawing" Target="../drawings/vmlDrawing43.vml"/><Relationship Id="rId14" Type="http://schemas.openxmlformats.org/officeDocument/2006/relationships/slideLayout" Target="../slideLayouts/slideLayout14.xml"/><Relationship Id="rId13" Type="http://schemas.openxmlformats.org/officeDocument/2006/relationships/image" Target="../media/image365.wmf"/><Relationship Id="rId12" Type="http://schemas.openxmlformats.org/officeDocument/2006/relationships/oleObject" Target="../embeddings/oleObject204.bin"/><Relationship Id="rId11" Type="http://schemas.openxmlformats.org/officeDocument/2006/relationships/image" Target="../media/image364.wmf"/><Relationship Id="rId10" Type="http://schemas.openxmlformats.org/officeDocument/2006/relationships/oleObject" Target="../embeddings/oleObject203.bin"/><Relationship Id="rId1" Type="http://schemas.openxmlformats.org/officeDocument/2006/relationships/oleObject" Target="../embeddings/oleObject19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8.bin"/><Relationship Id="rId4" Type="http://schemas.openxmlformats.org/officeDocument/2006/relationships/image" Target="NULL" TargetMode="External"/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14.xml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23.bin"/><Relationship Id="rId12" Type="http://schemas.openxmlformats.org/officeDocument/2006/relationships/oleObject" Target="../embeddings/oleObject22.bin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17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9.bin"/><Relationship Id="rId8" Type="http://schemas.openxmlformats.org/officeDocument/2006/relationships/image" Target="../media/image369.wmf"/><Relationship Id="rId7" Type="http://schemas.openxmlformats.org/officeDocument/2006/relationships/oleObject" Target="../embeddings/oleObject208.bin"/><Relationship Id="rId6" Type="http://schemas.openxmlformats.org/officeDocument/2006/relationships/image" Target="../media/image368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367.wmf"/><Relationship Id="rId3" Type="http://schemas.openxmlformats.org/officeDocument/2006/relationships/oleObject" Target="../embeddings/oleObject206.bin"/><Relationship Id="rId21" Type="http://schemas.openxmlformats.org/officeDocument/2006/relationships/vmlDrawing" Target="../drawings/vmlDrawing44.vml"/><Relationship Id="rId20" Type="http://schemas.openxmlformats.org/officeDocument/2006/relationships/slideLayout" Target="../slideLayouts/slideLayout14.xml"/><Relationship Id="rId2" Type="http://schemas.openxmlformats.org/officeDocument/2006/relationships/image" Target="../media/image366.wmf"/><Relationship Id="rId19" Type="http://schemas.openxmlformats.org/officeDocument/2006/relationships/oleObject" Target="../embeddings/oleObject214.bin"/><Relationship Id="rId18" Type="http://schemas.openxmlformats.org/officeDocument/2006/relationships/image" Target="../media/image374.wmf"/><Relationship Id="rId17" Type="http://schemas.openxmlformats.org/officeDocument/2006/relationships/oleObject" Target="../embeddings/oleObject213.bin"/><Relationship Id="rId16" Type="http://schemas.openxmlformats.org/officeDocument/2006/relationships/image" Target="../media/image373.wmf"/><Relationship Id="rId15" Type="http://schemas.openxmlformats.org/officeDocument/2006/relationships/oleObject" Target="../embeddings/oleObject212.bin"/><Relationship Id="rId14" Type="http://schemas.openxmlformats.org/officeDocument/2006/relationships/image" Target="../media/image372.wmf"/><Relationship Id="rId13" Type="http://schemas.openxmlformats.org/officeDocument/2006/relationships/oleObject" Target="../embeddings/oleObject211.bin"/><Relationship Id="rId12" Type="http://schemas.openxmlformats.org/officeDocument/2006/relationships/image" Target="../media/image371.wmf"/><Relationship Id="rId11" Type="http://schemas.openxmlformats.org/officeDocument/2006/relationships/oleObject" Target="../embeddings/oleObject210.bin"/><Relationship Id="rId10" Type="http://schemas.openxmlformats.org/officeDocument/2006/relationships/image" Target="../media/image370.wmf"/><Relationship Id="rId1" Type="http://schemas.openxmlformats.org/officeDocument/2006/relationships/oleObject" Target="../embeddings/oleObject205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378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377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376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375.wmf"/><Relationship Id="rId10" Type="http://schemas.openxmlformats.org/officeDocument/2006/relationships/vmlDrawing" Target="../drawings/vmlDrawing45.vml"/><Relationship Id="rId1" Type="http://schemas.openxmlformats.org/officeDocument/2006/relationships/oleObject" Target="../embeddings/oleObject215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7.png"/><Relationship Id="rId8" Type="http://schemas.openxmlformats.org/officeDocument/2006/relationships/image" Target="../media/image386.png"/><Relationship Id="rId7" Type="http://schemas.openxmlformats.org/officeDocument/2006/relationships/image" Target="../media/image385.png"/><Relationship Id="rId6" Type="http://schemas.openxmlformats.org/officeDocument/2006/relationships/image" Target="../media/image384.png"/><Relationship Id="rId5" Type="http://schemas.openxmlformats.org/officeDocument/2006/relationships/image" Target="../media/image383.png"/><Relationship Id="rId4" Type="http://schemas.openxmlformats.org/officeDocument/2006/relationships/image" Target="../media/image382.png"/><Relationship Id="rId3" Type="http://schemas.openxmlformats.org/officeDocument/2006/relationships/image" Target="../media/image381.png"/><Relationship Id="rId2" Type="http://schemas.openxmlformats.org/officeDocument/2006/relationships/image" Target="../media/image380.png"/><Relationship Id="rId11" Type="http://schemas.openxmlformats.org/officeDocument/2006/relationships/slideLayout" Target="../slideLayouts/slideLayout14.xml"/><Relationship Id="rId10" Type="http://schemas.openxmlformats.org/officeDocument/2006/relationships/image" Target="../media/image388.png"/><Relationship Id="rId1" Type="http://schemas.openxmlformats.org/officeDocument/2006/relationships/image" Target="../media/image379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395.png"/><Relationship Id="rId6" Type="http://schemas.openxmlformats.org/officeDocument/2006/relationships/image" Target="../media/image394.png"/><Relationship Id="rId5" Type="http://schemas.openxmlformats.org/officeDocument/2006/relationships/image" Target="../media/image393.png"/><Relationship Id="rId4" Type="http://schemas.openxmlformats.org/officeDocument/2006/relationships/image" Target="../media/image392.png"/><Relationship Id="rId3" Type="http://schemas.openxmlformats.org/officeDocument/2006/relationships/image" Target="../media/image391.png"/><Relationship Id="rId2" Type="http://schemas.openxmlformats.org/officeDocument/2006/relationships/image" Target="../media/image390.png"/><Relationship Id="rId1" Type="http://schemas.openxmlformats.org/officeDocument/2006/relationships/image" Target="../media/image389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403.png"/><Relationship Id="rId7" Type="http://schemas.openxmlformats.org/officeDocument/2006/relationships/image" Target="../media/image402.png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4" Type="http://schemas.openxmlformats.org/officeDocument/2006/relationships/image" Target="../media/image399.png"/><Relationship Id="rId3" Type="http://schemas.openxmlformats.org/officeDocument/2006/relationships/image" Target="../media/image398.png"/><Relationship Id="rId2" Type="http://schemas.openxmlformats.org/officeDocument/2006/relationships/image" Target="../media/image397.png"/><Relationship Id="rId1" Type="http://schemas.openxmlformats.org/officeDocument/2006/relationships/image" Target="../media/image39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oleObject" Target="../embeddings/oleObject29.bin"/><Relationship Id="rId7" Type="http://schemas.openxmlformats.org/officeDocument/2006/relationships/oleObject" Target="../embeddings/oleObject28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26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44.wmf"/><Relationship Id="rId19" Type="http://schemas.openxmlformats.org/officeDocument/2006/relationships/slideLayout" Target="../slideLayouts/slideLayout14.xml"/><Relationship Id="rId18" Type="http://schemas.openxmlformats.org/officeDocument/2006/relationships/oleObject" Target="../embeddings/oleObject36.bin"/><Relationship Id="rId17" Type="http://schemas.openxmlformats.org/officeDocument/2006/relationships/oleObject" Target="../embeddings/oleObject35.bin"/><Relationship Id="rId16" Type="http://schemas.openxmlformats.org/officeDocument/2006/relationships/oleObject" Target="../embeddings/oleObject34.bin"/><Relationship Id="rId15" Type="http://schemas.openxmlformats.org/officeDocument/2006/relationships/oleObject" Target="../embeddings/oleObject33.bin"/><Relationship Id="rId14" Type="http://schemas.openxmlformats.org/officeDocument/2006/relationships/oleObject" Target="../embeddings/oleObject32.bin"/><Relationship Id="rId13" Type="http://schemas.openxmlformats.org/officeDocument/2006/relationships/image" Target="../media/image49.wmf"/><Relationship Id="rId12" Type="http://schemas.openxmlformats.org/officeDocument/2006/relationships/oleObject" Target="../embeddings/oleObject31.bin"/><Relationship Id="rId11" Type="http://schemas.openxmlformats.org/officeDocument/2006/relationships/image" Target="../media/image48.wmf"/><Relationship Id="rId10" Type="http://schemas.openxmlformats.org/officeDocument/2006/relationships/oleObject" Target="../embeddings/oleObject30.bin"/><Relationship Id="rId1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oleObject" Target="../embeddings/oleObject41.bin"/><Relationship Id="rId7" Type="http://schemas.openxmlformats.org/officeDocument/2006/relationships/oleObject" Target="../embeddings/oleObject40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50.wmf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24.xml"/><Relationship Id="rId13" Type="http://schemas.openxmlformats.org/officeDocument/2006/relationships/slide" Target="slide64.xml"/><Relationship Id="rId12" Type="http://schemas.openxmlformats.org/officeDocument/2006/relationships/oleObject" Target="../embeddings/oleObject44.bin"/><Relationship Id="rId11" Type="http://schemas.openxmlformats.org/officeDocument/2006/relationships/image" Target="../media/image53.wmf"/><Relationship Id="rId10" Type="http://schemas.openxmlformats.org/officeDocument/2006/relationships/oleObject" Target="../embeddings/oleObject43.bin"/><Relationship Id="rId1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5759450" cy="774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cs typeface="经典特宋简" pitchFamily="49" charset="-122"/>
              </a:rPr>
              <a:t>目   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  <a:cs typeface="经典特宋简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95591" y="2728845"/>
            <a:ext cx="5132793" cy="571517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03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1"/>
          <a:srcRect l="38753" r="35728" b="62553"/>
          <a:stretch>
            <a:fillRect/>
          </a:stretch>
        </p:blipFill>
        <p:spPr bwMode="auto">
          <a:xfrm>
            <a:off x="2325677" y="2420888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Box 10"/>
          <p:cNvSpPr txBox="1">
            <a:spLocks noChangeArrowheads="1"/>
          </p:cNvSpPr>
          <p:nvPr/>
        </p:nvSpPr>
        <p:spPr bwMode="auto">
          <a:xfrm>
            <a:off x="2566216" y="2832206"/>
            <a:ext cx="7016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anose="020B0A04020102020204" pitchFamily="34" charset="0"/>
                <a:ea typeface="ClassizismAntiqua" pitchFamily="2" charset="-122"/>
              </a:rPr>
              <a:t>2</a:t>
            </a:r>
            <a:endParaRPr lang="zh-CN" altLang="en-US" sz="2800" b="1" dirty="0">
              <a:solidFill>
                <a:srgbClr val="0070C0"/>
              </a:solidFill>
              <a:latin typeface="Arial Black" panose="020B0A04020102020204" pitchFamily="34" charset="0"/>
              <a:ea typeface="ClassizismAntiqua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97170" y="3842350"/>
            <a:ext cx="4711134" cy="574698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7" name="内容占位符 2"/>
          <p:cNvSpPr txBox="1"/>
          <p:nvPr/>
        </p:nvSpPr>
        <p:spPr bwMode="auto">
          <a:xfrm>
            <a:off x="3214678" y="2727847"/>
            <a:ext cx="4618028" cy="551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群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-Group</a:t>
            </a:r>
            <a:endParaRPr lang="zh-CN" altLang="en-US" sz="3200" b="1" kern="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08" name="内容占位符 2"/>
          <p:cNvSpPr txBox="1"/>
          <p:nvPr/>
        </p:nvSpPr>
        <p:spPr bwMode="auto">
          <a:xfrm>
            <a:off x="2976016" y="3860119"/>
            <a:ext cx="4332288" cy="446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-Ring</a:t>
            </a:r>
            <a:endParaRPr lang="zh-CN" altLang="en-US" sz="3200" b="1" kern="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109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1"/>
          <a:srcRect l="38753" r="35728" b="62553"/>
          <a:stretch>
            <a:fillRect/>
          </a:stretch>
        </p:blipFill>
        <p:spPr bwMode="auto">
          <a:xfrm>
            <a:off x="2039925" y="3486770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TextBox 10"/>
          <p:cNvSpPr txBox="1">
            <a:spLocks noChangeArrowheads="1"/>
          </p:cNvSpPr>
          <p:nvPr/>
        </p:nvSpPr>
        <p:spPr bwMode="auto">
          <a:xfrm>
            <a:off x="2336294" y="3878998"/>
            <a:ext cx="7016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anose="020B0A04020102020204" pitchFamily="34" charset="0"/>
                <a:ea typeface="ClassizismAntiqua" pitchFamily="2" charset="-122"/>
              </a:rPr>
              <a:t>3</a:t>
            </a:r>
            <a:endParaRPr lang="zh-CN" altLang="en-US" sz="2800" b="1" dirty="0">
              <a:solidFill>
                <a:srgbClr val="0070C0"/>
              </a:solidFill>
              <a:latin typeface="Arial Black" panose="020B0A04020102020204" pitchFamily="34" charset="0"/>
              <a:ea typeface="ClassizismAntiqua" pitchFamily="2" charset="-122"/>
            </a:endParaRPr>
          </a:p>
        </p:txBody>
      </p:sp>
      <p:sp>
        <p:nvSpPr>
          <p:cNvPr id="3" name="圆角矩形 4"/>
          <p:cNvSpPr/>
          <p:nvPr/>
        </p:nvSpPr>
        <p:spPr>
          <a:xfrm>
            <a:off x="1442932" y="4958952"/>
            <a:ext cx="5480052" cy="63026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12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1"/>
          <a:srcRect l="38753" r="35728" b="62553"/>
          <a:stretch>
            <a:fillRect/>
          </a:stretch>
        </p:blipFill>
        <p:spPr bwMode="auto">
          <a:xfrm>
            <a:off x="944456" y="4581128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TextBox 5"/>
          <p:cNvSpPr txBox="1">
            <a:spLocks noChangeArrowheads="1"/>
          </p:cNvSpPr>
          <p:nvPr/>
        </p:nvSpPr>
        <p:spPr bwMode="auto">
          <a:xfrm>
            <a:off x="1236972" y="5001816"/>
            <a:ext cx="7016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anose="020B0A04020102020204" pitchFamily="34" charset="0"/>
                <a:ea typeface="ClassizismAntiqua" pitchFamily="2" charset="-122"/>
              </a:rPr>
              <a:t>4</a:t>
            </a:r>
            <a:endParaRPr lang="zh-CN" altLang="en-US" sz="2800" b="1" dirty="0">
              <a:solidFill>
                <a:srgbClr val="0070C0"/>
              </a:solidFill>
              <a:latin typeface="Arial Black" panose="020B0A04020102020204" pitchFamily="34" charset="0"/>
              <a:ea typeface="ClassizismAntiqua" pitchFamily="2" charset="-122"/>
            </a:endParaRPr>
          </a:p>
        </p:txBody>
      </p:sp>
      <p:sp>
        <p:nvSpPr>
          <p:cNvPr id="4114" name="内容占位符 2"/>
          <p:cNvSpPr/>
          <p:nvPr/>
        </p:nvSpPr>
        <p:spPr bwMode="auto">
          <a:xfrm>
            <a:off x="1858856" y="4952909"/>
            <a:ext cx="5305432" cy="461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域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-Domain</a:t>
            </a:r>
            <a:endParaRPr lang="zh-CN" altLang="en-US" sz="3200" b="1" kern="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" name="Group 10"/>
          <p:cNvGrpSpPr/>
          <p:nvPr/>
        </p:nvGrpSpPr>
        <p:grpSpPr bwMode="auto">
          <a:xfrm>
            <a:off x="484220" y="2303477"/>
            <a:ext cx="1812925" cy="2652722"/>
            <a:chOff x="140" y="1419"/>
            <a:chExt cx="1684" cy="1683"/>
          </a:xfrm>
        </p:grpSpPr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pic>
          <p:nvPicPr>
            <p:cNvPr id="29" name="Picture 19" descr="mar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30" name="圆角矩形 29"/>
          <p:cNvSpPr/>
          <p:nvPr/>
        </p:nvSpPr>
        <p:spPr>
          <a:xfrm>
            <a:off x="1824021" y="1524464"/>
            <a:ext cx="4130780" cy="64087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1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1"/>
          <a:srcRect l="38753" r="35728" b="62553"/>
          <a:stretch>
            <a:fillRect/>
          </a:stretch>
        </p:blipFill>
        <p:spPr bwMode="auto">
          <a:xfrm>
            <a:off x="1325545" y="1285860"/>
            <a:ext cx="938212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638077" y="1706548"/>
            <a:ext cx="7016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anose="020B0A04020102020204" pitchFamily="34" charset="0"/>
                <a:ea typeface="ClassizismAntiqua" pitchFamily="2" charset="-122"/>
              </a:rPr>
              <a:t>1</a:t>
            </a:r>
            <a:endParaRPr lang="zh-CN" altLang="en-US" sz="2800" b="1" dirty="0">
              <a:solidFill>
                <a:srgbClr val="0070C0"/>
              </a:solidFill>
              <a:latin typeface="Arial Black" panose="020B0A04020102020204" pitchFamily="34" charset="0"/>
              <a:ea typeface="ClassizismAntiqua" pitchFamily="2" charset="-122"/>
            </a:endParaRPr>
          </a:p>
        </p:txBody>
      </p:sp>
      <p:sp>
        <p:nvSpPr>
          <p:cNvPr id="33" name="内容占位符 2"/>
          <p:cNvSpPr txBox="1"/>
          <p:nvPr/>
        </p:nvSpPr>
        <p:spPr bwMode="auto">
          <a:xfrm>
            <a:off x="2239945" y="1549409"/>
            <a:ext cx="3613382" cy="5698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绪论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ffectLst/>
              </a:rPr>
              <a:t>定理</a:t>
            </a:r>
            <a:r>
              <a:rPr lang="en-US" altLang="zh-CN" sz="3200">
                <a:effectLst/>
              </a:rPr>
              <a:t>1</a:t>
            </a:r>
            <a:endParaRPr lang="en-US" altLang="zh-CN" sz="3200">
              <a:effectLst/>
            </a:endParaRPr>
          </a:p>
        </p:txBody>
      </p:sp>
      <p:graphicFrame>
        <p:nvGraphicFramePr>
          <p:cNvPr id="368643" name="Object 3"/>
          <p:cNvGraphicFramePr>
            <a:graphicFrameLocks noChangeAspect="1"/>
          </p:cNvGraphicFramePr>
          <p:nvPr/>
        </p:nvGraphicFramePr>
        <p:xfrm>
          <a:off x="2002804" y="765175"/>
          <a:ext cx="503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39700" imgH="139700" progId="Equation.DSMT4">
                  <p:embed/>
                </p:oleObj>
              </mc:Choice>
              <mc:Fallback>
                <p:oleObj name="Equation" r:id="rId1" imgW="139700" imgH="139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804" y="765175"/>
                        <a:ext cx="5032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4" name="Object 4"/>
          <p:cNvGraphicFramePr>
            <a:graphicFrameLocks noChangeAspect="1"/>
          </p:cNvGraphicFramePr>
          <p:nvPr/>
        </p:nvGraphicFramePr>
        <p:xfrm>
          <a:off x="4932363" y="2060575"/>
          <a:ext cx="4810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77800" imgH="228600" progId="Equation.DSMT4">
                  <p:embed/>
                </p:oleObj>
              </mc:Choice>
              <mc:Fallback>
                <p:oleObj name="Equation" r:id="rId3" imgW="177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060575"/>
                        <a:ext cx="481012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1426542" y="692150"/>
            <a:ext cx="5889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2434604" y="692150"/>
            <a:ext cx="283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是一个环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如果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5674692" y="692150"/>
            <a:ext cx="2425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有单位元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48" name="Rectangle 8"/>
          <p:cNvSpPr>
            <a:spLocks noChangeArrowheads="1"/>
          </p:cNvSpPr>
          <p:nvPr/>
        </p:nvSpPr>
        <p:spPr bwMode="auto">
          <a:xfrm>
            <a:off x="611188" y="1341438"/>
            <a:ext cx="3241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单位元是唯一的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1908175" y="1989138"/>
            <a:ext cx="303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的单位元常记作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5364163" y="2060575"/>
            <a:ext cx="385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68651" name="Object 11"/>
          <p:cNvGraphicFramePr>
            <a:graphicFrameLocks noChangeAspect="1"/>
          </p:cNvGraphicFramePr>
          <p:nvPr/>
        </p:nvGraphicFramePr>
        <p:xfrm>
          <a:off x="5242892" y="765175"/>
          <a:ext cx="5032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39700" imgH="139700" progId="Equation.DSMT4">
                  <p:embed/>
                </p:oleObj>
              </mc:Choice>
              <mc:Fallback>
                <p:oleObj name="Equation" r:id="rId5" imgW="139700" imgH="139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892" y="765175"/>
                        <a:ext cx="5032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2" name="Object 12"/>
          <p:cNvGraphicFramePr>
            <a:graphicFrameLocks noChangeAspect="1"/>
          </p:cNvGraphicFramePr>
          <p:nvPr/>
        </p:nvGraphicFramePr>
        <p:xfrm>
          <a:off x="1476375" y="2060575"/>
          <a:ext cx="503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139700" imgH="139700" progId="Equation.DSMT4">
                  <p:embed/>
                </p:oleObj>
              </mc:Choice>
              <mc:Fallback>
                <p:oleObj name="Equation" r:id="rId6" imgW="139700" imgH="139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60575"/>
                        <a:ext cx="5032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3" name="Rectangle 13"/>
          <p:cNvSpPr>
            <a:spLocks noChangeArrowheads="1"/>
          </p:cNvSpPr>
          <p:nvPr/>
        </p:nvSpPr>
        <p:spPr bwMode="auto">
          <a:xfrm>
            <a:off x="1547813" y="2852738"/>
            <a:ext cx="6321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有逆元，则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的逆元也是唯一的。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755576" y="3540125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记作：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68655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1998589" y="3429000"/>
          <a:ext cx="719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15900" imgH="203200" progId="Equation.DSMT4">
                  <p:embed/>
                </p:oleObj>
              </mc:Choice>
              <mc:Fallback>
                <p:oleObj name="Equation" r:id="rId7" imgW="2159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589" y="3429000"/>
                        <a:ext cx="7191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1</a:t>
            </a:r>
            <a:endParaRPr lang="en-US" altLang="zh-CN" sz="3200"/>
          </a:p>
        </p:txBody>
      </p:sp>
      <p:pic>
        <p:nvPicPr>
          <p:cNvPr id="36250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92375"/>
            <a:ext cx="7488238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25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84538"/>
            <a:ext cx="40322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25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836613"/>
            <a:ext cx="7345362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25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5040313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62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ffectLst/>
              </a:rPr>
              <a:t>例 </a:t>
            </a:r>
            <a:r>
              <a:rPr lang="en-US" altLang="zh-CN" sz="3200">
                <a:effectLst/>
              </a:rPr>
              <a:t>2</a:t>
            </a:r>
            <a:endParaRPr lang="en-US" altLang="zh-CN" sz="3200">
              <a:effectLst/>
            </a:endParaRP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1187624" y="751567"/>
            <a:ext cx="5076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整数集关于数的加法与乘法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1310861" y="1367631"/>
            <a:ext cx="45720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构成有单位元的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交换环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1331913" y="2133600"/>
            <a:ext cx="71278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这个环的零元是数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单位元是数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这个环称为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整数环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1331913" y="3573463"/>
            <a:ext cx="62642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同样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有理数集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实数集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复数集关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于数的加法与乘法构成有单位元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的交换环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34852" grpId="0"/>
      <p:bldP spid="334854" grpId="0"/>
      <p:bldP spid="33485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3</a:t>
            </a:r>
            <a:endParaRPr lang="en-US" altLang="zh-CN" sz="3200" dirty="0"/>
          </a:p>
        </p:txBody>
      </p:sp>
      <p:pic>
        <p:nvPicPr>
          <p:cNvPr id="3635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8913"/>
            <a:ext cx="2808288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35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196975"/>
            <a:ext cx="360045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35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849788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35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005138"/>
            <a:ext cx="8135938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35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868738"/>
            <a:ext cx="3529012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35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6085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353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652963"/>
            <a:ext cx="71294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353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516563"/>
            <a:ext cx="3816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635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5</a:t>
            </a:r>
            <a:endParaRPr lang="en-US" altLang="zh-CN" sz="3200"/>
          </a:p>
        </p:txBody>
      </p:sp>
      <p:pic>
        <p:nvPicPr>
          <p:cNvPr id="36454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050"/>
            <a:ext cx="7704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273685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557338"/>
            <a:ext cx="352901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3600"/>
            <a:ext cx="720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205038"/>
            <a:ext cx="5688012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5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62642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5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448050"/>
            <a:ext cx="35290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5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357563"/>
            <a:ext cx="38877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5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05263"/>
            <a:ext cx="4391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5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810125"/>
            <a:ext cx="4392612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60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300663"/>
            <a:ext cx="67691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6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949950"/>
            <a:ext cx="417671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62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0188"/>
            <a:ext cx="367188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63" name="Picture 1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05038"/>
            <a:ext cx="504825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645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6557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302418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765175"/>
            <a:ext cx="259238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765175"/>
            <a:ext cx="2736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4103687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3527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565400"/>
            <a:ext cx="3455988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7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213100"/>
            <a:ext cx="31686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7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716338"/>
            <a:ext cx="345598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8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6700"/>
            <a:ext cx="15113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8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508500"/>
            <a:ext cx="352742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8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157788"/>
            <a:ext cx="3240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83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29300"/>
            <a:ext cx="5184775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86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5805488"/>
            <a:ext cx="21605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85738"/>
            <a:ext cx="936625" cy="434975"/>
          </a:xfrm>
        </p:spPr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6</a:t>
            </a:r>
            <a:endParaRPr lang="en-US" altLang="zh-CN" sz="3200"/>
          </a:p>
        </p:txBody>
      </p:sp>
      <p:pic>
        <p:nvPicPr>
          <p:cNvPr id="3665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836613"/>
            <a:ext cx="7416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65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705643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65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539908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65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68638"/>
            <a:ext cx="67691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66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28797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660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149725"/>
            <a:ext cx="439261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665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7</a:t>
            </a:r>
            <a:endParaRPr lang="en-US" altLang="zh-CN" sz="3200"/>
          </a:p>
        </p:txBody>
      </p:sp>
      <p:pic>
        <p:nvPicPr>
          <p:cNvPr id="367629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60350"/>
            <a:ext cx="48958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763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799306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763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08175"/>
            <a:ext cx="7199312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763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300"/>
            <a:ext cx="8207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763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29000"/>
            <a:ext cx="78486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7634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71963"/>
            <a:ext cx="6985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7636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80645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7637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611813"/>
            <a:ext cx="6408738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676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近世代数</a:t>
            </a:r>
            <a:endParaRPr lang="zh-CN" altLang="en-US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326808"/>
            <a:ext cx="7345362" cy="1439862"/>
          </a:xfrm>
        </p:spPr>
        <p:txBody>
          <a:bodyPr/>
          <a:lstStyle/>
          <a:p>
            <a:r>
              <a:rPr lang="zh-CN" altLang="en-US" sz="3600" dirty="0"/>
              <a:t>主要内容</a:t>
            </a:r>
            <a:endParaRPr lang="en-US" altLang="zh-CN" sz="360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endParaRPr lang="en-US" altLang="zh-CN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加群、环的定义</a:t>
            </a:r>
            <a:endParaRPr lang="en-US" altLang="zh-CN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rgbClr val="FF0000"/>
                </a:solidFill>
              </a:rPr>
              <a:t>环的性质</a:t>
            </a:r>
            <a:endParaRPr lang="en-US" altLang="zh-CN" sz="2800" b="0" dirty="0">
              <a:solidFill>
                <a:srgbClr val="FF0000"/>
              </a:solidFill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子环</a:t>
            </a:r>
            <a:endParaRPr lang="zh-CN" altLang="en-US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特殊类型的环</a:t>
            </a:r>
            <a:endParaRPr lang="en-US" altLang="zh-CN" sz="2800" b="0" dirty="0"/>
          </a:p>
          <a:p>
            <a:pPr marL="971550" lvl="1" indent="-5715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dirty="0"/>
              <a:t>无零因子子环</a:t>
            </a:r>
            <a:endParaRPr lang="en-US" altLang="zh-CN" sz="2400" b="0" dirty="0"/>
          </a:p>
          <a:p>
            <a:pPr marL="971550" lvl="1" indent="-5715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整环</a:t>
            </a:r>
            <a:endParaRPr lang="en-US" altLang="zh-CN" sz="2400" b="0" dirty="0"/>
          </a:p>
          <a:p>
            <a:pPr marL="971550" lvl="1" indent="-5715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dirty="0"/>
              <a:t>除环、域</a:t>
            </a:r>
            <a:endParaRPr lang="zh-CN" altLang="en-US" sz="2400" b="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</a:rPr>
              <a:t>二、环的性质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aphicFrame>
        <p:nvGraphicFramePr>
          <p:cNvPr id="336905" name="Object 9"/>
          <p:cNvGraphicFramePr>
            <a:graphicFrameLocks noChangeAspect="1"/>
          </p:cNvGraphicFramePr>
          <p:nvPr/>
        </p:nvGraphicFramePr>
        <p:xfrm>
          <a:off x="2051051" y="1782965"/>
          <a:ext cx="4105126" cy="50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637665" imgH="203200" progId="Equation.DSMT4">
                  <p:embed/>
                </p:oleObj>
              </mc:Choice>
              <mc:Fallback>
                <p:oleObj name="Equation" r:id="rId1" imgW="1637665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1" y="1782965"/>
                        <a:ext cx="4105126" cy="5093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4" name="Object 8"/>
          <p:cNvGraphicFramePr>
            <a:graphicFrameLocks noChangeAspect="1"/>
          </p:cNvGraphicFramePr>
          <p:nvPr/>
        </p:nvGraphicFramePr>
        <p:xfrm>
          <a:off x="2005807" y="3177384"/>
          <a:ext cx="5491162" cy="48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108200" imgH="190500" progId="Equation.DSMT4">
                  <p:embed/>
                </p:oleObj>
              </mc:Choice>
              <mc:Fallback>
                <p:oleObj name="Equation" r:id="rId3" imgW="2108200" imgH="190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807" y="3177384"/>
                        <a:ext cx="5491162" cy="487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6" name="Rectangle 10"/>
          <p:cNvSpPr>
            <a:spLocks noChangeArrowheads="1"/>
          </p:cNvSpPr>
          <p:nvPr/>
        </p:nvSpPr>
        <p:spPr bwMode="auto">
          <a:xfrm>
            <a:off x="1116013" y="765175"/>
            <a:ext cx="3635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规定减法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6907" name="Rectangle 11"/>
          <p:cNvSpPr>
            <a:spLocks noChangeArrowheads="1"/>
          </p:cNvSpPr>
          <p:nvPr/>
        </p:nvSpPr>
        <p:spPr bwMode="auto">
          <a:xfrm>
            <a:off x="611188" y="2349500"/>
            <a:ext cx="322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，则有移项法则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36906" grpId="0"/>
      <p:bldP spid="3369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3215430"/>
            <a:ext cx="9144000" cy="156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/>
              <a:t>第三章  环（</a:t>
            </a:r>
            <a:r>
              <a:rPr kumimoji="1" lang="en-US" altLang="zh-CN" sz="3200" b="1" dirty="0"/>
              <a:t>1</a:t>
            </a:r>
            <a:r>
              <a:rPr kumimoji="1" lang="zh-CN" altLang="en-US" sz="3200" b="1" dirty="0"/>
              <a:t>）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</a:rPr>
              <a:t>-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§</a:t>
            </a:r>
            <a:r>
              <a:rPr lang="en-US" altLang="zh-CN" sz="2800" b="1" dirty="0">
                <a:latin typeface="Arial" panose="020B0604020202020204" pitchFamily="34" charset="0"/>
              </a:rPr>
              <a:t>1 </a:t>
            </a:r>
            <a:r>
              <a:rPr lang="zh-CN" altLang="en-US" sz="2800" b="1" dirty="0">
                <a:latin typeface="Arial" panose="020B0604020202020204" pitchFamily="34" charset="0"/>
              </a:rPr>
              <a:t>环的定义及性质</a:t>
            </a:r>
            <a:r>
              <a:rPr lang="en-US" altLang="zh-CN" sz="2800" dirty="0">
                <a:latin typeface="Arial" panose="020B0604020202020204" pitchFamily="34" charset="0"/>
              </a:rPr>
              <a:t>(2</a:t>
            </a:r>
            <a:r>
              <a:rPr lang="zh-CN" altLang="en-US" sz="2800" dirty="0">
                <a:latin typeface="Arial" panose="020B0604020202020204" pitchFamily="34" charset="0"/>
              </a:rPr>
              <a:t>课时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751138" y="76993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872271" y="2014270"/>
            <a:ext cx="525658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　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  </a:t>
            </a:r>
            <a:r>
              <a:rPr lang="en-US" altLang="zh-CN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  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讲</a:t>
            </a:r>
            <a:r>
              <a:rPr lang="zh-CN" altLang="en-US" sz="5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5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0482" grpId="0"/>
      <p:bldP spid="204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4860925" y="763588"/>
          <a:ext cx="1200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381000" imgH="165100" progId="Equation.DSMT4">
                  <p:embed/>
                </p:oleObj>
              </mc:Choice>
              <mc:Fallback>
                <p:oleObj name="Equation" r:id="rId1" imgW="381000" imgH="165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763588"/>
                        <a:ext cx="12001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6" name="Object 6"/>
          <p:cNvGraphicFramePr>
            <a:graphicFrameLocks noChangeAspect="1"/>
          </p:cNvGraphicFramePr>
          <p:nvPr/>
        </p:nvGraphicFramePr>
        <p:xfrm>
          <a:off x="539750" y="1196975"/>
          <a:ext cx="78168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895600" imgH="1016000" progId="Equation.DSMT4">
                  <p:embed/>
                </p:oleObj>
              </mc:Choice>
              <mc:Fallback>
                <p:oleObj name="Equation" r:id="rId3" imgW="2895600" imgH="101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96975"/>
                        <a:ext cx="7816850" cy="237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7" name="Object 7"/>
          <p:cNvGraphicFramePr>
            <a:graphicFrameLocks noChangeAspect="1"/>
          </p:cNvGraphicFramePr>
          <p:nvPr/>
        </p:nvGraphicFramePr>
        <p:xfrm>
          <a:off x="4714875" y="3500438"/>
          <a:ext cx="32575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117600" imgH="190500" progId="Equation.DSMT4">
                  <p:embed/>
                </p:oleObj>
              </mc:Choice>
              <mc:Fallback>
                <p:oleObj name="Equation" r:id="rId5" imgW="1117600" imgH="190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500438"/>
                        <a:ext cx="32575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8" name="Object 8"/>
          <p:cNvGraphicFramePr>
            <a:graphicFrameLocks noChangeAspect="1"/>
          </p:cNvGraphicFramePr>
          <p:nvPr/>
        </p:nvGraphicFramePr>
        <p:xfrm>
          <a:off x="900113" y="3933825"/>
          <a:ext cx="4607991" cy="206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866900" imgH="889000" progId="Equation.DSMT4">
                  <p:embed/>
                </p:oleObj>
              </mc:Choice>
              <mc:Fallback>
                <p:oleObj name="Equation" r:id="rId7" imgW="1866900" imgH="889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4607991" cy="2062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1" name="Rectangle 11"/>
          <p:cNvSpPr>
            <a:spLocks noChangeArrowheads="1"/>
          </p:cNvSpPr>
          <p:nvPr/>
        </p:nvSpPr>
        <p:spPr bwMode="auto">
          <a:xfrm>
            <a:off x="900113" y="692150"/>
            <a:ext cx="424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规定倍数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32" name="Rectangle 12"/>
          <p:cNvSpPr>
            <a:spLocks noChangeArrowheads="1"/>
          </p:cNvSpPr>
          <p:nvPr/>
        </p:nvSpPr>
        <p:spPr bwMode="auto">
          <a:xfrm>
            <a:off x="6084888" y="692150"/>
            <a:ext cx="2009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规定  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33" name="Rectangle 13"/>
          <p:cNvSpPr>
            <a:spLocks noChangeArrowheads="1"/>
          </p:cNvSpPr>
          <p:nvPr/>
        </p:nvSpPr>
        <p:spPr bwMode="auto">
          <a:xfrm>
            <a:off x="611188" y="3429000"/>
            <a:ext cx="424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则有倍数法则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对任意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37931" grpId="0"/>
      <p:bldP spid="337932" grpId="0"/>
      <p:bldP spid="3379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8955" name="Object 11"/>
          <p:cNvGraphicFramePr>
            <a:graphicFrameLocks noChangeAspect="1"/>
          </p:cNvGraphicFramePr>
          <p:nvPr/>
        </p:nvGraphicFramePr>
        <p:xfrm>
          <a:off x="2843213" y="838200"/>
          <a:ext cx="4778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39700" imgH="139700" progId="Equation.DSMT4">
                  <p:embed/>
                </p:oleObj>
              </mc:Choice>
              <mc:Fallback>
                <p:oleObj name="Equation" r:id="rId1" imgW="139700" imgH="139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838200"/>
                        <a:ext cx="477837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4" name="Object 10"/>
          <p:cNvGraphicFramePr>
            <a:graphicFrameLocks noChangeAspect="1"/>
          </p:cNvGraphicFramePr>
          <p:nvPr/>
        </p:nvGraphicFramePr>
        <p:xfrm>
          <a:off x="5508625" y="909638"/>
          <a:ext cx="1584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635000" imgH="190500" progId="Equation.DSMT4">
                  <p:embed/>
                </p:oleObj>
              </mc:Choice>
              <mc:Fallback>
                <p:oleObj name="Equation" r:id="rId3" imgW="635000" imgH="190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909638"/>
                        <a:ext cx="15843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3" name="Object 9"/>
          <p:cNvGraphicFramePr>
            <a:graphicFrameLocks noChangeAspect="1"/>
          </p:cNvGraphicFramePr>
          <p:nvPr/>
        </p:nvGraphicFramePr>
        <p:xfrm>
          <a:off x="987618" y="1429335"/>
          <a:ext cx="4189026" cy="223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663700" imgH="889000" progId="Equation.DSMT4">
                  <p:embed/>
                </p:oleObj>
              </mc:Choice>
              <mc:Fallback>
                <p:oleObj name="Equation" r:id="rId5" imgW="1663700" imgH="889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618" y="1429335"/>
                        <a:ext cx="4189026" cy="22317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56" name="Rectangle 12"/>
          <p:cNvSpPr>
            <a:spLocks noChangeArrowheads="1"/>
          </p:cNvSpPr>
          <p:nvPr/>
        </p:nvSpPr>
        <p:spPr bwMode="auto">
          <a:xfrm>
            <a:off x="827088" y="765175"/>
            <a:ext cx="2009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957" name="Rectangle 13"/>
          <p:cNvSpPr>
            <a:spLocks noChangeArrowheads="1"/>
          </p:cNvSpPr>
          <p:nvPr/>
        </p:nvSpPr>
        <p:spPr bwMode="auto">
          <a:xfrm>
            <a:off x="3276600" y="765175"/>
            <a:ext cx="221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为环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则对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958" name="Rectangle 14"/>
          <p:cNvSpPr>
            <a:spLocks noChangeArrowheads="1"/>
          </p:cNvSpPr>
          <p:nvPr/>
        </p:nvSpPr>
        <p:spPr bwMode="auto">
          <a:xfrm>
            <a:off x="7092950" y="765175"/>
            <a:ext cx="790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9974" name="Object 6"/>
          <p:cNvGraphicFramePr>
            <a:graphicFrameLocks noChangeAspect="1"/>
          </p:cNvGraphicFramePr>
          <p:nvPr/>
        </p:nvGraphicFramePr>
        <p:xfrm>
          <a:off x="4859338" y="908050"/>
          <a:ext cx="20939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812165" imgH="177800" progId="Equation.DSMT4">
                  <p:embed/>
                </p:oleObj>
              </mc:Choice>
              <mc:Fallback>
                <p:oleObj name="Equation" r:id="rId1" imgW="812165" imgH="177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908050"/>
                        <a:ext cx="2093912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5" name="Object 7"/>
          <p:cNvGraphicFramePr>
            <a:graphicFrameLocks noChangeAspect="1"/>
          </p:cNvGraphicFramePr>
          <p:nvPr/>
        </p:nvGraphicFramePr>
        <p:xfrm>
          <a:off x="2555875" y="1557338"/>
          <a:ext cx="266541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901065" imgH="355600" progId="Equation.DSMT4">
                  <p:embed/>
                </p:oleObj>
              </mc:Choice>
              <mc:Fallback>
                <p:oleObj name="Equation" r:id="rId3" imgW="901065" imgH="35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57338"/>
                        <a:ext cx="2665413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6" name="Object 8"/>
          <p:cNvGraphicFramePr>
            <a:graphicFrameLocks noChangeAspect="1"/>
          </p:cNvGraphicFramePr>
          <p:nvPr/>
        </p:nvGraphicFramePr>
        <p:xfrm>
          <a:off x="2051051" y="3357563"/>
          <a:ext cx="2808288" cy="114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193800" imgH="482600" progId="Equation.DSMT4">
                  <p:embed/>
                </p:oleObj>
              </mc:Choice>
              <mc:Fallback>
                <p:oleObj name="Equation" r:id="rId5" imgW="11938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1" y="3357563"/>
                        <a:ext cx="2808288" cy="1145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7" name="Object 9"/>
          <p:cNvGraphicFramePr>
            <a:graphicFrameLocks noChangeAspect="1"/>
          </p:cNvGraphicFramePr>
          <p:nvPr/>
        </p:nvGraphicFramePr>
        <p:xfrm>
          <a:off x="3357711" y="4452987"/>
          <a:ext cx="576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39700" imgH="139700" progId="Equation.DSMT4">
                  <p:embed/>
                </p:oleObj>
              </mc:Choice>
              <mc:Fallback>
                <p:oleObj name="Equation" r:id="rId7" imgW="139700" imgH="139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711" y="4452987"/>
                        <a:ext cx="576263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8" name="Object 10"/>
          <p:cNvGraphicFramePr>
            <a:graphicFrameLocks noChangeAspect="1"/>
          </p:cNvGraphicFramePr>
          <p:nvPr/>
        </p:nvGraphicFramePr>
        <p:xfrm>
          <a:off x="2106761" y="5229275"/>
          <a:ext cx="280193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977900" imgH="228600" progId="Equation.DSMT4">
                  <p:embed/>
                </p:oleObj>
              </mc:Choice>
              <mc:Fallback>
                <p:oleObj name="Equation" r:id="rId9" imgW="9779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761" y="5229275"/>
                        <a:ext cx="2801938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82" name="Rectangle 14"/>
          <p:cNvSpPr>
            <a:spLocks noChangeArrowheads="1"/>
          </p:cNvSpPr>
          <p:nvPr/>
        </p:nvSpPr>
        <p:spPr bwMode="auto">
          <a:xfrm>
            <a:off x="755650" y="836613"/>
            <a:ext cx="424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规定方幂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9983" name="Rectangle 15"/>
          <p:cNvSpPr>
            <a:spLocks noChangeArrowheads="1"/>
          </p:cNvSpPr>
          <p:nvPr/>
        </p:nvSpPr>
        <p:spPr bwMode="auto">
          <a:xfrm>
            <a:off x="6948488" y="765175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规定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9984" name="Rectangle 16"/>
          <p:cNvSpPr>
            <a:spLocks noChangeArrowheads="1"/>
          </p:cNvSpPr>
          <p:nvPr/>
        </p:nvSpPr>
        <p:spPr bwMode="auto">
          <a:xfrm>
            <a:off x="827088" y="2636838"/>
            <a:ext cx="4041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则有下列指数法则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9985" name="Rectangle 17"/>
          <p:cNvSpPr>
            <a:spLocks noChangeArrowheads="1"/>
          </p:cNvSpPr>
          <p:nvPr/>
        </p:nvSpPr>
        <p:spPr bwMode="auto">
          <a:xfrm>
            <a:off x="876449" y="4433353"/>
            <a:ext cx="265519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3757761" y="4437112"/>
            <a:ext cx="3838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不是交换环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则等式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4981724" y="5229275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一般不成立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39982" grpId="0"/>
      <p:bldP spid="339983" grpId="0"/>
      <p:bldP spid="339984" grpId="0"/>
      <p:bldP spid="339985" grpId="0"/>
      <p:bldP spid="339986" grpId="0"/>
      <p:bldP spid="3399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0997" name="Object 5"/>
          <p:cNvGraphicFramePr>
            <a:graphicFrameLocks noChangeAspect="1"/>
          </p:cNvGraphicFramePr>
          <p:nvPr/>
        </p:nvGraphicFramePr>
        <p:xfrm>
          <a:off x="1043609" y="1346366"/>
          <a:ext cx="6336703" cy="58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2565400" imgH="241300" progId="Equation.DSMT4">
                  <p:embed/>
                </p:oleObj>
              </mc:Choice>
              <mc:Fallback>
                <p:oleObj name="Equation" r:id="rId1" imgW="25654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9" y="1346366"/>
                        <a:ext cx="6336703" cy="589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1134436" y="1936124"/>
          <a:ext cx="4289424" cy="342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968500" imgH="1574800" progId="Equation.DSMT4">
                  <p:embed/>
                </p:oleObj>
              </mc:Choice>
              <mc:Fallback>
                <p:oleObj name="Equation" r:id="rId3" imgW="1968500" imgH="157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436" y="1936124"/>
                        <a:ext cx="4289424" cy="3429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755650" y="692150"/>
            <a:ext cx="4651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广义分配律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7394575" y="1261267"/>
            <a:ext cx="993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0" y="4244975"/>
            <a:ext cx="180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40998" grpId="0"/>
      <p:bldP spid="3409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近世代数</a:t>
            </a:r>
            <a:endParaRPr lang="zh-CN" altLang="en-US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326808"/>
            <a:ext cx="7345362" cy="1439862"/>
          </a:xfrm>
        </p:spPr>
        <p:txBody>
          <a:bodyPr/>
          <a:lstStyle/>
          <a:p>
            <a:r>
              <a:rPr lang="zh-CN" altLang="en-US" sz="3600" dirty="0"/>
              <a:t>主要内容</a:t>
            </a:r>
            <a:endParaRPr lang="en-US" altLang="zh-CN" sz="360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endParaRPr lang="en-US" altLang="zh-CN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加群、环的定义</a:t>
            </a:r>
            <a:endParaRPr lang="en-US" altLang="zh-CN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环的性质</a:t>
            </a:r>
            <a:endParaRPr lang="en-US" altLang="zh-CN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</a:rPr>
              <a:t>子环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特殊类型的环</a:t>
            </a:r>
            <a:endParaRPr lang="en-US" altLang="zh-CN" sz="2800" b="0" dirty="0"/>
          </a:p>
          <a:p>
            <a:pPr marL="971550" lvl="1" indent="-5715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dirty="0"/>
              <a:t>无零因子子环</a:t>
            </a:r>
            <a:endParaRPr lang="en-US" altLang="zh-CN" sz="2400" b="0" dirty="0"/>
          </a:p>
          <a:p>
            <a:pPr marL="971550" lvl="1" indent="-5715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整环</a:t>
            </a:r>
            <a:endParaRPr lang="en-US" altLang="zh-CN" sz="2400" b="0" dirty="0"/>
          </a:p>
          <a:p>
            <a:pPr marL="971550" lvl="1" indent="-5715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dirty="0"/>
              <a:t>除环、域</a:t>
            </a:r>
            <a:endParaRPr lang="zh-CN" altLang="en-US" sz="2400" b="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</a:rPr>
              <a:t>三、子环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aphicFrame>
        <p:nvGraphicFramePr>
          <p:cNvPr id="342027" name="Object 11"/>
          <p:cNvGraphicFramePr>
            <a:graphicFrameLocks noChangeAspect="1"/>
          </p:cNvGraphicFramePr>
          <p:nvPr/>
        </p:nvGraphicFramePr>
        <p:xfrm>
          <a:off x="3563938" y="868363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52400" imgH="152400" progId="Equation.DSMT4">
                  <p:embed/>
                </p:oleObj>
              </mc:Choice>
              <mc:Fallback>
                <p:oleObj name="Equation" r:id="rId1" imgW="152400" imgH="15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868363"/>
                        <a:ext cx="469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6" name="Object 10"/>
          <p:cNvGraphicFramePr>
            <a:graphicFrameLocks noChangeAspect="1"/>
          </p:cNvGraphicFramePr>
          <p:nvPr/>
        </p:nvGraphicFramePr>
        <p:xfrm>
          <a:off x="6300788" y="844550"/>
          <a:ext cx="4429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52400" imgH="177800" progId="Equation.DSMT4">
                  <p:embed/>
                </p:oleObj>
              </mc:Choice>
              <mc:Fallback>
                <p:oleObj name="Equation" r:id="rId3" imgW="152400" imgH="177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844550"/>
                        <a:ext cx="4429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2022" name="Object 6"/>
              <p:cNvSpPr txBox="1"/>
              <p:nvPr/>
            </p:nvSpPr>
            <p:spPr bwMode="auto">
              <a:xfrm>
                <a:off x="1779588" y="2060575"/>
                <a:ext cx="3944540" cy="5175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/>
                  <a:t>或者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/>
                  <a:t>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4202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9588" y="2060575"/>
                <a:ext cx="3944540" cy="517525"/>
              </a:xfrm>
              <a:prstGeom prst="rect">
                <a:avLst/>
              </a:prstGeom>
              <a:blipFill rotWithShape="1">
                <a:blip r:embed="rId5"/>
                <a:stretch>
                  <a:fillRect l="-8" r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2021" name="Object 5"/>
          <p:cNvGraphicFramePr>
            <a:graphicFrameLocks noChangeAspect="1"/>
          </p:cNvGraphicFramePr>
          <p:nvPr/>
        </p:nvGraphicFramePr>
        <p:xfrm>
          <a:off x="2700338" y="2894012"/>
          <a:ext cx="1221773" cy="517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419100" imgH="177800" progId="Equation.DSMT4">
                  <p:embed/>
                </p:oleObj>
              </mc:Choice>
              <mc:Fallback>
                <p:oleObj name="Equation" r:id="rId6" imgW="419100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894012"/>
                        <a:ext cx="1221773" cy="517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2020" name="Object 4"/>
              <p:cNvSpPr txBox="1"/>
              <p:nvPr/>
            </p:nvSpPr>
            <p:spPr bwMode="auto">
              <a:xfrm>
                <a:off x="4033838" y="2845594"/>
                <a:ext cx="3240088" cy="6429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⇔∀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4202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3838" y="2845594"/>
                <a:ext cx="3240088" cy="642938"/>
              </a:xfrm>
              <a:prstGeom prst="rect">
                <a:avLst/>
              </a:prstGeom>
              <a:blipFill rotWithShape="1">
                <a:blip r:embed="rId8"/>
                <a:stretch>
                  <a:fillRect l="-10" t="-25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028" name="Rectangle 12"/>
          <p:cNvSpPr>
            <a:spLocks noChangeArrowheads="1"/>
          </p:cNvSpPr>
          <p:nvPr/>
        </p:nvSpPr>
        <p:spPr bwMode="auto">
          <a:xfrm>
            <a:off x="1187450" y="765175"/>
            <a:ext cx="2416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2029" name="Rectangle 13"/>
          <p:cNvSpPr>
            <a:spLocks noChangeArrowheads="1"/>
          </p:cNvSpPr>
          <p:nvPr/>
        </p:nvSpPr>
        <p:spPr bwMode="auto">
          <a:xfrm>
            <a:off x="4067175" y="771525"/>
            <a:ext cx="221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的非空子集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2030" name="Rectangle 14"/>
          <p:cNvSpPr>
            <a:spLocks noChangeArrowheads="1"/>
          </p:cNvSpPr>
          <p:nvPr/>
        </p:nvSpPr>
        <p:spPr bwMode="auto">
          <a:xfrm>
            <a:off x="6732588" y="765175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关于环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2031" name="Rectangle 15"/>
          <p:cNvSpPr>
            <a:spLocks noChangeArrowheads="1"/>
          </p:cNvSpPr>
          <p:nvPr/>
        </p:nvSpPr>
        <p:spPr bwMode="auto">
          <a:xfrm>
            <a:off x="468313" y="1412875"/>
            <a:ext cx="505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的加法与乘法也做成环，称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2032" name="Rectangle 16"/>
          <p:cNvSpPr>
            <a:spLocks noChangeArrowheads="1"/>
          </p:cNvSpPr>
          <p:nvPr/>
        </p:nvSpPr>
        <p:spPr bwMode="auto">
          <a:xfrm>
            <a:off x="5940425" y="1412875"/>
            <a:ext cx="58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2033" name="Rectangle 17"/>
          <p:cNvSpPr>
            <a:spLocks noChangeArrowheads="1"/>
          </p:cNvSpPr>
          <p:nvPr/>
        </p:nvSpPr>
        <p:spPr bwMode="auto">
          <a:xfrm>
            <a:off x="7019925" y="1412875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的子环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2034" name="Rectangle 18"/>
          <p:cNvSpPr>
            <a:spLocks noChangeArrowheads="1"/>
          </p:cNvSpPr>
          <p:nvPr/>
        </p:nvSpPr>
        <p:spPr bwMode="auto">
          <a:xfrm>
            <a:off x="1116013" y="27813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2037" name="Object 21"/>
          <p:cNvGraphicFramePr>
            <a:graphicFrameLocks noChangeAspect="1"/>
          </p:cNvGraphicFramePr>
          <p:nvPr/>
        </p:nvGraphicFramePr>
        <p:xfrm>
          <a:off x="8027988" y="836613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152400" imgH="152400" progId="Equation.DSMT4">
                  <p:embed/>
                </p:oleObj>
              </mc:Choice>
              <mc:Fallback>
                <p:oleObj name="Equation" r:id="rId9" imgW="152400" imgH="152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836613"/>
                        <a:ext cx="469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8" name="Object 22"/>
          <p:cNvGraphicFramePr>
            <a:graphicFrameLocks noChangeAspect="1"/>
          </p:cNvGraphicFramePr>
          <p:nvPr/>
        </p:nvGraphicFramePr>
        <p:xfrm>
          <a:off x="5508625" y="1484313"/>
          <a:ext cx="442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1" imgW="152400" imgH="177800" progId="Equation.DSMT4">
                  <p:embed/>
                </p:oleObj>
              </mc:Choice>
              <mc:Fallback>
                <p:oleObj name="Equation" r:id="rId11" imgW="152400" imgH="177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484313"/>
                        <a:ext cx="4429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9" name="Object 23"/>
          <p:cNvGraphicFramePr>
            <a:graphicFrameLocks noChangeAspect="1"/>
          </p:cNvGraphicFramePr>
          <p:nvPr/>
        </p:nvGraphicFramePr>
        <p:xfrm>
          <a:off x="6443663" y="1484313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3" imgW="152400" imgH="152400" progId="Equation.DSMT4">
                  <p:embed/>
                </p:oleObj>
              </mc:Choice>
              <mc:Fallback>
                <p:oleObj name="Equation" r:id="rId13" imgW="152400" imgH="152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484313"/>
                        <a:ext cx="469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40" name="Rectangle 24"/>
          <p:cNvSpPr>
            <a:spLocks noChangeArrowheads="1"/>
          </p:cNvSpPr>
          <p:nvPr/>
        </p:nvSpPr>
        <p:spPr bwMode="auto">
          <a:xfrm>
            <a:off x="468313" y="1989138"/>
            <a:ext cx="140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，记作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2041" name="Object 25"/>
              <p:cNvSpPr txBox="1"/>
              <p:nvPr/>
            </p:nvSpPr>
            <p:spPr bwMode="auto">
              <a:xfrm>
                <a:off x="4284663" y="3500438"/>
                <a:ext cx="4319587" cy="7064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  <m:r>
                        <m:rPr>
                          <m:sty m:val="p"/>
                        </m:rPr>
                        <a:rPr lang="zh-CN" alt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2041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4663" y="3500438"/>
                <a:ext cx="4319587" cy="706437"/>
              </a:xfrm>
              <a:prstGeom prst="rect">
                <a:avLst/>
              </a:prstGeom>
              <a:blipFill rotWithShape="1">
                <a:blip r:embed="rId14"/>
                <a:stretch>
                  <a:fillRect l="-7" t="-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043" name="Rectangle 27"/>
          <p:cNvSpPr>
            <a:spLocks noChangeArrowheads="1"/>
          </p:cNvSpPr>
          <p:nvPr/>
        </p:nvSpPr>
        <p:spPr bwMode="auto">
          <a:xfrm>
            <a:off x="1254891" y="4584324"/>
            <a:ext cx="58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2042" name="Object 26"/>
          <p:cNvGraphicFramePr>
            <a:graphicFrameLocks noChangeAspect="1"/>
          </p:cNvGraphicFramePr>
          <p:nvPr/>
        </p:nvGraphicFramePr>
        <p:xfrm>
          <a:off x="2124075" y="4652963"/>
          <a:ext cx="2838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5" imgW="1016000" imgH="203200" progId="Equation.DSMT4">
                  <p:embed/>
                </p:oleObj>
              </mc:Choice>
              <mc:Fallback>
                <p:oleObj name="Equation" r:id="rId15" imgW="1016000" imgH="203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652963"/>
                        <a:ext cx="28384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45" name="Object 29"/>
          <p:cNvGraphicFramePr>
            <a:graphicFrameLocks noChangeAspect="1"/>
          </p:cNvGraphicFramePr>
          <p:nvPr/>
        </p:nvGraphicFramePr>
        <p:xfrm>
          <a:off x="5094288" y="4706938"/>
          <a:ext cx="781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7" imgW="279400" imgH="165100" progId="Equation.DSMT4">
                  <p:embed/>
                </p:oleObj>
              </mc:Choice>
              <mc:Fallback>
                <p:oleObj name="Equation" r:id="rId17" imgW="279400" imgH="165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706938"/>
                        <a:ext cx="7810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8</a:t>
            </a:r>
            <a:endParaRPr lang="en-US" altLang="zh-CN" sz="3200"/>
          </a:p>
        </p:txBody>
      </p:sp>
      <p:pic>
        <p:nvPicPr>
          <p:cNvPr id="37171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5175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17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64087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17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92375"/>
            <a:ext cx="5184775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717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9</a:t>
            </a:r>
            <a:endParaRPr lang="en-US" altLang="zh-CN" sz="3200"/>
          </a:p>
        </p:txBody>
      </p:sp>
      <p:pic>
        <p:nvPicPr>
          <p:cNvPr id="3727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80645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84313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852738"/>
            <a:ext cx="2376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482441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00438"/>
            <a:ext cx="37433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149725"/>
            <a:ext cx="662463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221163"/>
            <a:ext cx="71913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868863"/>
            <a:ext cx="64087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516563"/>
            <a:ext cx="69850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727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31187" cy="431800"/>
          </a:xfrm>
        </p:spPr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10</a:t>
            </a:r>
            <a:endParaRPr lang="en-US" altLang="zh-CN" sz="3200"/>
          </a:p>
        </p:txBody>
      </p:sp>
      <p:pic>
        <p:nvPicPr>
          <p:cNvPr id="37376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08050"/>
            <a:ext cx="72009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484313"/>
            <a:ext cx="33845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133600"/>
            <a:ext cx="61928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6492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6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81300"/>
            <a:ext cx="496728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6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57563"/>
            <a:ext cx="3240087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7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05263"/>
            <a:ext cx="2592388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7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005263"/>
            <a:ext cx="17287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7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652963"/>
            <a:ext cx="52578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7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157788"/>
            <a:ext cx="19431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74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661025"/>
            <a:ext cx="28082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580112" y="341109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非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的最小元素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39745" y="2736042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证明环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任意一个元素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可以写出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的倍数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7478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114550"/>
            <a:ext cx="5041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47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08275"/>
            <a:ext cx="6696075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47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84538"/>
            <a:ext cx="698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47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789363"/>
            <a:ext cx="15843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47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65625"/>
            <a:ext cx="6119813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479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3024188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479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39750" y="507365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整数环的所有子环都可以写成：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786519" y="5568403"/>
                <a:ext cx="2595647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19" y="5568403"/>
                <a:ext cx="2595647" cy="763094"/>
              </a:xfrm>
              <a:prstGeom prst="rect">
                <a:avLst/>
              </a:prstGeom>
              <a:blipFill rotWithShape="1">
                <a:blip r:embed="rId8"/>
                <a:stretch>
                  <a:fillRect l="-5" t="-12" r="21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近世代数</a:t>
            </a:r>
            <a:endParaRPr lang="zh-CN" altLang="en-US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326808"/>
            <a:ext cx="7345362" cy="1439862"/>
          </a:xfrm>
        </p:spPr>
        <p:txBody>
          <a:bodyPr/>
          <a:lstStyle/>
          <a:p>
            <a:r>
              <a:rPr lang="zh-CN" altLang="en-US" sz="3600" dirty="0"/>
              <a:t>主要内容</a:t>
            </a:r>
            <a:endParaRPr lang="en-US" altLang="zh-CN" sz="360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endParaRPr lang="en-US" altLang="zh-CN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加群、环的定义</a:t>
            </a:r>
            <a:endParaRPr lang="en-US" altLang="zh-CN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环的性质</a:t>
            </a:r>
            <a:endParaRPr lang="en-US" altLang="zh-CN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子环</a:t>
            </a:r>
            <a:endParaRPr lang="zh-CN" altLang="en-US" sz="2800" b="0" dirty="0"/>
          </a:p>
          <a:p>
            <a:pPr marL="571500" indent="-571500" algn="ctr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特殊类型的环</a:t>
            </a:r>
            <a:endParaRPr lang="en-US" altLang="zh-CN" sz="2800" b="0" dirty="0"/>
          </a:p>
          <a:p>
            <a:pPr marL="971550" lvl="1" indent="-571500" algn="ctr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dirty="0"/>
              <a:t>无零因子子环</a:t>
            </a:r>
            <a:endParaRPr lang="en-US" altLang="zh-CN" sz="2400" b="0" dirty="0"/>
          </a:p>
          <a:p>
            <a:pPr marL="971550" lvl="1" indent="-571500" algn="ctr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整环</a:t>
            </a:r>
            <a:endParaRPr lang="en-US" altLang="zh-CN" sz="2400" b="0" dirty="0"/>
          </a:p>
          <a:p>
            <a:pPr marL="971550" lvl="1" indent="-571500" algn="ctr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dirty="0"/>
              <a:t>除环、域</a:t>
            </a:r>
            <a:endParaRPr lang="zh-CN" altLang="en-US" sz="2400" b="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11</a:t>
            </a:r>
            <a:endParaRPr lang="en-US" altLang="zh-CN" sz="3200"/>
          </a:p>
        </p:txBody>
      </p:sp>
      <p:pic>
        <p:nvPicPr>
          <p:cNvPr id="37581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1138"/>
            <a:ext cx="2735263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857250"/>
            <a:ext cx="6192837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431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328738"/>
            <a:ext cx="3744912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700213"/>
            <a:ext cx="309562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1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27368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1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59075"/>
            <a:ext cx="12239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1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755900"/>
            <a:ext cx="19446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2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94063"/>
            <a:ext cx="5400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2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860800"/>
            <a:ext cx="410527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2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365625"/>
            <a:ext cx="352901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23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333875"/>
            <a:ext cx="302577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24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00625"/>
            <a:ext cx="62642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25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516563"/>
            <a:ext cx="36004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753078" y="1570718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根据例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的结论，所有的因子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758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12</a:t>
            </a:r>
            <a:endParaRPr lang="en-US" altLang="zh-CN" sz="3200"/>
          </a:p>
        </p:txBody>
      </p:sp>
      <p:pic>
        <p:nvPicPr>
          <p:cNvPr id="37683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2250"/>
            <a:ext cx="252095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68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868363"/>
            <a:ext cx="475297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68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576103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68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09788"/>
            <a:ext cx="7632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684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81300"/>
            <a:ext cx="45370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684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357563"/>
            <a:ext cx="626586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684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076700"/>
            <a:ext cx="648017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684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868863"/>
            <a:ext cx="31686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684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608638"/>
            <a:ext cx="2736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885113" y="3272135"/>
                <a:ext cx="19171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加法群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a,b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a-b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113" y="3272135"/>
                <a:ext cx="1917164" cy="923330"/>
              </a:xfrm>
              <a:prstGeom prst="rect">
                <a:avLst/>
              </a:prstGeom>
              <a:blipFill rotWithShape="1">
                <a:blip r:embed="rId10"/>
                <a:stretch>
                  <a:fillRect l="-17" t="-67" r="2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209601" y="444092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乘法，满足封闭性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768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231188" cy="431800"/>
          </a:xfrm>
        </p:spPr>
        <p:txBody>
          <a:bodyPr/>
          <a:lstStyle/>
          <a:p>
            <a:r>
              <a:rPr lang="zh-CN" altLang="en-US">
                <a:effectLst/>
              </a:rPr>
              <a:t>例</a:t>
            </a:r>
            <a:endParaRPr lang="zh-CN" altLang="en-US">
              <a:effectLst/>
            </a:endParaRPr>
          </a:p>
        </p:txBody>
      </p:sp>
      <p:graphicFrame>
        <p:nvGraphicFramePr>
          <p:cNvPr id="343049" name="Object 9"/>
          <p:cNvGraphicFramePr>
            <a:graphicFrameLocks noChangeAspect="1"/>
          </p:cNvGraphicFramePr>
          <p:nvPr/>
        </p:nvGraphicFramePr>
        <p:xfrm>
          <a:off x="2397125" y="755650"/>
          <a:ext cx="5762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77800" imgH="152400" progId="Equation.DSMT4">
                  <p:embed/>
                </p:oleObj>
              </mc:Choice>
              <mc:Fallback>
                <p:oleObj name="Equation" r:id="rId1" imgW="177800" imgH="15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755650"/>
                        <a:ext cx="57626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8" name="Object 8"/>
          <p:cNvGraphicFramePr>
            <a:graphicFrameLocks noChangeAspect="1"/>
          </p:cNvGraphicFramePr>
          <p:nvPr/>
        </p:nvGraphicFramePr>
        <p:xfrm>
          <a:off x="4845050" y="765175"/>
          <a:ext cx="431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27000" imgH="139700" progId="Equation.DSMT4">
                  <p:embed/>
                </p:oleObj>
              </mc:Choice>
              <mc:Fallback>
                <p:oleObj name="Equation" r:id="rId3" imgW="127000" imgH="139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765175"/>
                        <a:ext cx="4318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7" name="Object 7"/>
          <p:cNvGraphicFramePr>
            <a:graphicFrameLocks noChangeAspect="1"/>
          </p:cNvGraphicFramePr>
          <p:nvPr/>
        </p:nvGraphicFramePr>
        <p:xfrm>
          <a:off x="468313" y="1268413"/>
          <a:ext cx="14398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508000" imgH="228600" progId="Equation.DSMT4">
                  <p:embed/>
                </p:oleObj>
              </mc:Choice>
              <mc:Fallback>
                <p:oleObj name="Equation" r:id="rId5" imgW="508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268413"/>
                        <a:ext cx="1439862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5" name="Object 5"/>
          <p:cNvGraphicFramePr>
            <a:graphicFrameLocks noChangeAspect="1"/>
          </p:cNvGraphicFramePr>
          <p:nvPr/>
        </p:nvGraphicFramePr>
        <p:xfrm>
          <a:off x="4787900" y="1989138"/>
          <a:ext cx="4730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27000" imgH="139700" progId="Equation.DSMT4">
                  <p:embed/>
                </p:oleObj>
              </mc:Choice>
              <mc:Fallback>
                <p:oleObj name="Equation" r:id="rId7" imgW="127000" imgH="139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89138"/>
                        <a:ext cx="47307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4" name="Object 4"/>
          <p:cNvGraphicFramePr>
            <a:graphicFrameLocks noChangeAspect="1"/>
          </p:cNvGraphicFramePr>
          <p:nvPr/>
        </p:nvGraphicFramePr>
        <p:xfrm>
          <a:off x="1908175" y="2636838"/>
          <a:ext cx="9636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354965" imgH="177800" progId="Equation.DSMT4">
                  <p:embed/>
                </p:oleObj>
              </mc:Choice>
              <mc:Fallback>
                <p:oleObj name="Equation" r:id="rId9" imgW="354965" imgH="177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636838"/>
                        <a:ext cx="96361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1403350" y="692150"/>
            <a:ext cx="993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数域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3051" name="Rectangle 11"/>
          <p:cNvSpPr>
            <a:spLocks noChangeArrowheads="1"/>
          </p:cNvSpPr>
          <p:nvPr/>
        </p:nvSpPr>
        <p:spPr bwMode="auto">
          <a:xfrm>
            <a:off x="2973388" y="692150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上的全体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5276850" y="676275"/>
            <a:ext cx="2619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阶方阵的集合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1979613" y="1268413"/>
            <a:ext cx="424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关于矩阵的加法与乘法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3851275" y="1900238"/>
            <a:ext cx="993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3056" name="Rectangle 16"/>
          <p:cNvSpPr>
            <a:spLocks noChangeArrowheads="1"/>
          </p:cNvSpPr>
          <p:nvPr/>
        </p:nvSpPr>
        <p:spPr bwMode="auto">
          <a:xfrm>
            <a:off x="79375" y="32131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它的零元为零矩阵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单位元为单位矩阵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3057" name="Rectangle 17"/>
          <p:cNvSpPr>
            <a:spLocks noChangeArrowheads="1"/>
          </p:cNvSpPr>
          <p:nvPr/>
        </p:nvSpPr>
        <p:spPr bwMode="auto">
          <a:xfrm>
            <a:off x="6227763" y="1268413"/>
            <a:ext cx="1603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构成环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468313" y="1884363"/>
            <a:ext cx="3025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这个环称为数域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3059" name="Object 19"/>
          <p:cNvGraphicFramePr>
            <a:graphicFrameLocks noChangeAspect="1"/>
          </p:cNvGraphicFramePr>
          <p:nvPr/>
        </p:nvGraphicFramePr>
        <p:xfrm>
          <a:off x="3419475" y="1989138"/>
          <a:ext cx="5762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77800" imgH="152400" progId="Equation.DSMT4">
                  <p:embed/>
                </p:oleObj>
              </mc:Choice>
              <mc:Fallback>
                <p:oleObj name="Equation" r:id="rId11" imgW="177800" imgH="152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89138"/>
                        <a:ext cx="576263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61" name="Rectangle 21"/>
          <p:cNvSpPr>
            <a:spLocks noChangeArrowheads="1"/>
          </p:cNvSpPr>
          <p:nvPr/>
        </p:nvSpPr>
        <p:spPr bwMode="auto">
          <a:xfrm>
            <a:off x="5292725" y="1916113"/>
            <a:ext cx="192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全阵环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3062" name="Rectangle 22"/>
          <p:cNvSpPr>
            <a:spLocks noChangeArrowheads="1"/>
          </p:cNvSpPr>
          <p:nvPr/>
        </p:nvSpPr>
        <p:spPr bwMode="auto">
          <a:xfrm>
            <a:off x="1331913" y="2565400"/>
            <a:ext cx="588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3063" name="Rectangle 23"/>
          <p:cNvSpPr>
            <a:spLocks noChangeArrowheads="1"/>
          </p:cNvSpPr>
          <p:nvPr/>
        </p:nvSpPr>
        <p:spPr bwMode="auto">
          <a:xfrm>
            <a:off x="2843213" y="2565400"/>
            <a:ext cx="444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这是一个非交换环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43050" grpId="0"/>
      <p:bldP spid="343051" grpId="0"/>
      <p:bldP spid="343052" grpId="0"/>
      <p:bldP spid="343053" grpId="0"/>
      <p:bldP spid="343054" grpId="0"/>
      <p:bldP spid="343056" grpId="0"/>
      <p:bldP spid="343057" grpId="0"/>
      <p:bldP spid="343058" grpId="0"/>
      <p:bldP spid="343061" grpId="0"/>
      <p:bldP spid="343062" grpId="0"/>
      <p:bldP spid="34306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近世代数</a:t>
            </a:r>
            <a:endParaRPr lang="zh-CN" altLang="en-US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326808"/>
            <a:ext cx="7345362" cy="1439862"/>
          </a:xfrm>
        </p:spPr>
        <p:txBody>
          <a:bodyPr/>
          <a:lstStyle/>
          <a:p>
            <a:r>
              <a:rPr lang="zh-CN" altLang="en-US" sz="3600" dirty="0"/>
              <a:t>主要内容</a:t>
            </a:r>
            <a:endParaRPr lang="en-US" altLang="zh-CN" sz="360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endParaRPr lang="en-US" altLang="zh-CN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加群、环的定义</a:t>
            </a:r>
            <a:endParaRPr lang="en-US" altLang="zh-CN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环的性质</a:t>
            </a:r>
            <a:endParaRPr lang="en-US" altLang="zh-CN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/>
              <a:t>子环</a:t>
            </a:r>
            <a:endParaRPr lang="zh-CN" altLang="en-US" sz="2800" b="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rgbClr val="FF0000"/>
                </a:solidFill>
              </a:rPr>
              <a:t>特殊类型的环</a:t>
            </a:r>
            <a:endParaRPr lang="en-US" altLang="zh-CN" sz="2800" b="0" dirty="0">
              <a:solidFill>
                <a:srgbClr val="FF0000"/>
              </a:solidFill>
            </a:endParaRPr>
          </a:p>
          <a:p>
            <a:pPr marL="971550" lvl="1" indent="-5715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dirty="0"/>
              <a:t>无零因子子环</a:t>
            </a:r>
            <a:endParaRPr lang="en-US" altLang="zh-CN" sz="2400" b="0" dirty="0"/>
          </a:p>
          <a:p>
            <a:pPr marL="971550" lvl="1" indent="-5715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整环</a:t>
            </a:r>
            <a:endParaRPr lang="en-US" altLang="zh-CN" sz="2400" b="0" dirty="0"/>
          </a:p>
          <a:p>
            <a:pPr marL="971550" lvl="1" indent="-5715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dirty="0"/>
              <a:t>除环、域</a:t>
            </a:r>
            <a:endParaRPr lang="zh-CN" altLang="en-US" sz="2400" b="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719572" y="908720"/>
          <a:ext cx="7704856" cy="492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4359910" imgH="2758440" progId="Word.Document.8">
                  <p:embed/>
                </p:oleObj>
              </mc:Choice>
              <mc:Fallback>
                <p:oleObj name="Document" r:id="rId1" imgW="4359910" imgH="27584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72" y="908720"/>
                        <a:ext cx="7704856" cy="4928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56393" y="720725"/>
          <a:ext cx="8431213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5010785" imgH="3200400" progId="Word.Document.8">
                  <p:embed/>
                </p:oleObj>
              </mc:Choice>
              <mc:Fallback>
                <p:oleObj name="Document" r:id="rId1" imgW="5010785" imgH="3200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" y="720725"/>
                        <a:ext cx="8431213" cy="541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5" name="Object 11"/>
          <p:cNvGraphicFramePr>
            <a:graphicFrameLocks noGrp="1" noChangeAspect="1"/>
          </p:cNvGraphicFramePr>
          <p:nvPr>
            <p:ph/>
          </p:nvPr>
        </p:nvGraphicFramePr>
        <p:xfrm>
          <a:off x="403225" y="177800"/>
          <a:ext cx="8277225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8547100" imgH="2623185" progId="Word.Document.8">
                  <p:embed/>
                </p:oleObj>
              </mc:Choice>
              <mc:Fallback>
                <p:oleObj name="Document" r:id="rId1" imgW="8547100" imgH="262318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177800"/>
                        <a:ext cx="8277225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7" name="Object 13"/>
          <p:cNvGraphicFramePr>
            <a:graphicFrameLocks noChangeAspect="1"/>
          </p:cNvGraphicFramePr>
          <p:nvPr/>
        </p:nvGraphicFramePr>
        <p:xfrm>
          <a:off x="320675" y="2708275"/>
          <a:ext cx="84074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8822055" imgH="1394460" progId="Word.Document.8">
                  <p:embed/>
                </p:oleObj>
              </mc:Choice>
              <mc:Fallback>
                <p:oleObj name="Document" r:id="rId3" imgW="8822055" imgH="139446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2708275"/>
                        <a:ext cx="840740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0" name="Object 16"/>
          <p:cNvGraphicFramePr>
            <a:graphicFrameLocks noChangeAspect="1"/>
          </p:cNvGraphicFramePr>
          <p:nvPr/>
        </p:nvGraphicFramePr>
        <p:xfrm>
          <a:off x="106363" y="3989388"/>
          <a:ext cx="8574087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8925560" imgH="2187575" progId="Word.Document.8">
                  <p:embed/>
                </p:oleObj>
              </mc:Choice>
              <mc:Fallback>
                <p:oleObj name="Document" r:id="rId5" imgW="8925560" imgH="2187575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3989388"/>
                        <a:ext cx="8574087" cy="209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46314" y="764704"/>
          <a:ext cx="83962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10485755" imgH="1733550" progId="Word.Document.8">
                  <p:embed/>
                </p:oleObj>
              </mc:Choice>
              <mc:Fallback>
                <p:oleObj name="文档" r:id="rId1" imgW="10485755" imgH="17335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14" y="764704"/>
                        <a:ext cx="839628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36790" y="1974851"/>
          <a:ext cx="8405812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10485755" imgH="1745615" progId="Word.Document.8">
                  <p:embed/>
                </p:oleObj>
              </mc:Choice>
              <mc:Fallback>
                <p:oleObj name="文档" r:id="rId3" imgW="10485755" imgH="174561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90" y="1974851"/>
                        <a:ext cx="8405812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784225" y="3419475"/>
          <a:ext cx="798036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8053705" imgH="1459865" progId="Word.Document.8">
                  <p:embed/>
                </p:oleObj>
              </mc:Choice>
              <mc:Fallback>
                <p:oleObj name="Document" r:id="rId5" imgW="8053705" imgH="145986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419475"/>
                        <a:ext cx="7980363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646339" y="4941168"/>
          <a:ext cx="819626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文档" r:id="rId7" imgW="10224770" imgH="1852295" progId="Word.Document.8">
                  <p:embed/>
                </p:oleObj>
              </mc:Choice>
              <mc:Fallback>
                <p:oleObj name="文档" r:id="rId7" imgW="10224770" imgH="185229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39" y="4941168"/>
                        <a:ext cx="819626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768152" y="780581"/>
          <a:ext cx="87471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4631690" imgH="712470" progId="Word.Document.8">
                  <p:embed/>
                </p:oleObj>
              </mc:Choice>
              <mc:Fallback>
                <p:oleObj name="文档" r:id="rId1" imgW="4631690" imgH="71247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52" y="780581"/>
                        <a:ext cx="87471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771525" y="2066925"/>
          <a:ext cx="6103938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6536055" imgH="2085340" progId="Word.Document.8">
                  <p:embed/>
                </p:oleObj>
              </mc:Choice>
              <mc:Fallback>
                <p:oleObj name="Document" r:id="rId3" imgW="6536055" imgH="20853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066925"/>
                        <a:ext cx="6103938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771525" y="4192588"/>
          <a:ext cx="701833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7228840" imgH="1512570" progId="Word.Document.8">
                  <p:embed/>
                </p:oleObj>
              </mc:Choice>
              <mc:Fallback>
                <p:oleObj name="Document" r:id="rId5" imgW="7228840" imgH="151257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4192588"/>
                        <a:ext cx="701833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-70048" y="324914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476177" y="5443068"/>
          <a:ext cx="4103935" cy="404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4432300" imgH="457200" progId="Equation.DSMT4">
                  <p:embed/>
                </p:oleObj>
              </mc:Choice>
              <mc:Fallback>
                <p:oleObj name="Equation" r:id="rId7" imgW="44323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177" y="5443068"/>
                        <a:ext cx="4103935" cy="404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4" name="Object 4"/>
          <p:cNvGraphicFramePr>
            <a:graphicFrameLocks noGrp="1" noChangeAspect="1"/>
          </p:cNvGraphicFramePr>
          <p:nvPr>
            <p:ph/>
          </p:nvPr>
        </p:nvGraphicFramePr>
        <p:xfrm>
          <a:off x="776288" y="1068388"/>
          <a:ext cx="6964064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1" imgW="7559675" imgH="2469515" progId="Word.Document.8">
                  <p:embed/>
                </p:oleObj>
              </mc:Choice>
              <mc:Fallback>
                <p:oleObj name="Document" r:id="rId1" imgW="7559675" imgH="24695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068388"/>
                        <a:ext cx="6964064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903288" y="3622675"/>
          <a:ext cx="7421562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7941310" imgH="3282315" progId="Word.Document.8">
                  <p:embed/>
                </p:oleObj>
              </mc:Choice>
              <mc:Fallback>
                <p:oleObj name="Document" r:id="rId3" imgW="7941310" imgH="328231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622675"/>
                        <a:ext cx="7421562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07504" y="876300"/>
            <a:ext cx="885698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kumimoji="1"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kumimoji="1" lang="zh-CN" altLang="en-US" sz="280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群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是有一个代数运算的代数系统。但是，我们在数学特别是在高等代数中，遇到过很重要的讨论对象，例如，数、多项式、函数以及矩阵和线性变换等，都有两个代数运算。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上述事实说明，在近世代数中研究有两个代数运算的代数系统，也具有非常重要的现实意义。在有两个代数运算的代数系统中，最基本最重要的就是环与域。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kumimoji="1" lang="zh-CN" altLang="en-US" sz="2800" dirty="0">
              <a:ea typeface="ˎ̥"/>
              <a:cs typeface="ˎ̥"/>
            </a:endParaRPr>
          </a:p>
          <a:p>
            <a:pPr>
              <a:buFontTx/>
              <a:buNone/>
            </a:pP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这一部分主要介绍环与域的定义和初步性质，以及一些常见的重要的环与域。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116632"/>
            <a:ext cx="8231188" cy="431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近世代数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81000" y="990600"/>
          <a:ext cx="8586788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10889615" imgH="2089785" progId="Word.Document.8">
                  <p:embed/>
                </p:oleObj>
              </mc:Choice>
              <mc:Fallback>
                <p:oleObj name="文档" r:id="rId1" imgW="10889615" imgH="208978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8586788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96875" y="2514600"/>
          <a:ext cx="8747125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10913110" imgH="3170555" progId="Word.Document.8">
                  <p:embed/>
                </p:oleObj>
              </mc:Choice>
              <mc:Fallback>
                <p:oleObj name="文档" r:id="rId3" imgW="10913110" imgH="317055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514600"/>
                        <a:ext cx="8747125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85800" y="5257800"/>
            <a:ext cx="496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0066"/>
                </a:solidFill>
              </a:rPr>
              <a:t>为什么会发生这种现象呢</a:t>
            </a:r>
            <a:r>
              <a:rPr lang="en-US" altLang="zh-CN" sz="2800" b="1">
                <a:solidFill>
                  <a:srgbClr val="FF0066"/>
                </a:solidFill>
              </a:rPr>
              <a:t>?</a:t>
            </a:r>
            <a:endParaRPr lang="en-US" altLang="zh-CN" sz="2800" b="1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29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5102" name="Object 14"/>
          <p:cNvGraphicFramePr>
            <a:graphicFrameLocks noChangeAspect="1"/>
          </p:cNvGraphicFramePr>
          <p:nvPr/>
        </p:nvGraphicFramePr>
        <p:xfrm>
          <a:off x="2996605" y="1013495"/>
          <a:ext cx="4714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52400" imgH="152400" progId="Equation.DSMT4">
                  <p:embed/>
                </p:oleObj>
              </mc:Choice>
              <mc:Fallback>
                <p:oleObj name="Equation" r:id="rId1" imgW="152400" imgH="15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605" y="1013495"/>
                        <a:ext cx="4714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1" name="Object 13"/>
          <p:cNvGraphicFramePr>
            <a:graphicFrameLocks noChangeAspect="1"/>
          </p:cNvGraphicFramePr>
          <p:nvPr/>
        </p:nvGraphicFramePr>
        <p:xfrm>
          <a:off x="4692055" y="1053182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27000" imgH="139700" progId="Equation.DSMT4">
                  <p:embed/>
                </p:oleObj>
              </mc:Choice>
              <mc:Fallback>
                <p:oleObj name="Equation" r:id="rId3" imgW="127000" imgH="139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055" y="1053182"/>
                        <a:ext cx="377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9" name="Object 11"/>
          <p:cNvGraphicFramePr>
            <a:graphicFrameLocks noChangeAspect="1"/>
          </p:cNvGraphicFramePr>
          <p:nvPr/>
        </p:nvGraphicFramePr>
        <p:xfrm>
          <a:off x="3252192" y="1556420"/>
          <a:ext cx="4206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27000" imgH="177165" progId="Equation.DSMT4">
                  <p:embed/>
                </p:oleObj>
              </mc:Choice>
              <mc:Fallback>
                <p:oleObj name="Equation" r:id="rId5" imgW="127000" imgH="17716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192" y="1556420"/>
                        <a:ext cx="420688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8" name="Object 10"/>
          <p:cNvGraphicFramePr>
            <a:graphicFrameLocks noChangeAspect="1"/>
          </p:cNvGraphicFramePr>
          <p:nvPr/>
        </p:nvGraphicFramePr>
        <p:xfrm>
          <a:off x="4619030" y="1629445"/>
          <a:ext cx="12969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431165" imgH="177800" progId="Equation.DSMT4">
                  <p:embed/>
                </p:oleObj>
              </mc:Choice>
              <mc:Fallback>
                <p:oleObj name="Equation" r:id="rId7" imgW="431165" imgH="177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030" y="1629445"/>
                        <a:ext cx="12969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4" name="Object 6"/>
          <p:cNvGraphicFramePr>
            <a:graphicFrameLocks noChangeAspect="1"/>
          </p:cNvGraphicFramePr>
          <p:nvPr/>
        </p:nvGraphicFramePr>
        <p:xfrm>
          <a:off x="370880" y="2924845"/>
          <a:ext cx="15843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431165" imgH="177800" progId="Equation.DSMT4">
                  <p:embed/>
                </p:oleObj>
              </mc:Choice>
              <mc:Fallback>
                <p:oleObj name="Equation" r:id="rId9" imgW="431165" imgH="177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80" y="2924845"/>
                        <a:ext cx="15843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3" name="Rectangle 15"/>
          <p:cNvSpPr>
            <a:spLocks noChangeArrowheads="1"/>
          </p:cNvSpPr>
          <p:nvPr/>
        </p:nvSpPr>
        <p:spPr bwMode="auto">
          <a:xfrm>
            <a:off x="250825" y="4179"/>
            <a:ext cx="286197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无零因子环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04" name="Rectangle 16"/>
          <p:cNvSpPr>
            <a:spLocks noChangeArrowheads="1"/>
          </p:cNvSpPr>
          <p:nvPr/>
        </p:nvSpPr>
        <p:spPr bwMode="auto">
          <a:xfrm>
            <a:off x="3468092" y="908720"/>
            <a:ext cx="1196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为环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05" name="Rectangle 17"/>
          <p:cNvSpPr>
            <a:spLocks noChangeArrowheads="1"/>
          </p:cNvSpPr>
          <p:nvPr/>
        </p:nvSpPr>
        <p:spPr bwMode="auto">
          <a:xfrm>
            <a:off x="5052417" y="908720"/>
            <a:ext cx="58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06" name="Rectangle 18"/>
          <p:cNvSpPr>
            <a:spLocks noChangeArrowheads="1"/>
          </p:cNvSpPr>
          <p:nvPr/>
        </p:nvSpPr>
        <p:spPr bwMode="auto">
          <a:xfrm>
            <a:off x="6060480" y="908720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的非零元素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07" name="Rectangle 19"/>
          <p:cNvSpPr>
            <a:spLocks noChangeArrowheads="1"/>
          </p:cNvSpPr>
          <p:nvPr/>
        </p:nvSpPr>
        <p:spPr bwMode="auto">
          <a:xfrm>
            <a:off x="3610967" y="1556420"/>
            <a:ext cx="993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，使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08" name="Rectangle 20"/>
          <p:cNvSpPr>
            <a:spLocks noChangeArrowheads="1"/>
          </p:cNvSpPr>
          <p:nvPr/>
        </p:nvSpPr>
        <p:spPr bwMode="auto">
          <a:xfrm>
            <a:off x="5987455" y="1556420"/>
            <a:ext cx="140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10" name="Rectangle 22"/>
          <p:cNvSpPr>
            <a:spLocks noChangeArrowheads="1"/>
          </p:cNvSpPr>
          <p:nvPr/>
        </p:nvSpPr>
        <p:spPr bwMode="auto">
          <a:xfrm>
            <a:off x="299442" y="2277145"/>
            <a:ext cx="3432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的一个左零因子；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11" name="Rectangle 23"/>
          <p:cNvSpPr>
            <a:spLocks noChangeArrowheads="1"/>
          </p:cNvSpPr>
          <p:nvPr/>
        </p:nvSpPr>
        <p:spPr bwMode="auto">
          <a:xfrm>
            <a:off x="7139980" y="2277145"/>
            <a:ext cx="993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，使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12" name="Rectangle 24"/>
          <p:cNvSpPr>
            <a:spLocks noChangeArrowheads="1"/>
          </p:cNvSpPr>
          <p:nvPr/>
        </p:nvSpPr>
        <p:spPr bwMode="auto">
          <a:xfrm>
            <a:off x="1955205" y="2924845"/>
            <a:ext cx="140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14" name="Rectangle 26"/>
          <p:cNvSpPr>
            <a:spLocks noChangeArrowheads="1"/>
          </p:cNvSpPr>
          <p:nvPr/>
        </p:nvSpPr>
        <p:spPr bwMode="auto">
          <a:xfrm>
            <a:off x="4763492" y="2934370"/>
            <a:ext cx="3432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的一个右零因子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15" name="Rectangle 27"/>
          <p:cNvSpPr>
            <a:spLocks noChangeArrowheads="1"/>
          </p:cNvSpPr>
          <p:nvPr/>
        </p:nvSpPr>
        <p:spPr bwMode="auto">
          <a:xfrm>
            <a:off x="836017" y="940470"/>
            <a:ext cx="221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5116" name="Object 28"/>
          <p:cNvGraphicFramePr>
            <a:graphicFrameLocks noChangeAspect="1"/>
          </p:cNvGraphicFramePr>
          <p:nvPr/>
        </p:nvGraphicFramePr>
        <p:xfrm>
          <a:off x="5555655" y="981745"/>
          <a:ext cx="4714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52400" imgH="152400" progId="Equation.DSMT4">
                  <p:embed/>
                </p:oleObj>
              </mc:Choice>
              <mc:Fallback>
                <p:oleObj name="Equation" r:id="rId11" imgW="152400" imgH="152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655" y="981745"/>
                        <a:ext cx="4714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7" name="Rectangle 29"/>
          <p:cNvSpPr>
            <a:spLocks noChangeArrowheads="1"/>
          </p:cNvSpPr>
          <p:nvPr/>
        </p:nvSpPr>
        <p:spPr bwMode="auto">
          <a:xfrm>
            <a:off x="226417" y="1556420"/>
            <a:ext cx="3025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如果存在非零元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5118" name="Object 30"/>
          <p:cNvGraphicFramePr>
            <a:graphicFrameLocks noChangeAspect="1"/>
          </p:cNvGraphicFramePr>
          <p:nvPr/>
        </p:nvGraphicFramePr>
        <p:xfrm>
          <a:off x="7282855" y="1700882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127000" imgH="139700" progId="Equation.DSMT4">
                  <p:embed/>
                </p:oleObj>
              </mc:Choice>
              <mc:Fallback>
                <p:oleObj name="Equation" r:id="rId13" imgW="127000" imgH="139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855" y="1700882"/>
                        <a:ext cx="377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9" name="Rectangle 31"/>
          <p:cNvSpPr>
            <a:spLocks noChangeArrowheads="1"/>
          </p:cNvSpPr>
          <p:nvPr/>
        </p:nvSpPr>
        <p:spPr bwMode="auto">
          <a:xfrm>
            <a:off x="7643217" y="1556420"/>
            <a:ext cx="58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5120" name="Object 32"/>
          <p:cNvGraphicFramePr>
            <a:graphicFrameLocks noChangeAspect="1"/>
          </p:cNvGraphicFramePr>
          <p:nvPr/>
        </p:nvGraphicFramePr>
        <p:xfrm>
          <a:off x="8146455" y="1629445"/>
          <a:ext cx="4714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152400" imgH="152400" progId="Equation.DSMT4">
                  <p:embed/>
                </p:oleObj>
              </mc:Choice>
              <mc:Fallback>
                <p:oleObj name="Equation" r:id="rId15" imgW="152400" imgH="152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6455" y="1629445"/>
                        <a:ext cx="4714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21" name="Rectangle 33"/>
          <p:cNvSpPr>
            <a:spLocks noChangeArrowheads="1"/>
          </p:cNvSpPr>
          <p:nvPr/>
        </p:nvSpPr>
        <p:spPr bwMode="auto">
          <a:xfrm>
            <a:off x="3683992" y="2277145"/>
            <a:ext cx="3025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如果存在非零元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5122" name="Object 34"/>
          <p:cNvGraphicFramePr>
            <a:graphicFrameLocks noChangeAspect="1"/>
          </p:cNvGraphicFramePr>
          <p:nvPr/>
        </p:nvGraphicFramePr>
        <p:xfrm>
          <a:off x="6708180" y="2277145"/>
          <a:ext cx="4206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127000" imgH="177165" progId="Equation.DSMT4">
                  <p:embed/>
                </p:oleObj>
              </mc:Choice>
              <mc:Fallback>
                <p:oleObj name="Equation" r:id="rId16" imgW="127000" imgH="177165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180" y="2277145"/>
                        <a:ext cx="420687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23" name="Object 35"/>
          <p:cNvGraphicFramePr>
            <a:graphicFrameLocks noChangeAspect="1"/>
          </p:cNvGraphicFramePr>
          <p:nvPr/>
        </p:nvGraphicFramePr>
        <p:xfrm>
          <a:off x="3323630" y="3069307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8" imgW="127000" imgH="139700" progId="Equation.DSMT4">
                  <p:embed/>
                </p:oleObj>
              </mc:Choice>
              <mc:Fallback>
                <p:oleObj name="Equation" r:id="rId18" imgW="127000" imgH="1397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630" y="3069307"/>
                        <a:ext cx="377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24" name="Rectangle 36"/>
          <p:cNvSpPr>
            <a:spLocks noChangeArrowheads="1"/>
          </p:cNvSpPr>
          <p:nvPr/>
        </p:nvSpPr>
        <p:spPr bwMode="auto">
          <a:xfrm>
            <a:off x="3683992" y="2924845"/>
            <a:ext cx="58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5125" name="Object 37"/>
          <p:cNvGraphicFramePr>
            <a:graphicFrameLocks noChangeAspect="1"/>
          </p:cNvGraphicFramePr>
          <p:nvPr/>
        </p:nvGraphicFramePr>
        <p:xfrm>
          <a:off x="4187230" y="2997870"/>
          <a:ext cx="4714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152400" imgH="152400" progId="Equation.DSMT4">
                  <p:embed/>
                </p:oleObj>
              </mc:Choice>
              <mc:Fallback>
                <p:oleObj name="Equation" r:id="rId19" imgW="152400" imgH="1524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230" y="2997870"/>
                        <a:ext cx="4714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26" name="Rectangle 38"/>
          <p:cNvSpPr>
            <a:spLocks noChangeArrowheads="1"/>
          </p:cNvSpPr>
          <p:nvPr/>
        </p:nvSpPr>
        <p:spPr bwMode="auto">
          <a:xfrm>
            <a:off x="947142" y="3574132"/>
            <a:ext cx="648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左零因子与右零因子统称为零因子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27" name="Rectangle 39"/>
          <p:cNvSpPr>
            <a:spLocks noChangeArrowheads="1"/>
          </p:cNvSpPr>
          <p:nvPr/>
        </p:nvSpPr>
        <p:spPr bwMode="auto">
          <a:xfrm>
            <a:off x="947142" y="4293270"/>
            <a:ext cx="7089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不是左零因子也不是右零因子的元素，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28" name="Rectangle 40"/>
          <p:cNvSpPr>
            <a:spLocks noChangeArrowheads="1"/>
          </p:cNvSpPr>
          <p:nvPr/>
        </p:nvSpPr>
        <p:spPr bwMode="auto">
          <a:xfrm>
            <a:off x="370880" y="4937210"/>
            <a:ext cx="265519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叫做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正则元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2" name="Object 4"/>
          <p:cNvGraphicFramePr>
            <a:graphicFrameLocks noGrp="1" noChangeAspect="1"/>
          </p:cNvGraphicFramePr>
          <p:nvPr>
            <p:ph/>
          </p:nvPr>
        </p:nvGraphicFramePr>
        <p:xfrm>
          <a:off x="768350" y="914400"/>
          <a:ext cx="69310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9156065" imgH="1733550" progId="Word.Document.8">
                  <p:embed/>
                </p:oleObj>
              </mc:Choice>
              <mc:Fallback>
                <p:oleObj name="文档" r:id="rId1" imgW="9156065" imgH="17335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914400"/>
                        <a:ext cx="6931025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762000" y="2438400"/>
          <a:ext cx="723582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9179560" imgH="1828800" progId="Word.Document.8">
                  <p:embed/>
                </p:oleObj>
              </mc:Choice>
              <mc:Fallback>
                <p:oleObj name="文档" r:id="rId3" imgW="9179560" imgH="18288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7235825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914400" y="3962400"/>
          <a:ext cx="69310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8775700" imgH="2707640" progId="Word.Document.8">
                  <p:embed/>
                </p:oleObj>
              </mc:Choice>
              <mc:Fallback>
                <p:oleObj name="文档" r:id="rId5" imgW="8775700" imgH="270764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69310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31188" cy="431800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</a:rPr>
              <a:t>例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aphicFrame>
        <p:nvGraphicFramePr>
          <p:cNvPr id="346121" name="Object 9"/>
          <p:cNvGraphicFramePr>
            <a:graphicFrameLocks noChangeAspect="1"/>
          </p:cNvGraphicFramePr>
          <p:nvPr/>
        </p:nvGraphicFramePr>
        <p:xfrm>
          <a:off x="1547813" y="908050"/>
          <a:ext cx="183726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838200" imgH="228600" progId="Equation.DSMT4">
                  <p:embed/>
                </p:oleObj>
              </mc:Choice>
              <mc:Fallback>
                <p:oleObj name="Equation" r:id="rId1" imgW="838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08050"/>
                        <a:ext cx="1837267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0" name="Object 8"/>
          <p:cNvGraphicFramePr>
            <a:graphicFrameLocks noChangeAspect="1"/>
          </p:cNvGraphicFramePr>
          <p:nvPr/>
        </p:nvGraphicFramePr>
        <p:xfrm>
          <a:off x="2195513" y="1484313"/>
          <a:ext cx="3816350" cy="1023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714500" imgH="457200" progId="Equation.DSMT4">
                  <p:embed/>
                </p:oleObj>
              </mc:Choice>
              <mc:Fallback>
                <p:oleObj name="Equation" r:id="rId3" imgW="17145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84313"/>
                        <a:ext cx="3816350" cy="1023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9" name="Object 7"/>
          <p:cNvGraphicFramePr>
            <a:graphicFrameLocks noChangeAspect="1"/>
          </p:cNvGraphicFramePr>
          <p:nvPr/>
        </p:nvGraphicFramePr>
        <p:xfrm>
          <a:off x="1403350" y="2636838"/>
          <a:ext cx="578057" cy="43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03200" imgH="152400" progId="Equation.DSMT4">
                  <p:embed/>
                </p:oleObj>
              </mc:Choice>
              <mc:Fallback>
                <p:oleObj name="Equation" r:id="rId5" imgW="203200" imgH="15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578057" cy="431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8" name="Object 6"/>
          <p:cNvGraphicFramePr>
            <a:graphicFrameLocks noChangeAspect="1"/>
          </p:cNvGraphicFramePr>
          <p:nvPr/>
        </p:nvGraphicFramePr>
        <p:xfrm>
          <a:off x="4500563" y="2597150"/>
          <a:ext cx="13295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494665" imgH="177800" progId="Equation.DSMT4">
                  <p:embed/>
                </p:oleObj>
              </mc:Choice>
              <mc:Fallback>
                <p:oleObj name="Equation" r:id="rId7" imgW="494665" imgH="177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597150"/>
                        <a:ext cx="1329588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7" name="Object 5"/>
          <p:cNvGraphicFramePr>
            <a:graphicFrameLocks noChangeAspect="1"/>
          </p:cNvGraphicFramePr>
          <p:nvPr/>
        </p:nvGraphicFramePr>
        <p:xfrm>
          <a:off x="7109400" y="2636838"/>
          <a:ext cx="854400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330200" imgH="190500" progId="Equation.DSMT4">
                  <p:embed/>
                </p:oleObj>
              </mc:Choice>
              <mc:Fallback>
                <p:oleObj name="Equation" r:id="rId9" imgW="330200" imgH="19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9400" y="2636838"/>
                        <a:ext cx="854400" cy="503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900113" y="836613"/>
            <a:ext cx="588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468313" y="2565400"/>
            <a:ext cx="993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都是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25" name="Rectangle 13"/>
          <p:cNvSpPr>
            <a:spLocks noChangeArrowheads="1"/>
          </p:cNvSpPr>
          <p:nvPr/>
        </p:nvSpPr>
        <p:spPr bwMode="auto">
          <a:xfrm>
            <a:off x="2051050" y="2573338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0"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0"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0"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0"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6220" algn="l"/>
              </a:tabLs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的非零元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26" name="Rectangle 14"/>
          <p:cNvSpPr>
            <a:spLocks noChangeArrowheads="1"/>
          </p:cNvSpPr>
          <p:nvPr/>
        </p:nvSpPr>
        <p:spPr bwMode="auto">
          <a:xfrm>
            <a:off x="6084888" y="2565400"/>
            <a:ext cx="119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27" name="Rectangle 15"/>
          <p:cNvSpPr>
            <a:spLocks noChangeArrowheads="1"/>
          </p:cNvSpPr>
          <p:nvPr/>
        </p:nvSpPr>
        <p:spPr bwMode="auto">
          <a:xfrm>
            <a:off x="539750" y="3357563"/>
            <a:ext cx="140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2484438" y="3357563"/>
            <a:ext cx="2822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0"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0"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0"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0"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0" fontAlgn="base">
              <a:spcBef>
                <a:spcPct val="0"/>
              </a:spcBef>
              <a:spcAft>
                <a:spcPct val="0"/>
              </a:spcAft>
              <a:tabLst>
                <a:tab pos="2362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6220" algn="l"/>
              </a:tabLst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的左右零因子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6129" name="Object 17"/>
          <p:cNvGraphicFramePr>
            <a:graphicFrameLocks noChangeAspect="1"/>
          </p:cNvGraphicFramePr>
          <p:nvPr/>
        </p:nvGraphicFramePr>
        <p:xfrm>
          <a:off x="1908176" y="3429001"/>
          <a:ext cx="578058" cy="43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203200" imgH="152400" progId="Equation.DSMT4">
                  <p:embed/>
                </p:oleObj>
              </mc:Choice>
              <mc:Fallback>
                <p:oleObj name="Equation" r:id="rId11" imgW="203200" imgH="152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6" y="3429001"/>
                        <a:ext cx="578058" cy="431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89867" y="777825"/>
          <a:ext cx="820261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10711815" imgH="2149475" progId="Word.Document.8">
                  <p:embed/>
                </p:oleObj>
              </mc:Choice>
              <mc:Fallback>
                <p:oleObj name="文档" r:id="rId1" imgW="10711815" imgH="214947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867" y="777825"/>
                        <a:ext cx="8202613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539552" y="1900238"/>
          <a:ext cx="8502650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8917940" imgH="2607945" progId="Word.Document.8">
                  <p:embed/>
                </p:oleObj>
              </mc:Choice>
              <mc:Fallback>
                <p:oleObj name="Document" r:id="rId3" imgW="8917940" imgH="260794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00238"/>
                        <a:ext cx="8502650" cy="248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606425" y="4264025"/>
          <a:ext cx="846613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5" imgW="8470900" imgH="1388110" progId="Word.Document.8">
                  <p:embed/>
                </p:oleObj>
              </mc:Choice>
              <mc:Fallback>
                <p:oleObj name="Document" r:id="rId5" imgW="8470900" imgH="138811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4264025"/>
                        <a:ext cx="8466138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33400" y="5638800"/>
          <a:ext cx="68929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文档" r:id="rId7" imgW="8609330" imgH="902335" progId="Word.Document.8">
                  <p:embed/>
                </p:oleObj>
              </mc:Choice>
              <mc:Fallback>
                <p:oleObj name="文档" r:id="rId7" imgW="8609330" imgH="90233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38800"/>
                        <a:ext cx="68929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</a:t>
            </a:r>
            <a:endParaRPr lang="zh-CN" altLang="en-US" sz="3200"/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1075"/>
            <a:ext cx="309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78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916113"/>
            <a:ext cx="2087563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78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84538"/>
            <a:ext cx="8462962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78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6477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</a:t>
            </a:r>
            <a:endParaRPr lang="zh-CN" altLang="en-US" sz="3200"/>
          </a:p>
        </p:txBody>
      </p:sp>
      <p:pic>
        <p:nvPicPr>
          <p:cNvPr id="37888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0350"/>
            <a:ext cx="2160587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88913"/>
            <a:ext cx="179863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59769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3603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8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84313"/>
            <a:ext cx="27352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8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412875"/>
            <a:ext cx="22320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9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76475"/>
            <a:ext cx="7127875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9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17287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9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068638"/>
            <a:ext cx="5832475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9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860800"/>
            <a:ext cx="35274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94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933825"/>
            <a:ext cx="27368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95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24400"/>
            <a:ext cx="180022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9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868863"/>
            <a:ext cx="61928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897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589588"/>
            <a:ext cx="489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7888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57200" y="212725"/>
          <a:ext cx="799147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9987280" imgH="2695575" progId="Word.Document.8">
                  <p:embed/>
                </p:oleObj>
              </mc:Choice>
              <mc:Fallback>
                <p:oleObj name="文档" r:id="rId1" imgW="9987280" imgH="269557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2725"/>
                        <a:ext cx="7991475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501080" y="2348880"/>
          <a:ext cx="70897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8989695" imgH="1745615" progId="Word.Document.8">
                  <p:embed/>
                </p:oleObj>
              </mc:Choice>
              <mc:Fallback>
                <p:oleObj name="文档" r:id="rId3" imgW="8989695" imgH="174561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80" y="2348880"/>
                        <a:ext cx="70897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577280" y="3796680"/>
          <a:ext cx="6989763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8669020" imgH="1733550" progId="Word.Document.8">
                  <p:embed/>
                </p:oleObj>
              </mc:Choice>
              <mc:Fallback>
                <p:oleObj name="文档" r:id="rId5" imgW="8669020" imgH="173355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80" y="3796680"/>
                        <a:ext cx="6989763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-108520" y="5320680"/>
          <a:ext cx="74564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文档" r:id="rId7" imgW="9310370" imgH="878840" progId="Word.Document.8">
                  <p:embed/>
                </p:oleObj>
              </mc:Choice>
              <mc:Fallback>
                <p:oleObj name="文档" r:id="rId7" imgW="9310370" imgH="87884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5320680"/>
                        <a:ext cx="745648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762000" y="838200"/>
          <a:ext cx="7726363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9785350" imgH="1899920" progId="Word.Document.8">
                  <p:embed/>
                </p:oleObj>
              </mc:Choice>
              <mc:Fallback>
                <p:oleObj name="文档" r:id="rId1" imgW="9785350" imgH="18999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7726363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62000" y="3581400"/>
            <a:ext cx="359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关于</a:t>
            </a:r>
            <a:r>
              <a:rPr lang="en-US" altLang="zh-CN" sz="2800" b="1"/>
              <a:t>(2),</a:t>
            </a:r>
            <a:r>
              <a:rPr lang="zh-CN" altLang="en-US" sz="2800" b="1"/>
              <a:t>同理可证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838200" y="2209800"/>
          <a:ext cx="78311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9773285" imgH="878840" progId="Word.Document.8">
                  <p:embed/>
                </p:oleObj>
              </mc:Choice>
              <mc:Fallback>
                <p:oleObj name="文档" r:id="rId3" imgW="9773285" imgH="87884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78311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838200" y="2895600"/>
          <a:ext cx="78343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9773285" imgH="878840" progId="Word.Document.8">
                  <p:embed/>
                </p:oleObj>
              </mc:Choice>
              <mc:Fallback>
                <p:oleObj name="文档" r:id="rId5" imgW="9773285" imgH="87884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783431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174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762000" y="4724400"/>
          <a:ext cx="799147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10129520" imgH="2030730" progId="Word.Document.8">
                  <p:embed/>
                </p:oleObj>
              </mc:Choice>
              <mc:Fallback>
                <p:oleObj name="文档" r:id="rId1" imgW="10129520" imgH="203073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7991475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762000" y="1905000"/>
          <a:ext cx="70231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8906510" imgH="914400" progId="Word.Document.8">
                  <p:embed/>
                </p:oleObj>
              </mc:Choice>
              <mc:Fallback>
                <p:oleObj name="文档" r:id="rId3" imgW="8906510" imgH="9144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0231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04800" y="609600"/>
            <a:ext cx="673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利用左</a:t>
            </a:r>
            <a:r>
              <a:rPr lang="en-US" altLang="zh-CN" sz="2800" b="1"/>
              <a:t>,</a:t>
            </a:r>
            <a:r>
              <a:rPr lang="zh-CN" altLang="en-US" sz="2800" b="1"/>
              <a:t>右零因子的“相伴”的性质</a:t>
            </a:r>
            <a:r>
              <a:rPr lang="en-US" altLang="zh-CN" sz="2800" b="1"/>
              <a:t>.</a:t>
            </a:r>
            <a:r>
              <a:rPr lang="zh-CN" altLang="en-US" sz="2800" b="1"/>
              <a:t>可得</a:t>
            </a:r>
            <a:endParaRPr lang="zh-CN" altLang="en-US" sz="2800" b="1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381000" y="1295400"/>
          <a:ext cx="71437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8918575" imgH="878840" progId="Word.Document.8">
                  <p:embed/>
                </p:oleObj>
              </mc:Choice>
              <mc:Fallback>
                <p:oleObj name="文档" r:id="rId5" imgW="8918575" imgH="87884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71437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762000" y="2590800"/>
          <a:ext cx="6111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文档" r:id="rId7" imgW="7635875" imgH="914400" progId="Word.Document.8">
                  <p:embed/>
                </p:oleObj>
              </mc:Choice>
              <mc:Fallback>
                <p:oleObj name="文档" r:id="rId7" imgW="7635875" imgH="9144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61118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762000" y="3352800"/>
          <a:ext cx="61118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文档" r:id="rId9" imgW="7635875" imgH="985520" progId="Word.Document.8">
                  <p:embed/>
                </p:oleObj>
              </mc:Choice>
              <mc:Fallback>
                <p:oleObj name="文档" r:id="rId9" imgW="7635875" imgH="98552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61118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762000" y="4114800"/>
          <a:ext cx="61245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文档" r:id="rId11" imgW="7647940" imgH="878840" progId="Word.Document.8">
                  <p:embed/>
                </p:oleObj>
              </mc:Choice>
              <mc:Fallback>
                <p:oleObj name="文档" r:id="rId11" imgW="7647940" imgH="87884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61245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184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965C7D4-29CC-40CD-AD2B-99CB16AFD66A}" type="datetime1">
              <a:rPr kumimoji="0" lang="zh-CN" altLang="en-US" sz="1400">
                <a:solidFill>
                  <a:schemeClr val="bg2"/>
                </a:solidFill>
              </a:rPr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999234" y="2504728"/>
          <a:ext cx="29019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422400" imgH="431800" progId="Equation.DSMT4">
                  <p:embed/>
                </p:oleObj>
              </mc:Choice>
              <mc:Fallback>
                <p:oleObj name="Equation" r:id="rId1" imgW="1422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234" y="2504728"/>
                        <a:ext cx="29019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789434" y="980728"/>
            <a:ext cx="7483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</a:rPr>
              <a:t>：一个交换群叫做一个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加群</a:t>
            </a:r>
            <a:r>
              <a:rPr lang="zh-CN" altLang="en-US" dirty="0">
                <a:latin typeface="Times New Roman" panose="02020603050405020304" pitchFamily="18" charset="0"/>
              </a:rPr>
              <a:t>，假如将群的代数运算叫做加法，并且用称号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表示。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089" name="Group 17"/>
          <p:cNvGrpSpPr/>
          <p:nvPr/>
        </p:nvGrpSpPr>
        <p:grpSpPr bwMode="auto">
          <a:xfrm>
            <a:off x="773559" y="1971328"/>
            <a:ext cx="7346950" cy="822325"/>
            <a:chOff x="710" y="1488"/>
            <a:chExt cx="4628" cy="518"/>
          </a:xfrm>
        </p:grpSpPr>
        <p:grpSp>
          <p:nvGrpSpPr>
            <p:cNvPr id="5139" name="Group 13"/>
            <p:cNvGrpSpPr/>
            <p:nvPr/>
          </p:nvGrpSpPr>
          <p:grpSpPr bwMode="auto">
            <a:xfrm>
              <a:off x="710" y="1488"/>
              <a:ext cx="2773" cy="343"/>
              <a:chOff x="710" y="1488"/>
              <a:chExt cx="2773" cy="343"/>
            </a:xfrm>
          </p:grpSpPr>
          <p:sp>
            <p:nvSpPr>
              <p:cNvPr id="5141" name="Text Box 11"/>
              <p:cNvSpPr txBox="1">
                <a:spLocks noChangeArrowheads="1"/>
              </p:cNvSpPr>
              <p:nvPr/>
            </p:nvSpPr>
            <p:spPr bwMode="auto">
              <a:xfrm>
                <a:off x="710" y="1514"/>
                <a:ext cx="17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</a:rPr>
                  <a:t>因此在加群里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n</a:t>
                </a:r>
                <a:r>
                  <a:rPr lang="zh-CN" altLang="en-US">
                    <a:latin typeface="Times New Roman" panose="02020603050405020304" pitchFamily="18" charset="0"/>
                  </a:rPr>
                  <a:t>个元</a:t>
                </a: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142" name="Object 12"/>
              <p:cNvGraphicFramePr>
                <a:graphicFrameLocks noChangeAspect="1"/>
              </p:cNvGraphicFramePr>
              <p:nvPr/>
            </p:nvGraphicFramePr>
            <p:xfrm>
              <a:off x="2379" y="1488"/>
              <a:ext cx="1104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Equation" r:id="rId3" imgW="736600" imgH="228600" progId="Equation.DSMT4">
                      <p:embed/>
                    </p:oleObj>
                  </mc:Choice>
                  <mc:Fallback>
                    <p:oleObj name="Equation" r:id="rId3" imgW="736600" imgH="2286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9" y="1488"/>
                            <a:ext cx="1104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40" name="Text Box 14"/>
            <p:cNvSpPr txBox="1">
              <a:spLocks noChangeArrowheads="1"/>
            </p:cNvSpPr>
            <p:nvPr/>
          </p:nvSpPr>
          <p:spPr bwMode="auto">
            <a:xfrm>
              <a:off x="3494" y="1488"/>
              <a:ext cx="184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的和有意义，这个和</a:t>
              </a:r>
              <a:endParaRPr lang="zh-CN" altLang="en-US">
                <a:latin typeface="Times New Roman" panose="02020603050405020304" pitchFamily="18" charset="0"/>
              </a:endParaRPr>
            </a:p>
            <a:p>
              <a:pPr eaLnBrk="1" hangingPunct="1"/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88" name="Group 16"/>
          <p:cNvGrpSpPr/>
          <p:nvPr/>
        </p:nvGrpSpPr>
        <p:grpSpPr bwMode="auto">
          <a:xfrm>
            <a:off x="-180528" y="2504728"/>
            <a:ext cx="2570162" cy="838200"/>
            <a:chOff x="192" y="1824"/>
            <a:chExt cx="1619" cy="528"/>
          </a:xfrm>
        </p:grpSpPr>
        <p:grpSp>
          <p:nvGrpSpPr>
            <p:cNvPr id="5135" name="Group 7"/>
            <p:cNvGrpSpPr/>
            <p:nvPr/>
          </p:nvGrpSpPr>
          <p:grpSpPr bwMode="auto">
            <a:xfrm>
              <a:off x="192" y="1824"/>
              <a:ext cx="1619" cy="528"/>
              <a:chOff x="720" y="816"/>
              <a:chExt cx="1619" cy="528"/>
            </a:xfrm>
          </p:grpSpPr>
          <p:sp>
            <p:nvSpPr>
              <p:cNvPr id="5137" name="Text Box 5"/>
              <p:cNvSpPr txBox="1">
                <a:spLocks noChangeArrowheads="1"/>
              </p:cNvSpPr>
              <p:nvPr/>
            </p:nvSpPr>
            <p:spPr bwMode="auto">
              <a:xfrm>
                <a:off x="720" y="960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138" name="Object 6"/>
              <p:cNvGraphicFramePr>
                <a:graphicFrameLocks noChangeAspect="1"/>
              </p:cNvGraphicFramePr>
              <p:nvPr/>
            </p:nvGraphicFramePr>
            <p:xfrm>
              <a:off x="1920" y="816"/>
              <a:ext cx="419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Equation" r:id="rId5" imgW="342900" imgH="431800" progId="Equation.DSMT4">
                      <p:embed/>
                    </p:oleObj>
                  </mc:Choice>
                  <mc:Fallback>
                    <p:oleObj name="Equation" r:id="rId5" imgW="342900" imgH="4318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816"/>
                            <a:ext cx="419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6" name="Rectangle 15"/>
            <p:cNvSpPr>
              <a:spLocks noChangeArrowheads="1"/>
            </p:cNvSpPr>
            <p:nvPr/>
          </p:nvSpPr>
          <p:spPr bwMode="auto">
            <a:xfrm>
              <a:off x="768" y="1920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</a:rPr>
                <a:t>用符号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2449959" y="2677766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即：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779090" y="3419128"/>
            <a:ext cx="775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加群中的唯一元用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表示，称为零元。元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的逆元用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表示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789434" y="402872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则有运算规则：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93" name="Object 21"/>
          <p:cNvGraphicFramePr>
            <a:graphicFrameLocks noChangeAspect="1"/>
          </p:cNvGraphicFramePr>
          <p:nvPr/>
        </p:nvGraphicFramePr>
        <p:xfrm>
          <a:off x="2998788" y="4032250"/>
          <a:ext cx="2590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015365" imgH="177800" progId="Equation.DSMT4">
                  <p:embed/>
                </p:oleObj>
              </mc:Choice>
              <mc:Fallback>
                <p:oleObj name="Equation" r:id="rId7" imgW="1015365" imgH="177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032250"/>
                        <a:ext cx="2590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Object 22"/>
          <p:cNvGraphicFramePr>
            <a:graphicFrameLocks noChangeAspect="1"/>
          </p:cNvGraphicFramePr>
          <p:nvPr/>
        </p:nvGraphicFramePr>
        <p:xfrm>
          <a:off x="3032572" y="4409728"/>
          <a:ext cx="3200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104265" imgH="177800" progId="Equation.DSMT4">
                  <p:embed/>
                </p:oleObj>
              </mc:Choice>
              <mc:Fallback>
                <p:oleObj name="Equation" r:id="rId9" imgW="1104265" imgH="177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572" y="4409728"/>
                        <a:ext cx="3200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3061147" y="4943128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647700" imgH="203200" progId="Equation.DSMT4">
                  <p:embed/>
                </p:oleObj>
              </mc:Choice>
              <mc:Fallback>
                <p:oleObj name="Equation" r:id="rId11" imgW="647700" imgH="203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147" y="4943128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2999234" y="5400328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1282065" imgH="177800" progId="Equation.DSMT4">
                  <p:embed/>
                </p:oleObj>
              </mc:Choice>
              <mc:Fallback>
                <p:oleObj name="Equation" r:id="rId13" imgW="1282065" imgH="177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234" y="5400328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466725" y="185738"/>
            <a:ext cx="8231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dirty="0">
                <a:latin typeface="宋体" panose="02010600030101010101" pitchFamily="2" charset="-122"/>
              </a:rPr>
              <a:t>一、加群、环的定义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082" grpId="0" autoUpdateAnimBg="0"/>
      <p:bldP spid="3090" grpId="0" autoUpdateAnimBg="0"/>
      <p:bldP spid="3091" grpId="0" autoUpdateAnimBg="0"/>
      <p:bldP spid="30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77838" y="609600"/>
          <a:ext cx="86661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4750435" imgH="760095" progId="Word.Document.8">
                  <p:embed/>
                </p:oleObj>
              </mc:Choice>
              <mc:Fallback>
                <p:oleObj name="文档" r:id="rId1" imgW="4750435" imgH="76009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609600"/>
                        <a:ext cx="86661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533400" y="2057400"/>
          <a:ext cx="83883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10794365" imgH="1116330" progId="Word.Document.8">
                  <p:embed/>
                </p:oleObj>
              </mc:Choice>
              <mc:Fallback>
                <p:oleObj name="文档" r:id="rId3" imgW="10794365" imgH="111633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838835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550069" y="2710546"/>
          <a:ext cx="85217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10640060" imgH="1769110" progId="Word.Document.8">
                  <p:embed/>
                </p:oleObj>
              </mc:Choice>
              <mc:Fallback>
                <p:oleObj name="文档" r:id="rId5" imgW="10640060" imgH="176911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" y="2710546"/>
                        <a:ext cx="852170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861219" y="4221088"/>
          <a:ext cx="7421562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7" imgW="7491095" imgH="1392555" progId="Word.Document.8">
                  <p:embed/>
                </p:oleObj>
              </mc:Choice>
              <mc:Fallback>
                <p:oleObj name="Document" r:id="rId7" imgW="7491095" imgH="139255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219" y="4221088"/>
                        <a:ext cx="7421562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79512" y="5445224"/>
                <a:ext cx="3967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满足结合律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所有元素非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，乘积不为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445224"/>
                <a:ext cx="3967753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11" t="-15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8" name="Object 4"/>
          <p:cNvGraphicFramePr>
            <a:graphicFrameLocks noGrp="1" noChangeAspect="1"/>
          </p:cNvGraphicFramePr>
          <p:nvPr>
            <p:ph/>
          </p:nvPr>
        </p:nvGraphicFramePr>
        <p:xfrm>
          <a:off x="762000" y="990600"/>
          <a:ext cx="7305675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9167495" imgH="1888490" progId="Word.Document.8">
                  <p:embed/>
                </p:oleObj>
              </mc:Choice>
              <mc:Fallback>
                <p:oleObj name="文档" r:id="rId1" imgW="9167495" imgH="18884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305675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762000" y="2667000"/>
          <a:ext cx="8348663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10509885" imgH="1876425" progId="Word.Document.8">
                  <p:embed/>
                </p:oleObj>
              </mc:Choice>
              <mc:Fallback>
                <p:oleObj name="文档" r:id="rId3" imgW="10509885" imgH="187642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8348663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914400" y="4267200"/>
          <a:ext cx="7058025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8846820" imgH="2007235" progId="Word.Document.8">
                  <p:embed/>
                </p:oleObj>
              </mc:Choice>
              <mc:Fallback>
                <p:oleObj name="文档" r:id="rId5" imgW="8846820" imgH="200723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7058025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28600" y="762000"/>
          <a:ext cx="8242300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10593070" imgH="4251325" progId="Word.Document.8">
                  <p:embed/>
                </p:oleObj>
              </mc:Choice>
              <mc:Fallback>
                <p:oleObj name="文档" r:id="rId1" imgW="10593070" imgH="425132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242300" cy="331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52400" y="3429000"/>
          <a:ext cx="84756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10581005" imgH="5082540" progId="Word.Document.8">
                  <p:embed/>
                </p:oleObj>
              </mc:Choice>
              <mc:Fallback>
                <p:oleObj name="文档" r:id="rId3" imgW="10581005" imgH="50825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429000"/>
                        <a:ext cx="84756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838200" y="685800"/>
          <a:ext cx="7567613" cy="25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9583420" imgH="3241675" progId="Word.Document.8">
                  <p:embed/>
                </p:oleObj>
              </mc:Choice>
              <mc:Fallback>
                <p:oleObj name="文档" r:id="rId1" imgW="9583420" imgH="324167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7567613" cy="255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914400" y="3124200"/>
          <a:ext cx="5976938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7588250" imgH="5094605" progId="Word.Document.8">
                  <p:embed/>
                </p:oleObj>
              </mc:Choice>
              <mc:Fallback>
                <p:oleObj name="文档" r:id="rId3" imgW="7588250" imgH="509460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5976938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28600" y="914400"/>
          <a:ext cx="77660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9773285" imgH="878840" progId="Word.Document.8">
                  <p:embed/>
                </p:oleObj>
              </mc:Choice>
              <mc:Fallback>
                <p:oleObj name="文档" r:id="rId1" imgW="9773285" imgH="8788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14400"/>
                        <a:ext cx="77660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1676400"/>
          <a:ext cx="729773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9286240" imgH="1496060" progId="Word.Document.8">
                  <p:embed/>
                </p:oleObj>
              </mc:Choice>
              <mc:Fallback>
                <p:oleObj name="文档" r:id="rId3" imgW="9286240" imgH="149606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7297738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3" name="Object 9"/>
          <p:cNvGraphicFramePr>
            <a:graphicFrameLocks noChangeAspect="1"/>
          </p:cNvGraphicFramePr>
          <p:nvPr/>
        </p:nvGraphicFramePr>
        <p:xfrm>
          <a:off x="914400" y="3124200"/>
          <a:ext cx="7446963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9571355" imgH="3538855" progId="Word.Document.8">
                  <p:embed/>
                </p:oleObj>
              </mc:Choice>
              <mc:Fallback>
                <p:oleObj name="文档" r:id="rId5" imgW="9571355" imgH="353885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7446963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542925" y="1298575"/>
          <a:ext cx="73691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9464675" imgH="2256155" progId="Word.Document.8">
                  <p:embed/>
                </p:oleObj>
              </mc:Choice>
              <mc:Fallback>
                <p:oleObj name="文档" r:id="rId1" imgW="9464675" imgH="22561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298575"/>
                        <a:ext cx="7369175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914400" y="2971800"/>
          <a:ext cx="6626225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8408035" imgH="2256155" progId="Word.Document.8">
                  <p:embed/>
                </p:oleObj>
              </mc:Choice>
              <mc:Fallback>
                <p:oleObj name="文档" r:id="rId3" imgW="8408035" imgH="225615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6626225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990600" y="4114800"/>
          <a:ext cx="7823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9808845" imgH="1211580" progId="Word.Document.8">
                  <p:embed/>
                </p:oleObj>
              </mc:Choice>
              <mc:Fallback>
                <p:oleObj name="文档" r:id="rId5" imgW="9808845" imgH="12115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823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985838" y="5057775"/>
          <a:ext cx="643096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文档" r:id="rId7" imgW="8027670" imgH="1033145" progId="Word.Document.8">
                  <p:embed/>
                </p:oleObj>
              </mc:Choice>
              <mc:Fallback>
                <p:oleObj name="文档" r:id="rId7" imgW="8027670" imgH="103314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5057775"/>
                        <a:ext cx="6430962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4" name="Object 4"/>
          <p:cNvGraphicFramePr>
            <a:graphicFrameLocks noGrp="1" noChangeAspect="1"/>
          </p:cNvGraphicFramePr>
          <p:nvPr>
            <p:ph/>
          </p:nvPr>
        </p:nvGraphicFramePr>
        <p:xfrm>
          <a:off x="990600" y="685800"/>
          <a:ext cx="72628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9203690" imgH="1888490" progId="Word.Document.8">
                  <p:embed/>
                </p:oleObj>
              </mc:Choice>
              <mc:Fallback>
                <p:oleObj name="文档" r:id="rId1" imgW="9203690" imgH="18884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262813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990600" y="2057400"/>
          <a:ext cx="72739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9227185" imgH="1852295" progId="Word.Document.8">
                  <p:embed/>
                </p:oleObj>
              </mc:Choice>
              <mc:Fallback>
                <p:oleObj name="文档" r:id="rId3" imgW="9227185" imgH="185229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7273925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9"/>
          <p:cNvGraphicFramePr>
            <a:graphicFrameLocks noChangeAspect="1"/>
          </p:cNvGraphicFramePr>
          <p:nvPr/>
        </p:nvGraphicFramePr>
        <p:xfrm>
          <a:off x="1143000" y="3810000"/>
          <a:ext cx="72755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9227185" imgH="902335" progId="Word.Document.8">
                  <p:embed/>
                </p:oleObj>
              </mc:Choice>
              <mc:Fallback>
                <p:oleObj name="文档" r:id="rId5" imgW="9227185" imgH="90233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72755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2" name="Object 12"/>
          <p:cNvGraphicFramePr>
            <a:graphicFrameLocks noChangeAspect="1"/>
          </p:cNvGraphicFramePr>
          <p:nvPr/>
        </p:nvGraphicFramePr>
        <p:xfrm>
          <a:off x="1127125" y="4956175"/>
          <a:ext cx="73279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文档" r:id="rId7" imgW="9298305" imgH="1116330" progId="Word.Document.8">
                  <p:embed/>
                </p:oleObj>
              </mc:Choice>
              <mc:Fallback>
                <p:oleObj name="文档" r:id="rId7" imgW="9298305" imgH="111633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956175"/>
                        <a:ext cx="73279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914400" y="1584796"/>
          <a:ext cx="76866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9737725" imgH="2683510" progId="Word.Document.8">
                  <p:embed/>
                </p:oleObj>
              </mc:Choice>
              <mc:Fallback>
                <p:oleObj name="文档" r:id="rId1" imgW="9737725" imgH="268351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84796"/>
                        <a:ext cx="768667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914400" y="822796"/>
          <a:ext cx="69405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8669020" imgH="1116330" progId="Word.Document.8">
                  <p:embed/>
                </p:oleObj>
              </mc:Choice>
              <mc:Fallback>
                <p:oleObj name="文档" r:id="rId3" imgW="8669020" imgH="111633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22796"/>
                        <a:ext cx="69405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990600" y="3565996"/>
          <a:ext cx="68897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8597900" imgH="1247140" progId="Word.Document.8">
                  <p:embed/>
                </p:oleObj>
              </mc:Choice>
              <mc:Fallback>
                <p:oleObj name="文档" r:id="rId5" imgW="8597900" imgH="124714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65996"/>
                        <a:ext cx="68897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066800" y="4404196"/>
          <a:ext cx="6940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文档" r:id="rId7" imgW="8669020" imgH="2113915" progId="Word.Document.8">
                  <p:embed/>
                </p:oleObj>
              </mc:Choice>
              <mc:Fallback>
                <p:oleObj name="文档" r:id="rId7" imgW="8669020" imgH="211391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04196"/>
                        <a:ext cx="694055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14400" y="4267200"/>
          <a:ext cx="7408863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9393555" imgH="2018665" progId="Word.Document.8">
                  <p:embed/>
                </p:oleObj>
              </mc:Choice>
              <mc:Fallback>
                <p:oleObj name="文档" r:id="rId1" imgW="9393555" imgH="201866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7408863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88975" y="996950"/>
          <a:ext cx="744537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3" imgW="7656830" imgH="1696720" progId="Word.Document.8">
                  <p:embed/>
                </p:oleObj>
              </mc:Choice>
              <mc:Fallback>
                <p:oleObj name="Document" r:id="rId3" imgW="7656830" imgH="16967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996950"/>
                        <a:ext cx="7445375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066800" y="2819400"/>
          <a:ext cx="7483475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9345930" imgH="1852295" progId="Word.Document.8">
                  <p:embed/>
                </p:oleObj>
              </mc:Choice>
              <mc:Fallback>
                <p:oleObj name="文档" r:id="rId5" imgW="9345930" imgH="185229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7483475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685800" y="762000"/>
          <a:ext cx="7672388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9488170" imgH="2660015" progId="Word.Document.8">
                  <p:embed/>
                </p:oleObj>
              </mc:Choice>
              <mc:Fallback>
                <p:oleObj name="文档" r:id="rId1" imgW="9488170" imgH="26600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0"/>
                        <a:ext cx="7672388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85800" y="2971800"/>
          <a:ext cx="7567613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9583420" imgH="2874010" progId="Word.Document.8">
                  <p:embed/>
                </p:oleObj>
              </mc:Choice>
              <mc:Fallback>
                <p:oleObj name="文档" r:id="rId3" imgW="9583420" imgH="287401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71800"/>
                        <a:ext cx="7567613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304925" y="5181600"/>
          <a:ext cx="78390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9785350" imgH="985520" progId="Word.Document.8">
                  <p:embed/>
                </p:oleObj>
              </mc:Choice>
              <mc:Fallback>
                <p:oleObj name="文档" r:id="rId5" imgW="9785350" imgH="9855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5181600"/>
                        <a:ext cx="78390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981200" y="1143000"/>
          <a:ext cx="5410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2120900" imgH="203200" progId="Equation.DSMT4">
                  <p:embed/>
                </p:oleObj>
              </mc:Choice>
              <mc:Fallback>
                <p:oleObj name="Equation" r:id="rId1" imgW="21209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5410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743200" y="1752600"/>
          <a:ext cx="33083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129665" imgH="342900" progId="Equation.DSMT4">
                  <p:embed/>
                </p:oleObj>
              </mc:Choice>
              <mc:Fallback>
                <p:oleObj name="Equation" r:id="rId3" imgW="1129665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52600"/>
                        <a:ext cx="33083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667000" y="2743200"/>
          <a:ext cx="3962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346200" imgH="203200" progId="Equation.DSMT4">
                  <p:embed/>
                </p:oleObj>
              </mc:Choice>
              <mc:Fallback>
                <p:oleObj name="Equation" r:id="rId5" imgW="13462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962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24000" y="2286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规定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524000" y="34290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则有：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819400" y="3429000"/>
          <a:ext cx="327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193800" imgH="203200" progId="Equation.DSMT4">
                  <p:embed/>
                </p:oleObj>
              </mc:Choice>
              <mc:Fallback>
                <p:oleObj name="Equation" r:id="rId7" imgW="11938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9000"/>
                        <a:ext cx="3276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819400" y="4038600"/>
          <a:ext cx="220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838200" imgH="139700" progId="Equation.DSMT4">
                  <p:embed/>
                </p:oleObj>
              </mc:Choice>
              <mc:Fallback>
                <p:oleObj name="Equation" r:id="rId9" imgW="838200" imgH="139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38600"/>
                        <a:ext cx="2209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2852738" y="48768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116965" imgH="203200" progId="Equation.DSMT4">
                  <p:embed/>
                </p:oleObj>
              </mc:Choice>
              <mc:Fallback>
                <p:oleObj name="Equation" r:id="rId11" imgW="1116965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4876800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2819400" y="4495800"/>
          <a:ext cx="2133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735965" imgH="177800" progId="Equation.DSMT4">
                  <p:embed/>
                </p:oleObj>
              </mc:Choice>
              <mc:Fallback>
                <p:oleObj name="Equation" r:id="rId13" imgW="735965" imgH="177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95800"/>
                        <a:ext cx="21336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4800600" y="44958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为Ｒ中零元）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2809875" y="5286375"/>
          <a:ext cx="30480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1295400" imgH="203200" progId="Equation.DSMT4">
                  <p:embed/>
                </p:oleObj>
              </mc:Choice>
              <mc:Fallback>
                <p:oleObj name="Equation" r:id="rId15" imgW="12954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5286375"/>
                        <a:ext cx="30480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2819400" y="579120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888365" imgH="203200" progId="Equation.DSMT4">
                  <p:embed/>
                </p:oleObj>
              </mc:Choice>
              <mc:Fallback>
                <p:oleObj name="Equation" r:id="rId17" imgW="888365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791200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66725" y="185738"/>
            <a:ext cx="8231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dirty="0">
                <a:latin typeface="宋体" panose="02010600030101010101" pitchFamily="2" charset="-122"/>
              </a:rPr>
              <a:t>一、加群、环的定义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101" grpId="0" autoUpdateAnimBg="0"/>
      <p:bldP spid="4102" grpId="0" autoUpdateAnimBg="0"/>
      <p:bldP spid="4109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80" name="Object 4"/>
          <p:cNvGraphicFramePr>
            <a:graphicFrameLocks noGrp="1" noChangeAspect="1"/>
          </p:cNvGraphicFramePr>
          <p:nvPr>
            <p:ph/>
          </p:nvPr>
        </p:nvGraphicFramePr>
        <p:xfrm>
          <a:off x="914400" y="695027"/>
          <a:ext cx="738187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1" imgW="9357995" imgH="2600960" progId="Word.Document.8">
                  <p:embed/>
                </p:oleObj>
              </mc:Choice>
              <mc:Fallback>
                <p:oleObj name="文档" r:id="rId1" imgW="9357995" imgH="26009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5027"/>
                        <a:ext cx="738187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467544" y="2539316"/>
          <a:ext cx="7659688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9998710" imgH="2885440" progId="Word.Document.8">
                  <p:embed/>
                </p:oleObj>
              </mc:Choice>
              <mc:Fallback>
                <p:oleObj name="文档" r:id="rId3" imgW="9998710" imgH="288544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39316"/>
                        <a:ext cx="7659688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Object 9"/>
          <p:cNvGraphicFramePr>
            <a:graphicFrameLocks noChangeAspect="1"/>
          </p:cNvGraphicFramePr>
          <p:nvPr/>
        </p:nvGraphicFramePr>
        <p:xfrm>
          <a:off x="1010142" y="4365104"/>
          <a:ext cx="742156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9404985" imgH="2647950" progId="Word.Document.8">
                  <p:embed/>
                </p:oleObj>
              </mc:Choice>
              <mc:Fallback>
                <p:oleObj name="文档" r:id="rId5" imgW="9404985" imgH="264795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42" y="4365104"/>
                        <a:ext cx="7421563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整环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48166" name="Object 6"/>
          <p:cNvGraphicFramePr>
            <a:graphicFrameLocks noChangeAspect="1"/>
          </p:cNvGraphicFramePr>
          <p:nvPr/>
        </p:nvGraphicFramePr>
        <p:xfrm>
          <a:off x="6732588" y="836613"/>
          <a:ext cx="4778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77800" imgH="228600" progId="Equation.DSMT4">
                  <p:embed/>
                </p:oleObj>
              </mc:Choice>
              <mc:Fallback>
                <p:oleObj name="Equation" r:id="rId1" imgW="1778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836613"/>
                        <a:ext cx="477837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5" name="Object 5"/>
          <p:cNvGraphicFramePr>
            <a:graphicFrameLocks noChangeAspect="1"/>
          </p:cNvGraphicFramePr>
          <p:nvPr/>
        </p:nvGraphicFramePr>
        <p:xfrm>
          <a:off x="395288" y="1412875"/>
          <a:ext cx="138588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31800" imgH="228600" progId="Equation.DSMT4">
                  <p:embed/>
                </p:oleObj>
              </mc:Choice>
              <mc:Fallback>
                <p:oleObj name="Equation" r:id="rId3" imgW="431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2875"/>
                        <a:ext cx="1385887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4" name="Object 4"/>
          <p:cNvGraphicFramePr>
            <a:graphicFrameLocks noChangeAspect="1"/>
          </p:cNvGraphicFramePr>
          <p:nvPr/>
        </p:nvGraphicFramePr>
        <p:xfrm>
          <a:off x="4356100" y="1484313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84313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1042988" y="832853"/>
            <a:ext cx="574738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交换的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单位元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7235825" y="836613"/>
            <a:ext cx="58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9" name="Rectangle 9"/>
          <p:cNvSpPr>
            <a:spLocks noChangeArrowheads="1"/>
          </p:cNvSpPr>
          <p:nvPr/>
        </p:nvSpPr>
        <p:spPr bwMode="auto">
          <a:xfrm>
            <a:off x="1763713" y="1409116"/>
            <a:ext cx="26535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无零因子环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170" name="Rectangle 10"/>
          <p:cNvSpPr>
            <a:spLocks noChangeArrowheads="1"/>
          </p:cNvSpPr>
          <p:nvPr/>
        </p:nvSpPr>
        <p:spPr bwMode="auto">
          <a:xfrm>
            <a:off x="4859338" y="1385303"/>
            <a:ext cx="203643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整环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71" name="Rectangle 11"/>
          <p:cNvSpPr>
            <a:spLocks noChangeArrowheads="1"/>
          </p:cNvSpPr>
          <p:nvPr/>
        </p:nvSpPr>
        <p:spPr bwMode="auto">
          <a:xfrm>
            <a:off x="1042988" y="2693194"/>
            <a:ext cx="409789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整数环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高斯整环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172" name="Rectangle 12"/>
          <p:cNvSpPr>
            <a:spLocks noChangeArrowheads="1"/>
          </p:cNvSpPr>
          <p:nvPr/>
        </p:nvSpPr>
        <p:spPr bwMode="auto">
          <a:xfrm>
            <a:off x="466726" y="3344653"/>
            <a:ext cx="2416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而偶数环为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4949826" y="2697634"/>
            <a:ext cx="221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都是整环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74" name="Rectangle 14"/>
          <p:cNvSpPr>
            <a:spLocks noChangeArrowheads="1"/>
          </p:cNvSpPr>
          <p:nvPr/>
        </p:nvSpPr>
        <p:spPr bwMode="auto">
          <a:xfrm>
            <a:off x="2771776" y="3344653"/>
            <a:ext cx="2416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无零因子环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48167" grpId="0"/>
      <p:bldP spid="348168" grpId="0"/>
      <p:bldP spid="348169" grpId="0"/>
      <p:bldP spid="348170" grpId="0"/>
      <p:bldP spid="348171" grpId="0"/>
      <p:bldP spid="348172" grpId="0"/>
      <p:bldP spid="348173" grpId="0"/>
      <p:bldP spid="34817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</a:t>
            </a:r>
            <a:endParaRPr lang="zh-CN" altLang="en-US" sz="3200"/>
          </a:p>
        </p:txBody>
      </p:sp>
      <p:pic>
        <p:nvPicPr>
          <p:cNvPr id="37990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87338"/>
            <a:ext cx="20875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836613"/>
            <a:ext cx="295275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69850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719138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7416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4968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97200"/>
            <a:ext cx="576262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068638"/>
            <a:ext cx="403225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500438"/>
            <a:ext cx="4535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933825"/>
            <a:ext cx="5689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437063"/>
            <a:ext cx="547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13325"/>
            <a:ext cx="53292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2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661025"/>
            <a:ext cx="50403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17726" y="6282357"/>
            <a:ext cx="4546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注</a:t>
            </a:r>
            <a:r>
              <a:rPr lang="zh-CN" altLang="en-US" sz="2000" dirty="0"/>
              <a:t>：在环中，所有可逆元素叫</a:t>
            </a:r>
            <a:r>
              <a:rPr lang="zh-CN" altLang="en-US" sz="2000" i="1" dirty="0"/>
              <a:t>环的单位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7990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8093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0188"/>
            <a:ext cx="8964612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981075"/>
            <a:ext cx="6192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554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3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133600"/>
            <a:ext cx="4535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3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36838"/>
            <a:ext cx="18732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3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636838"/>
            <a:ext cx="24479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3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284538"/>
            <a:ext cx="3455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4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860800"/>
            <a:ext cx="25923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4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365625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42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97425"/>
            <a:ext cx="5905500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43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79" y="5777706"/>
            <a:ext cx="5688012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</a:rPr>
              <a:t>4.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除环和域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49202" name="Object 18"/>
          <p:cNvGraphicFramePr>
            <a:graphicFrameLocks noChangeAspect="1"/>
          </p:cNvGraphicFramePr>
          <p:nvPr/>
        </p:nvGraphicFramePr>
        <p:xfrm>
          <a:off x="3276600" y="765175"/>
          <a:ext cx="4540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52400" imgH="152400" progId="Equation.DSMT4">
                  <p:embed/>
                </p:oleObj>
              </mc:Choice>
              <mc:Fallback>
                <p:oleObj name="Equation" r:id="rId1" imgW="152400" imgH="152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5175"/>
                        <a:ext cx="4540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1" name="Object 17"/>
          <p:cNvGraphicFramePr>
            <a:graphicFrameLocks noChangeAspect="1"/>
          </p:cNvGraphicFramePr>
          <p:nvPr/>
        </p:nvGraphicFramePr>
        <p:xfrm>
          <a:off x="5940425" y="620713"/>
          <a:ext cx="5222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77800" imgH="228600" progId="Equation.DSMT4">
                  <p:embed/>
                </p:oleObj>
              </mc:Choice>
              <mc:Fallback>
                <p:oleObj name="Equation" r:id="rId3" imgW="1778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620713"/>
                        <a:ext cx="5222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0" name="Object 16"/>
          <p:cNvGraphicFramePr>
            <a:graphicFrameLocks noChangeAspect="1"/>
          </p:cNvGraphicFramePr>
          <p:nvPr/>
        </p:nvGraphicFramePr>
        <p:xfrm>
          <a:off x="611188" y="1341438"/>
          <a:ext cx="18319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698500" imgH="203200" progId="Equation.DSMT4">
                  <p:embed/>
                </p:oleObj>
              </mc:Choice>
              <mc:Fallback>
                <p:oleObj name="Equation" r:id="rId5" imgW="6985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41438"/>
                        <a:ext cx="18319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9" name="Object 15"/>
          <p:cNvGraphicFramePr>
            <a:graphicFrameLocks noChangeAspect="1"/>
          </p:cNvGraphicFramePr>
          <p:nvPr/>
        </p:nvGraphicFramePr>
        <p:xfrm>
          <a:off x="4427538" y="1335088"/>
          <a:ext cx="10080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80365" imgH="177800" progId="Equation.DSMT4">
                  <p:embed/>
                </p:oleObj>
              </mc:Choice>
              <mc:Fallback>
                <p:oleObj name="Equation" r:id="rId7" imgW="380365" imgH="177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335088"/>
                        <a:ext cx="10080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8" name="Object 14"/>
          <p:cNvGraphicFramePr>
            <a:graphicFrameLocks noChangeAspect="1"/>
          </p:cNvGraphicFramePr>
          <p:nvPr/>
        </p:nvGraphicFramePr>
        <p:xfrm>
          <a:off x="2843213" y="1773238"/>
          <a:ext cx="25209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800100" imgH="228600" progId="Equation.DSMT4">
                  <p:embed/>
                </p:oleObj>
              </mc:Choice>
              <mc:Fallback>
                <p:oleObj name="Equation" r:id="rId9" imgW="8001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773238"/>
                        <a:ext cx="2520950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7" name="Object 13"/>
          <p:cNvGraphicFramePr>
            <a:graphicFrameLocks noChangeAspect="1"/>
          </p:cNvGraphicFramePr>
          <p:nvPr/>
        </p:nvGraphicFramePr>
        <p:xfrm>
          <a:off x="1979613" y="2420938"/>
          <a:ext cx="4730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27000" imgH="139700" progId="Equation.DSMT4">
                  <p:embed/>
                </p:oleObj>
              </mc:Choice>
              <mc:Fallback>
                <p:oleObj name="Equation" r:id="rId11" imgW="127000" imgH="139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20938"/>
                        <a:ext cx="47307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5" name="Object 11"/>
          <p:cNvGraphicFramePr>
            <a:graphicFrameLocks noChangeAspect="1"/>
          </p:cNvGraphicFramePr>
          <p:nvPr/>
        </p:nvGraphicFramePr>
        <p:xfrm>
          <a:off x="6084888" y="2349500"/>
          <a:ext cx="4079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127000" imgH="177165" progId="Equation.DSMT4">
                  <p:embed/>
                </p:oleObj>
              </mc:Choice>
              <mc:Fallback>
                <p:oleObj name="Equation" r:id="rId13" imgW="127000" imgH="17716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349500"/>
                        <a:ext cx="40798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2535238" y="5229225"/>
          <a:ext cx="7413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228600" imgH="203200" progId="Equation.DSMT4">
                  <p:embed/>
                </p:oleObj>
              </mc:Choice>
              <mc:Fallback>
                <p:oleObj name="Equation" r:id="rId15" imgW="2286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5229225"/>
                        <a:ext cx="741362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4154488" y="5302250"/>
          <a:ext cx="21732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723900" imgH="228600" progId="Equation.DSMT4">
                  <p:embed/>
                </p:oleObj>
              </mc:Choice>
              <mc:Fallback>
                <p:oleObj name="Equation" r:id="rId17" imgW="723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5302250"/>
                        <a:ext cx="21732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03" name="Rectangle 19"/>
          <p:cNvSpPr>
            <a:spLocks noChangeArrowheads="1"/>
          </p:cNvSpPr>
          <p:nvPr/>
        </p:nvSpPr>
        <p:spPr bwMode="auto">
          <a:xfrm>
            <a:off x="1116013" y="692150"/>
            <a:ext cx="221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04" name="Rectangle 20"/>
          <p:cNvSpPr>
            <a:spLocks noChangeArrowheads="1"/>
          </p:cNvSpPr>
          <p:nvPr/>
        </p:nvSpPr>
        <p:spPr bwMode="auto">
          <a:xfrm>
            <a:off x="3732213" y="644525"/>
            <a:ext cx="221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为有单位元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05" name="Rectangle 21"/>
          <p:cNvSpPr>
            <a:spLocks noChangeArrowheads="1"/>
          </p:cNvSpPr>
          <p:nvPr/>
        </p:nvSpPr>
        <p:spPr bwMode="auto">
          <a:xfrm>
            <a:off x="6443663" y="609016"/>
            <a:ext cx="121248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06" name="Rectangle 22"/>
          <p:cNvSpPr>
            <a:spLocks noChangeArrowheads="1"/>
          </p:cNvSpPr>
          <p:nvPr/>
        </p:nvSpPr>
        <p:spPr bwMode="auto">
          <a:xfrm>
            <a:off x="2484438" y="1268413"/>
            <a:ext cx="2009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如果存在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07" name="Rectangle 23"/>
          <p:cNvSpPr>
            <a:spLocks noChangeArrowheads="1"/>
          </p:cNvSpPr>
          <p:nvPr/>
        </p:nvSpPr>
        <p:spPr bwMode="auto">
          <a:xfrm>
            <a:off x="5364163" y="1268413"/>
            <a:ext cx="1196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08" name="Rectangle 24"/>
          <p:cNvSpPr>
            <a:spLocks noChangeArrowheads="1"/>
          </p:cNvSpPr>
          <p:nvPr/>
        </p:nvSpPr>
        <p:spPr bwMode="auto">
          <a:xfrm>
            <a:off x="684213" y="2324100"/>
            <a:ext cx="119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09" name="Rectangle 25"/>
          <p:cNvSpPr>
            <a:spLocks noChangeArrowheads="1"/>
          </p:cNvSpPr>
          <p:nvPr/>
        </p:nvSpPr>
        <p:spPr bwMode="auto">
          <a:xfrm>
            <a:off x="2339975" y="2349500"/>
            <a:ext cx="58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10" name="Rectangle 26"/>
          <p:cNvSpPr>
            <a:spLocks noChangeArrowheads="1"/>
          </p:cNvSpPr>
          <p:nvPr/>
        </p:nvSpPr>
        <p:spPr bwMode="auto">
          <a:xfrm>
            <a:off x="3276600" y="2349500"/>
            <a:ext cx="2822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的可逆元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并称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11" name="Rectangle 27"/>
          <p:cNvSpPr>
            <a:spLocks noChangeArrowheads="1"/>
          </p:cNvSpPr>
          <p:nvPr/>
        </p:nvSpPr>
        <p:spPr bwMode="auto">
          <a:xfrm>
            <a:off x="6443663" y="2276475"/>
            <a:ext cx="58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12" name="Rectangle 28"/>
          <p:cNvSpPr>
            <a:spLocks noChangeArrowheads="1"/>
          </p:cNvSpPr>
          <p:nvPr/>
        </p:nvSpPr>
        <p:spPr bwMode="auto">
          <a:xfrm>
            <a:off x="755650" y="2997200"/>
            <a:ext cx="1603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的逆元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13" name="Rectangle 29"/>
          <p:cNvSpPr>
            <a:spLocks noChangeArrowheads="1"/>
          </p:cNvSpPr>
          <p:nvPr/>
        </p:nvSpPr>
        <p:spPr bwMode="auto">
          <a:xfrm>
            <a:off x="2268538" y="393382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可逆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14" name="Rectangle 30"/>
          <p:cNvSpPr>
            <a:spLocks noChangeArrowheads="1"/>
          </p:cNvSpPr>
          <p:nvPr/>
        </p:nvSpPr>
        <p:spPr bwMode="auto">
          <a:xfrm>
            <a:off x="4572000" y="3933825"/>
            <a:ext cx="3025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的逆元唯一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15" name="Rectangle 31"/>
          <p:cNvSpPr>
            <a:spLocks noChangeArrowheads="1"/>
          </p:cNvSpPr>
          <p:nvPr/>
        </p:nvSpPr>
        <p:spPr bwMode="auto">
          <a:xfrm>
            <a:off x="1187450" y="4581525"/>
            <a:ext cx="404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的逆元也可逆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可逆元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16" name="Rectangle 32"/>
          <p:cNvSpPr>
            <a:spLocks noChangeArrowheads="1"/>
          </p:cNvSpPr>
          <p:nvPr/>
        </p:nvSpPr>
        <p:spPr bwMode="auto">
          <a:xfrm>
            <a:off x="5699125" y="458152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的唯一的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17" name="Rectangle 33"/>
          <p:cNvSpPr>
            <a:spLocks noChangeArrowheads="1"/>
          </p:cNvSpPr>
          <p:nvPr/>
        </p:nvSpPr>
        <p:spPr bwMode="auto">
          <a:xfrm>
            <a:off x="3276600" y="5302250"/>
            <a:ext cx="790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9219" name="Object 35"/>
          <p:cNvGraphicFramePr>
            <a:graphicFrameLocks noChangeAspect="1"/>
          </p:cNvGraphicFramePr>
          <p:nvPr/>
        </p:nvGraphicFramePr>
        <p:xfrm>
          <a:off x="2843213" y="2420938"/>
          <a:ext cx="4540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9" imgW="152400" imgH="152400" progId="Equation.DSMT4">
                  <p:embed/>
                </p:oleObj>
              </mc:Choice>
              <mc:Fallback>
                <p:oleObj name="Equation" r:id="rId19" imgW="152400" imgH="1524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20938"/>
                        <a:ext cx="4540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20" name="Object 36"/>
          <p:cNvGraphicFramePr>
            <a:graphicFrameLocks noChangeAspect="1"/>
          </p:cNvGraphicFramePr>
          <p:nvPr/>
        </p:nvGraphicFramePr>
        <p:xfrm>
          <a:off x="6908800" y="2355850"/>
          <a:ext cx="4730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1" imgW="127000" imgH="139700" progId="Equation.DSMT4">
                  <p:embed/>
                </p:oleObj>
              </mc:Choice>
              <mc:Fallback>
                <p:oleObj name="Equation" r:id="rId21" imgW="127000" imgH="1397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2355850"/>
                        <a:ext cx="4730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21" name="Rectangle 37"/>
          <p:cNvSpPr>
            <a:spLocks noChangeArrowheads="1"/>
          </p:cNvSpPr>
          <p:nvPr/>
        </p:nvSpPr>
        <p:spPr bwMode="auto">
          <a:xfrm>
            <a:off x="1187450" y="3930066"/>
            <a:ext cx="59373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9222" name="Object 38"/>
          <p:cNvGraphicFramePr>
            <a:graphicFrameLocks noChangeAspect="1"/>
          </p:cNvGraphicFramePr>
          <p:nvPr/>
        </p:nvGraphicFramePr>
        <p:xfrm>
          <a:off x="1763713" y="4005263"/>
          <a:ext cx="4730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3" imgW="127000" imgH="139700" progId="Equation.DSMT4">
                  <p:embed/>
                </p:oleObj>
              </mc:Choice>
              <mc:Fallback>
                <p:oleObj name="Equation" r:id="rId23" imgW="127000" imgH="1397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05263"/>
                        <a:ext cx="47307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23" name="Object 39"/>
          <p:cNvGraphicFramePr>
            <a:graphicFrameLocks noChangeAspect="1"/>
          </p:cNvGraphicFramePr>
          <p:nvPr/>
        </p:nvGraphicFramePr>
        <p:xfrm>
          <a:off x="4067175" y="4005263"/>
          <a:ext cx="4730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4" imgW="127000" imgH="139700" progId="Equation.DSMT4">
                  <p:embed/>
                </p:oleObj>
              </mc:Choice>
              <mc:Fallback>
                <p:oleObj name="Equation" r:id="rId24" imgW="127000" imgH="1397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005263"/>
                        <a:ext cx="47307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24" name="Object 40"/>
          <p:cNvGraphicFramePr>
            <a:graphicFrameLocks noChangeAspect="1"/>
          </p:cNvGraphicFramePr>
          <p:nvPr/>
        </p:nvGraphicFramePr>
        <p:xfrm>
          <a:off x="684213" y="4652963"/>
          <a:ext cx="4730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5" imgW="127000" imgH="139700" progId="Equation.DSMT4">
                  <p:embed/>
                </p:oleObj>
              </mc:Choice>
              <mc:Fallback>
                <p:oleObj name="Equation" r:id="rId25" imgW="127000" imgH="1397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2963"/>
                        <a:ext cx="47307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25" name="Object 41"/>
          <p:cNvGraphicFramePr>
            <a:graphicFrameLocks noChangeAspect="1"/>
          </p:cNvGraphicFramePr>
          <p:nvPr/>
        </p:nvGraphicFramePr>
        <p:xfrm>
          <a:off x="5148263" y="4660900"/>
          <a:ext cx="4730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6" imgW="127000" imgH="139700" progId="Equation.DSMT4">
                  <p:embed/>
                </p:oleObj>
              </mc:Choice>
              <mc:Fallback>
                <p:oleObj name="Equation" r:id="rId26" imgW="127000" imgH="1397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60900"/>
                        <a:ext cx="4730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26" name="Rectangle 42"/>
          <p:cNvSpPr>
            <a:spLocks noChangeArrowheads="1"/>
          </p:cNvSpPr>
          <p:nvPr/>
        </p:nvSpPr>
        <p:spPr bwMode="auto">
          <a:xfrm>
            <a:off x="755650" y="5302250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逆元记作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49203" grpId="0"/>
      <p:bldP spid="349204" grpId="0"/>
      <p:bldP spid="349205" grpId="0"/>
      <p:bldP spid="349206" grpId="0"/>
      <p:bldP spid="349207" grpId="0"/>
      <p:bldP spid="349208" grpId="0"/>
      <p:bldP spid="349209" grpId="0"/>
      <p:bldP spid="349210" grpId="0"/>
      <p:bldP spid="349211" grpId="0"/>
      <p:bldP spid="349212" grpId="0"/>
      <p:bldP spid="349213" grpId="0"/>
      <p:bldP spid="349214" grpId="0"/>
      <p:bldP spid="349215" grpId="0"/>
      <p:bldP spid="349216" grpId="0"/>
      <p:bldP spid="349217" grpId="0"/>
      <p:bldP spid="349221" grpId="0"/>
      <p:bldP spid="34922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6106" y="860175"/>
            <a:ext cx="8231188" cy="431800"/>
          </a:xfrm>
        </p:spPr>
        <p:txBody>
          <a:bodyPr/>
          <a:lstStyle/>
          <a:p>
            <a:r>
              <a:rPr lang="zh-CN" altLang="en-US" sz="3200" dirty="0">
                <a:effectLst/>
              </a:rPr>
              <a:t>例</a:t>
            </a:r>
            <a:endParaRPr lang="zh-CN" altLang="en-US" sz="3200" dirty="0">
              <a:effectLst/>
            </a:endParaRPr>
          </a:p>
        </p:txBody>
      </p:sp>
      <p:graphicFrame>
        <p:nvGraphicFramePr>
          <p:cNvPr id="350217" name="Object 9"/>
          <p:cNvGraphicFramePr>
            <a:graphicFrameLocks noChangeAspect="1"/>
          </p:cNvGraphicFramePr>
          <p:nvPr/>
        </p:nvGraphicFramePr>
        <p:xfrm>
          <a:off x="1258888" y="865188"/>
          <a:ext cx="46789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65100" imgH="152400" progId="Equation.DSMT4">
                  <p:embed/>
                </p:oleObj>
              </mc:Choice>
              <mc:Fallback>
                <p:oleObj name="Equation" r:id="rId1" imgW="165100" imgH="15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865188"/>
                        <a:ext cx="467890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6" name="Object 8"/>
          <p:cNvGraphicFramePr>
            <a:graphicFrameLocks noChangeAspect="1"/>
          </p:cNvGraphicFramePr>
          <p:nvPr/>
        </p:nvGraphicFramePr>
        <p:xfrm>
          <a:off x="1187450" y="1581150"/>
          <a:ext cx="716859" cy="47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41300" imgH="165100" progId="Equation.DSMT4">
                  <p:embed/>
                </p:oleObj>
              </mc:Choice>
              <mc:Fallback>
                <p:oleObj name="Equation" r:id="rId3" imgW="241300" imgH="165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81150"/>
                        <a:ext cx="716859" cy="473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1403648" y="2458984"/>
          <a:ext cx="1800225" cy="53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761365" imgH="228600" progId="Equation.DSMT4">
                  <p:embed/>
                </p:oleObj>
              </mc:Choice>
              <mc:Fallback>
                <p:oleObj name="Equation" r:id="rId5" imgW="761365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58984"/>
                        <a:ext cx="1800225" cy="539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5766718" y="2420938"/>
          <a:ext cx="1325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508000" imgH="203200" progId="Equation.DSMT4">
                  <p:embed/>
                </p:oleObj>
              </mc:Choice>
              <mc:Fallback>
                <p:oleObj name="Equation" r:id="rId7" imgW="5080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718" y="2420938"/>
                        <a:ext cx="13255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3851275" y="3284538"/>
          <a:ext cx="8604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304800" imgH="203200" progId="Equation.DSMT4">
                  <p:embed/>
                </p:oleObj>
              </mc:Choice>
              <mc:Fallback>
                <p:oleObj name="Equation" r:id="rId9" imgW="3048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284538"/>
                        <a:ext cx="8604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1835150" y="4076700"/>
          <a:ext cx="45370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637665" imgH="215900" progId="Equation.DSMT4">
                  <p:embed/>
                </p:oleObj>
              </mc:Choice>
              <mc:Fallback>
                <p:oleObj name="Equation" r:id="rId11" imgW="1637665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76700"/>
                        <a:ext cx="453707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1763713" y="692150"/>
            <a:ext cx="3838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的可逆元仅有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1, -1;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0220" name="Rectangle 12"/>
          <p:cNvSpPr>
            <a:spLocks noChangeArrowheads="1"/>
          </p:cNvSpPr>
          <p:nvPr/>
        </p:nvSpPr>
        <p:spPr bwMode="auto">
          <a:xfrm>
            <a:off x="1979613" y="1484313"/>
            <a:ext cx="6683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由于没有单位元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所以它没有可逆元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3102893" y="2349500"/>
            <a:ext cx="2619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可逆当且仅当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0222" name="Rectangle 14"/>
          <p:cNvSpPr>
            <a:spLocks noChangeArrowheads="1"/>
          </p:cNvSpPr>
          <p:nvPr/>
        </p:nvSpPr>
        <p:spPr bwMode="auto">
          <a:xfrm>
            <a:off x="611188" y="3213100"/>
            <a:ext cx="322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试求高斯整环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4572000" y="3700463"/>
            <a:ext cx="180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0224" name="Rectangle 16"/>
          <p:cNvSpPr>
            <a:spLocks noChangeArrowheads="1"/>
          </p:cNvSpPr>
          <p:nvPr/>
        </p:nvSpPr>
        <p:spPr bwMode="auto">
          <a:xfrm>
            <a:off x="2659063" y="5030788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0225" name="Rectangle 17"/>
          <p:cNvSpPr>
            <a:spLocks noChangeArrowheads="1"/>
          </p:cNvSpPr>
          <p:nvPr/>
        </p:nvSpPr>
        <p:spPr bwMode="auto">
          <a:xfrm>
            <a:off x="611188" y="2349500"/>
            <a:ext cx="58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0226" name="Rectangle 18"/>
          <p:cNvSpPr>
            <a:spLocks noChangeArrowheads="1"/>
          </p:cNvSpPr>
          <p:nvPr/>
        </p:nvSpPr>
        <p:spPr bwMode="auto">
          <a:xfrm>
            <a:off x="755650" y="4005263"/>
            <a:ext cx="588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4643438" y="3284538"/>
            <a:ext cx="1919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的可逆元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50219" grpId="0"/>
      <p:bldP spid="350220" grpId="0"/>
      <p:bldP spid="350221" grpId="0"/>
      <p:bldP spid="350222" grpId="0"/>
      <p:bldP spid="350225" grpId="0"/>
      <p:bldP spid="350226" grpId="0"/>
      <p:bldP spid="35022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06437"/>
            <a:ext cx="8231188" cy="431800"/>
          </a:xfrm>
        </p:spPr>
        <p:txBody>
          <a:bodyPr/>
          <a:lstStyle/>
          <a:p>
            <a:r>
              <a:rPr lang="zh-CN" altLang="en-US" sz="3200">
                <a:effectLst/>
                <a:latin typeface="宋体" panose="02010600030101010101" pitchFamily="2" charset="-122"/>
              </a:rPr>
              <a:t>定义</a:t>
            </a:r>
            <a:r>
              <a:rPr lang="en-US" altLang="zh-CN" sz="3200">
                <a:effectLst/>
                <a:latin typeface="宋体" panose="02010600030101010101" pitchFamily="2" charset="-122"/>
              </a:rPr>
              <a:t>9</a:t>
            </a:r>
            <a:endParaRPr lang="en-US" altLang="zh-CN" sz="3200">
              <a:effectLst/>
              <a:latin typeface="宋体" panose="02010600030101010101" pitchFamily="2" charset="-122"/>
            </a:endParaRPr>
          </a:p>
        </p:txBody>
      </p:sp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1692275" y="1185862"/>
          <a:ext cx="466726" cy="46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52400" imgH="152400" progId="Equation.DSMT4">
                  <p:embed/>
                </p:oleObj>
              </mc:Choice>
              <mc:Fallback>
                <p:oleObj name="Equation" r:id="rId1" imgW="152400" imgH="15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185862"/>
                        <a:ext cx="466726" cy="466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ChangeAspect="1"/>
          </p:cNvGraphicFramePr>
          <p:nvPr/>
        </p:nvGraphicFramePr>
        <p:xfrm>
          <a:off x="5867400" y="1125538"/>
          <a:ext cx="13049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31800" imgH="228600" progId="Equation.DSMT4">
                  <p:embed/>
                </p:oleObj>
              </mc:Choice>
              <mc:Fallback>
                <p:oleObj name="Equation" r:id="rId3" imgW="4318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125538"/>
                        <a:ext cx="13049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1187450" y="1109663"/>
            <a:ext cx="588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2195513" y="1125538"/>
            <a:ext cx="3635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是有单位元的环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7092950" y="1125538"/>
            <a:ext cx="1196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2267" name="Rectangle 11"/>
          <p:cNvSpPr>
            <a:spLocks noChangeArrowheads="1"/>
          </p:cNvSpPr>
          <p:nvPr/>
        </p:nvSpPr>
        <p:spPr bwMode="auto">
          <a:xfrm>
            <a:off x="971550" y="1916113"/>
            <a:ext cx="4854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中每个非零元都可逆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2268" name="Rectangle 12"/>
          <p:cNvSpPr>
            <a:spLocks noChangeArrowheads="1"/>
          </p:cNvSpPr>
          <p:nvPr/>
        </p:nvSpPr>
        <p:spPr bwMode="auto">
          <a:xfrm>
            <a:off x="6227763" y="1912353"/>
            <a:ext cx="183124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除环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2269" name="Object 13"/>
          <p:cNvGraphicFramePr>
            <a:graphicFrameLocks noChangeAspect="1"/>
          </p:cNvGraphicFramePr>
          <p:nvPr/>
        </p:nvGraphicFramePr>
        <p:xfrm>
          <a:off x="539750" y="1989138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89138"/>
                        <a:ext cx="503238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0" name="Object 14"/>
          <p:cNvGraphicFramePr>
            <a:graphicFrameLocks noChangeAspect="1"/>
          </p:cNvGraphicFramePr>
          <p:nvPr/>
        </p:nvGraphicFramePr>
        <p:xfrm>
          <a:off x="5795963" y="1989138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152400" imgH="152400" progId="Equation.DSMT4">
                  <p:embed/>
                </p:oleObj>
              </mc:Choice>
              <mc:Fallback>
                <p:oleObj name="Equation" r:id="rId6" imgW="152400" imgH="15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989138"/>
                        <a:ext cx="5032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1" name="Rectangle 15"/>
          <p:cNvSpPr>
            <a:spLocks noChangeArrowheads="1"/>
          </p:cNvSpPr>
          <p:nvPr/>
        </p:nvSpPr>
        <p:spPr bwMode="auto">
          <a:xfrm>
            <a:off x="1258888" y="2777541"/>
            <a:ext cx="368432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交换的除环称为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域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2278" name="Object 22"/>
          <p:cNvGraphicFramePr>
            <a:graphicFrameLocks noChangeAspect="1"/>
          </p:cNvGraphicFramePr>
          <p:nvPr/>
        </p:nvGraphicFramePr>
        <p:xfrm>
          <a:off x="1246982" y="4074431"/>
          <a:ext cx="1824037" cy="4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647700" imgH="203200" progId="Equation.DSMT4">
                  <p:embed/>
                </p:oleObj>
              </mc:Choice>
              <mc:Fallback>
                <p:oleObj name="Equation" r:id="rId7" imgW="647700" imgH="203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982" y="4074431"/>
                        <a:ext cx="1824037" cy="476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9" name="Rectangle 23"/>
          <p:cNvSpPr>
            <a:spLocks noChangeArrowheads="1"/>
          </p:cNvSpPr>
          <p:nvPr/>
        </p:nvSpPr>
        <p:spPr bwMode="auto">
          <a:xfrm>
            <a:off x="497681" y="3933826"/>
            <a:ext cx="58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2282" name="Rectangle 26"/>
          <p:cNvSpPr>
            <a:spLocks noChangeArrowheads="1"/>
          </p:cNvSpPr>
          <p:nvPr/>
        </p:nvSpPr>
        <p:spPr bwMode="auto">
          <a:xfrm>
            <a:off x="3144044" y="3976006"/>
            <a:ext cx="1603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都是域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52264" grpId="0"/>
      <p:bldP spid="352265" grpId="0"/>
      <p:bldP spid="352266" grpId="0"/>
      <p:bldP spid="352267" grpId="0"/>
      <p:bldP spid="352268" grpId="0"/>
      <p:bldP spid="352271" grpId="0"/>
      <p:bldP spid="352279" grpId="0"/>
      <p:bldP spid="35228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</a:t>
            </a:r>
            <a:endParaRPr lang="zh-CN" altLang="en-US" sz="3200"/>
          </a:p>
        </p:txBody>
      </p:sp>
      <p:pic>
        <p:nvPicPr>
          <p:cNvPr id="38195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0350"/>
            <a:ext cx="6335713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60425"/>
            <a:ext cx="4967288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129698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787775"/>
            <a:ext cx="649287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860800"/>
            <a:ext cx="3529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6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359275"/>
            <a:ext cx="80645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6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937125"/>
            <a:ext cx="76327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6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691188"/>
            <a:ext cx="453707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6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38375"/>
            <a:ext cx="62658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6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34559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6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13100"/>
            <a:ext cx="12969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8195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844" y="846138"/>
            <a:ext cx="8231188" cy="431800"/>
          </a:xfrm>
        </p:spPr>
        <p:txBody>
          <a:bodyPr/>
          <a:lstStyle/>
          <a:p>
            <a:r>
              <a:rPr lang="zh-CN" altLang="en-US" sz="3200" dirty="0"/>
              <a:t>例</a:t>
            </a:r>
            <a:endParaRPr lang="zh-CN" altLang="en-US" sz="3200" dirty="0"/>
          </a:p>
        </p:txBody>
      </p:sp>
      <p:pic>
        <p:nvPicPr>
          <p:cNvPr id="3829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846138"/>
            <a:ext cx="6769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29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0213"/>
            <a:ext cx="79216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2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565400"/>
            <a:ext cx="24479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29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192463"/>
            <a:ext cx="80645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8297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ffectLst/>
              </a:rPr>
              <a:t>例</a:t>
            </a:r>
            <a:endParaRPr lang="zh-CN" altLang="en-US" sz="3200">
              <a:effectLst/>
            </a:endParaRPr>
          </a:p>
        </p:txBody>
      </p:sp>
      <p:graphicFrame>
        <p:nvGraphicFramePr>
          <p:cNvPr id="353294" name="Object 14"/>
          <p:cNvGraphicFramePr>
            <a:graphicFrameLocks noChangeAspect="1"/>
          </p:cNvGraphicFramePr>
          <p:nvPr/>
        </p:nvGraphicFramePr>
        <p:xfrm>
          <a:off x="2122488" y="900113"/>
          <a:ext cx="41767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473200" imgH="203200" progId="Equation.DSMT4">
                  <p:embed/>
                </p:oleObj>
              </mc:Choice>
              <mc:Fallback>
                <p:oleObj name="Equation" r:id="rId1" imgW="14732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900113"/>
                        <a:ext cx="417671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5" name="Object 15"/>
          <p:cNvGraphicFramePr>
            <a:graphicFrameLocks noChangeAspect="1"/>
          </p:cNvGraphicFramePr>
          <p:nvPr/>
        </p:nvGraphicFramePr>
        <p:xfrm>
          <a:off x="2987675" y="1674813"/>
          <a:ext cx="688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92100" imgH="203200" progId="Equation.DSMT4">
                  <p:embed/>
                </p:oleObj>
              </mc:Choice>
              <mc:Fallback>
                <p:oleObj name="Equation" r:id="rId3" imgW="2921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74813"/>
                        <a:ext cx="688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6" name="Object 16"/>
          <p:cNvGraphicFramePr>
            <a:graphicFrameLocks noChangeAspect="1"/>
          </p:cNvGraphicFramePr>
          <p:nvPr/>
        </p:nvGraphicFramePr>
        <p:xfrm>
          <a:off x="1258888" y="2924175"/>
          <a:ext cx="5975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527300" imgH="228600" progId="Equation.DSMT4">
                  <p:embed/>
                </p:oleObj>
              </mc:Choice>
              <mc:Fallback>
                <p:oleObj name="Equation" r:id="rId5" imgW="25273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24175"/>
                        <a:ext cx="59753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00" name="Rectangle 20"/>
          <p:cNvSpPr>
            <a:spLocks noChangeArrowheads="1"/>
          </p:cNvSpPr>
          <p:nvPr/>
        </p:nvSpPr>
        <p:spPr bwMode="auto">
          <a:xfrm>
            <a:off x="6227763" y="836613"/>
            <a:ext cx="1196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为域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3301" name="Rectangle 21"/>
          <p:cNvSpPr>
            <a:spLocks noChangeArrowheads="1"/>
          </p:cNvSpPr>
          <p:nvPr/>
        </p:nvSpPr>
        <p:spPr bwMode="auto">
          <a:xfrm>
            <a:off x="3635375" y="1603375"/>
            <a:ext cx="424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是有单位元的交换环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3302" name="Rectangle 22"/>
          <p:cNvSpPr>
            <a:spLocks noChangeArrowheads="1"/>
          </p:cNvSpPr>
          <p:nvPr/>
        </p:nvSpPr>
        <p:spPr bwMode="auto">
          <a:xfrm>
            <a:off x="2411413" y="2259013"/>
            <a:ext cx="4041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的每个非零元都可逆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3303" name="Rectangle 23"/>
          <p:cNvSpPr>
            <a:spLocks noChangeArrowheads="1"/>
          </p:cNvSpPr>
          <p:nvPr/>
        </p:nvSpPr>
        <p:spPr bwMode="auto">
          <a:xfrm>
            <a:off x="1114425" y="836613"/>
            <a:ext cx="993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3304" name="Rectangle 24"/>
          <p:cNvSpPr>
            <a:spLocks noChangeArrowheads="1"/>
          </p:cNvSpPr>
          <p:nvPr/>
        </p:nvSpPr>
        <p:spPr bwMode="auto">
          <a:xfrm>
            <a:off x="971550" y="1603375"/>
            <a:ext cx="2009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可证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3305" name="Object 25"/>
          <p:cNvGraphicFramePr>
            <a:graphicFrameLocks noChangeAspect="1"/>
          </p:cNvGraphicFramePr>
          <p:nvPr/>
        </p:nvGraphicFramePr>
        <p:xfrm>
          <a:off x="1619250" y="2332038"/>
          <a:ext cx="688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292100" imgH="203200" progId="Equation.DSMT4">
                  <p:embed/>
                </p:oleObj>
              </mc:Choice>
              <mc:Fallback>
                <p:oleObj name="Equation" r:id="rId7" imgW="2921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32038"/>
                        <a:ext cx="688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06" name="Rectangle 26"/>
          <p:cNvSpPr>
            <a:spLocks noChangeArrowheads="1"/>
          </p:cNvSpPr>
          <p:nvPr/>
        </p:nvSpPr>
        <p:spPr bwMode="auto">
          <a:xfrm>
            <a:off x="468313" y="233203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下证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3307" name="Object 27"/>
          <p:cNvGraphicFramePr>
            <a:graphicFrameLocks noChangeAspect="1"/>
          </p:cNvGraphicFramePr>
          <p:nvPr/>
        </p:nvGraphicFramePr>
        <p:xfrm>
          <a:off x="1116013" y="3573463"/>
          <a:ext cx="477361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2019300" imgH="393700" progId="Equation.DSMT4">
                  <p:embed/>
                </p:oleObj>
              </mc:Choice>
              <mc:Fallback>
                <p:oleObj name="Equation" r:id="rId8" imgW="2019300" imgH="3937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73463"/>
                        <a:ext cx="4773612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8" name="Object 28"/>
          <p:cNvGraphicFramePr>
            <a:graphicFrameLocks noChangeAspect="1"/>
          </p:cNvGraphicFramePr>
          <p:nvPr/>
        </p:nvGraphicFramePr>
        <p:xfrm>
          <a:off x="6156325" y="3933825"/>
          <a:ext cx="14716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622300" imgH="203200" progId="Equation.DSMT4">
                  <p:embed/>
                </p:oleObj>
              </mc:Choice>
              <mc:Fallback>
                <p:oleObj name="Equation" r:id="rId10" imgW="622300" imgH="203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933825"/>
                        <a:ext cx="14716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9" name="Object 29"/>
          <p:cNvGraphicFramePr>
            <a:graphicFrameLocks noChangeAspect="1"/>
          </p:cNvGraphicFramePr>
          <p:nvPr/>
        </p:nvGraphicFramePr>
        <p:xfrm>
          <a:off x="539750" y="4724400"/>
          <a:ext cx="57658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2438400" imgH="393700" progId="Equation.DSMT4">
                  <p:embed/>
                </p:oleObj>
              </mc:Choice>
              <mc:Fallback>
                <p:oleObj name="Equation" r:id="rId12" imgW="2438400" imgH="3937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24400"/>
                        <a:ext cx="57658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353301" grpId="0"/>
      <p:bldP spid="353302" grpId="0"/>
      <p:bldP spid="353304" grpId="0"/>
      <p:bldP spid="3533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1787" name="Object 11"/>
          <p:cNvGraphicFramePr>
            <a:graphicFrameLocks noChangeAspect="1"/>
          </p:cNvGraphicFramePr>
          <p:nvPr/>
        </p:nvGraphicFramePr>
        <p:xfrm>
          <a:off x="3059113" y="765175"/>
          <a:ext cx="471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52400" imgH="152400" progId="Equation.DSMT4">
                  <p:embed/>
                </p:oleObj>
              </mc:Choice>
              <mc:Fallback>
                <p:oleObj name="Equation" r:id="rId1" imgW="152400" imgH="15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765175"/>
                        <a:ext cx="47148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1785" name="Picture 9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22525"/>
            <a:ext cx="38100" cy="9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1783" name="Object 7"/>
          <p:cNvGraphicFramePr>
            <a:graphicFrameLocks noChangeAspect="1"/>
          </p:cNvGraphicFramePr>
          <p:nvPr/>
        </p:nvGraphicFramePr>
        <p:xfrm>
          <a:off x="1619250" y="3661085"/>
          <a:ext cx="5113338" cy="51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1993900" imgH="203200" progId="Equation.DSMT4">
                  <p:embed/>
                </p:oleObj>
              </mc:Choice>
              <mc:Fallback>
                <p:oleObj name="Equation" r:id="rId5" imgW="19939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61085"/>
                        <a:ext cx="5113338" cy="518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Object 6"/>
          <p:cNvGraphicFramePr>
            <a:graphicFrameLocks noChangeAspect="1"/>
          </p:cNvGraphicFramePr>
          <p:nvPr/>
        </p:nvGraphicFramePr>
        <p:xfrm>
          <a:off x="6084168" y="4244975"/>
          <a:ext cx="20891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7" imgW="799465" imgH="190500" progId="Equation.DSMT4">
                  <p:embed/>
                </p:oleObj>
              </mc:Choice>
              <mc:Fallback>
                <p:oleObj name="Equation" r:id="rId7" imgW="799465" imgH="190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244975"/>
                        <a:ext cx="20891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1763713" y="5418138"/>
          <a:ext cx="1562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596900" imgH="203200" progId="Equation.DSMT4">
                  <p:embed/>
                </p:oleObj>
              </mc:Choice>
              <mc:Fallback>
                <p:oleObj name="Equation" r:id="rId9" imgW="5969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18138"/>
                        <a:ext cx="15621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8" name="Rectangle 12"/>
          <p:cNvSpPr>
            <a:spLocks noChangeArrowheads="1"/>
          </p:cNvSpPr>
          <p:nvPr/>
        </p:nvSpPr>
        <p:spPr bwMode="auto">
          <a:xfrm>
            <a:off x="1114425" y="719168"/>
            <a:ext cx="18072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1789" name="Rectangle 13"/>
          <p:cNvSpPr>
            <a:spLocks noChangeArrowheads="1"/>
          </p:cNvSpPr>
          <p:nvPr/>
        </p:nvSpPr>
        <p:spPr bwMode="auto">
          <a:xfrm>
            <a:off x="3490913" y="719168"/>
            <a:ext cx="30687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是一个非空集合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1790" name="Rectangle 14"/>
          <p:cNvSpPr>
            <a:spLocks noChangeArrowheads="1"/>
          </p:cNvSpPr>
          <p:nvPr/>
        </p:nvSpPr>
        <p:spPr bwMode="auto">
          <a:xfrm>
            <a:off x="1116013" y="1295431"/>
            <a:ext cx="595417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上定义了两个代数运算“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+”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与“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.”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1792" name="Rectangle 16"/>
          <p:cNvSpPr>
            <a:spLocks noChangeArrowheads="1"/>
          </p:cNvSpPr>
          <p:nvPr/>
        </p:nvSpPr>
        <p:spPr bwMode="auto">
          <a:xfrm>
            <a:off x="1858963" y="2447956"/>
            <a:ext cx="59525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关于加法构成一个交换群（加群）；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1793" name="Rectangle 17"/>
          <p:cNvSpPr>
            <a:spLocks noChangeArrowheads="1"/>
          </p:cNvSpPr>
          <p:nvPr/>
        </p:nvSpPr>
        <p:spPr bwMode="auto">
          <a:xfrm>
            <a:off x="611188" y="4175156"/>
            <a:ext cx="559509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乘法对加法两个分配律成立：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1794" name="Rectangle 18"/>
          <p:cNvSpPr>
            <a:spLocks noChangeArrowheads="1"/>
          </p:cNvSpPr>
          <p:nvPr/>
        </p:nvSpPr>
        <p:spPr bwMode="auto">
          <a:xfrm>
            <a:off x="684213" y="5373718"/>
            <a:ext cx="903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1795" name="Rectangle 19"/>
          <p:cNvSpPr>
            <a:spLocks noChangeArrowheads="1"/>
          </p:cNvSpPr>
          <p:nvPr/>
        </p:nvSpPr>
        <p:spPr bwMode="auto">
          <a:xfrm>
            <a:off x="3419475" y="5373718"/>
            <a:ext cx="21662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或简称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1796" name="Rectangle 20"/>
          <p:cNvSpPr>
            <a:spLocks noChangeArrowheads="1"/>
          </p:cNvSpPr>
          <p:nvPr/>
        </p:nvSpPr>
        <p:spPr bwMode="auto">
          <a:xfrm>
            <a:off x="6300788" y="5373718"/>
            <a:ext cx="108424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1797" name="Object 21"/>
          <p:cNvGraphicFramePr>
            <a:graphicFrameLocks noChangeAspect="1"/>
          </p:cNvGraphicFramePr>
          <p:nvPr/>
        </p:nvGraphicFramePr>
        <p:xfrm>
          <a:off x="517525" y="1341438"/>
          <a:ext cx="471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1" imgW="152400" imgH="152400" progId="Equation.DSMT4">
                  <p:embed/>
                </p:oleObj>
              </mc:Choice>
              <mc:Fallback>
                <p:oleObj name="Equation" r:id="rId11" imgW="152400" imgH="152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341438"/>
                        <a:ext cx="4714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98" name="Rectangle 22"/>
          <p:cNvSpPr>
            <a:spLocks noChangeArrowheads="1"/>
          </p:cNvSpPr>
          <p:nvPr/>
        </p:nvSpPr>
        <p:spPr bwMode="auto">
          <a:xfrm>
            <a:off x="468313" y="1871693"/>
            <a:ext cx="70961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分别称为加法与乘法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并且满足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1799" name="Rectangle 23"/>
          <p:cNvSpPr>
            <a:spLocks noChangeArrowheads="1"/>
          </p:cNvSpPr>
          <p:nvPr/>
        </p:nvSpPr>
        <p:spPr bwMode="auto">
          <a:xfrm>
            <a:off x="6300192" y="692150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1801" name="Rectangle 25"/>
          <p:cNvSpPr>
            <a:spLocks noChangeArrowheads="1"/>
          </p:cNvSpPr>
          <p:nvPr/>
        </p:nvSpPr>
        <p:spPr bwMode="auto">
          <a:xfrm>
            <a:off x="611188" y="2397125"/>
            <a:ext cx="7251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(1)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1802" name="Object 26"/>
          <p:cNvGraphicFramePr>
            <a:graphicFrameLocks noChangeAspect="1"/>
          </p:cNvGraphicFramePr>
          <p:nvPr/>
        </p:nvGraphicFramePr>
        <p:xfrm>
          <a:off x="1331913" y="2492375"/>
          <a:ext cx="471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2" imgW="152400" imgH="152400" progId="Equation.DSMT4">
                  <p:embed/>
                </p:oleObj>
              </mc:Choice>
              <mc:Fallback>
                <p:oleObj name="Equation" r:id="rId12" imgW="152400" imgH="152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92375"/>
                        <a:ext cx="47148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803" name="Rectangle 27"/>
          <p:cNvSpPr>
            <a:spLocks noChangeArrowheads="1"/>
          </p:cNvSpPr>
          <p:nvPr/>
        </p:nvSpPr>
        <p:spPr bwMode="auto">
          <a:xfrm>
            <a:off x="611188" y="3095656"/>
            <a:ext cx="379172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乘法结合律成立：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1804" name="Object 28"/>
          <p:cNvGraphicFramePr>
            <a:graphicFrameLocks noChangeAspect="1"/>
          </p:cNvGraphicFramePr>
          <p:nvPr/>
        </p:nvGraphicFramePr>
        <p:xfrm>
          <a:off x="989013" y="4801856"/>
          <a:ext cx="7543427" cy="527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2908300" imgH="203200" progId="Equation.DSMT4">
                  <p:embed/>
                </p:oleObj>
              </mc:Choice>
              <mc:Fallback>
                <p:oleObj name="Equation" r:id="rId13" imgW="2908300" imgH="203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801856"/>
                        <a:ext cx="7543427" cy="527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805" name="Object 29"/>
          <p:cNvGraphicFramePr>
            <a:graphicFrameLocks noChangeAspect="1"/>
          </p:cNvGraphicFramePr>
          <p:nvPr/>
        </p:nvGraphicFramePr>
        <p:xfrm>
          <a:off x="5795964" y="5448268"/>
          <a:ext cx="441254" cy="439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152400" imgH="152400" progId="Equation.DSMT4">
                  <p:embed/>
                </p:oleObj>
              </mc:Choice>
              <mc:Fallback>
                <p:oleObj name="Equation" r:id="rId15" imgW="152400" imgH="152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4" y="5448268"/>
                        <a:ext cx="441254" cy="439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466725" y="185738"/>
            <a:ext cx="8231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dirty="0">
                <a:latin typeface="宋体" panose="02010600030101010101" pitchFamily="2" charset="-122"/>
              </a:rPr>
              <a:t>一、加群、环的定义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31788" grpId="0"/>
      <p:bldP spid="331789" grpId="0"/>
      <p:bldP spid="331790" grpId="0"/>
      <p:bldP spid="331792" grpId="0"/>
      <p:bldP spid="331793" grpId="0"/>
      <p:bldP spid="331794" grpId="0"/>
      <p:bldP spid="331795" grpId="0"/>
      <p:bldP spid="331796" grpId="0"/>
      <p:bldP spid="331798" grpId="0"/>
      <p:bldP spid="331799" grpId="0"/>
      <p:bldP spid="331801" grpId="0"/>
      <p:bldP spid="33180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</a:rPr>
              <a:t>域的除法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aphicFrame>
        <p:nvGraphicFramePr>
          <p:cNvPr id="355342" name="Object 14"/>
          <p:cNvGraphicFramePr>
            <a:graphicFrameLocks noChangeAspect="1"/>
          </p:cNvGraphicFramePr>
          <p:nvPr/>
        </p:nvGraphicFramePr>
        <p:xfrm>
          <a:off x="1690688" y="981075"/>
          <a:ext cx="5508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65100" imgH="152400" progId="Equation.DSMT4">
                  <p:embed/>
                </p:oleObj>
              </mc:Choice>
              <mc:Fallback>
                <p:oleObj name="Equation" r:id="rId1" imgW="165100" imgH="15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981075"/>
                        <a:ext cx="5508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1" name="Object 13"/>
          <p:cNvGraphicFramePr>
            <a:graphicFrameLocks noChangeAspect="1"/>
          </p:cNvGraphicFramePr>
          <p:nvPr/>
        </p:nvGraphicFramePr>
        <p:xfrm>
          <a:off x="5651500" y="908050"/>
          <a:ext cx="2717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901065" imgH="190500" progId="Equation.DSMT4">
                  <p:embed/>
                </p:oleObj>
              </mc:Choice>
              <mc:Fallback>
                <p:oleObj name="Equation" r:id="rId3" imgW="901065" imgH="190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908050"/>
                        <a:ext cx="27178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0" name="Object 12"/>
          <p:cNvGraphicFramePr>
            <a:graphicFrameLocks noChangeAspect="1"/>
          </p:cNvGraphicFramePr>
          <p:nvPr/>
        </p:nvGraphicFramePr>
        <p:xfrm>
          <a:off x="1547813" y="1484313"/>
          <a:ext cx="23050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723900" imgH="203200" progId="Equation.DSMT4">
                  <p:embed/>
                </p:oleObj>
              </mc:Choice>
              <mc:Fallback>
                <p:oleObj name="Equation" r:id="rId5" imgW="7239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84313"/>
                        <a:ext cx="23050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9" name="Object 11"/>
          <p:cNvGraphicFramePr>
            <a:graphicFrameLocks noChangeAspect="1"/>
          </p:cNvGraphicFramePr>
          <p:nvPr/>
        </p:nvGraphicFramePr>
        <p:xfrm>
          <a:off x="5651500" y="1268413"/>
          <a:ext cx="163036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571500" imgH="393700" progId="Equation.DSMT4">
                  <p:embed/>
                </p:oleObj>
              </mc:Choice>
              <mc:Fallback>
                <p:oleObj name="Equation" r:id="rId7" imgW="5715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268413"/>
                        <a:ext cx="1630363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7" name="Object 9"/>
          <p:cNvGraphicFramePr>
            <a:graphicFrameLocks noChangeAspect="1"/>
          </p:cNvGraphicFramePr>
          <p:nvPr/>
        </p:nvGraphicFramePr>
        <p:xfrm>
          <a:off x="469900" y="3359150"/>
          <a:ext cx="3092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901065" imgH="190500" progId="Equation.DSMT4">
                  <p:embed/>
                </p:oleObj>
              </mc:Choice>
              <mc:Fallback>
                <p:oleObj name="Equation" r:id="rId9" imgW="901065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359150"/>
                        <a:ext cx="309245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6" name="Object 8"/>
          <p:cNvGraphicFramePr>
            <a:graphicFrameLocks noChangeAspect="1"/>
          </p:cNvGraphicFramePr>
          <p:nvPr/>
        </p:nvGraphicFramePr>
        <p:xfrm>
          <a:off x="4933950" y="3502025"/>
          <a:ext cx="167957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596900" imgH="393700" progId="Equation.DSMT4">
                  <p:embed/>
                </p:oleObj>
              </mc:Choice>
              <mc:Fallback>
                <p:oleObj name="Equation" r:id="rId11" imgW="5969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3502025"/>
                        <a:ext cx="1679575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1620838" y="4365625"/>
          <a:ext cx="4318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152400" imgH="393700" progId="Equation.DSMT4">
                  <p:embed/>
                </p:oleObj>
              </mc:Choice>
              <mc:Fallback>
                <p:oleObj name="Equation" r:id="rId13" imgW="1524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365625"/>
                        <a:ext cx="4318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4" name="Object 6"/>
          <p:cNvGraphicFramePr>
            <a:graphicFrameLocks noChangeAspect="1"/>
          </p:cNvGraphicFramePr>
          <p:nvPr/>
        </p:nvGraphicFramePr>
        <p:xfrm>
          <a:off x="3133725" y="4510088"/>
          <a:ext cx="4746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127000" imgH="177165" progId="Equation.DSMT4">
                  <p:embed/>
                </p:oleObj>
              </mc:Choice>
              <mc:Fallback>
                <p:oleObj name="Equation" r:id="rId15" imgW="127000" imgH="17716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4510088"/>
                        <a:ext cx="474663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4068763" y="4654550"/>
          <a:ext cx="476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127000" imgH="139700" progId="Equation.DSMT4">
                  <p:embed/>
                </p:oleObj>
              </mc:Choice>
              <mc:Fallback>
                <p:oleObj name="Equation" r:id="rId17" imgW="127000" imgH="139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4654550"/>
                        <a:ext cx="4762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43" name="Rectangle 15"/>
          <p:cNvSpPr>
            <a:spLocks noChangeArrowheads="1"/>
          </p:cNvSpPr>
          <p:nvPr/>
        </p:nvSpPr>
        <p:spPr bwMode="auto">
          <a:xfrm>
            <a:off x="1185863" y="909638"/>
            <a:ext cx="58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44" name="Rectangle 16"/>
          <p:cNvSpPr>
            <a:spLocks noChangeArrowheads="1"/>
          </p:cNvSpPr>
          <p:nvPr/>
        </p:nvSpPr>
        <p:spPr bwMode="auto">
          <a:xfrm>
            <a:off x="2124075" y="908050"/>
            <a:ext cx="343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为域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则对任意的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539750" y="1557338"/>
            <a:ext cx="790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4067175" y="1557338"/>
            <a:ext cx="140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，记作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1189038" y="2638425"/>
            <a:ext cx="2619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由此可定义域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48" name="Rectangle 20"/>
          <p:cNvSpPr>
            <a:spLocks noChangeArrowheads="1"/>
          </p:cNvSpPr>
          <p:nvPr/>
        </p:nvSpPr>
        <p:spPr bwMode="auto">
          <a:xfrm>
            <a:off x="4286250" y="2638425"/>
            <a:ext cx="2619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除法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3565525" y="3359150"/>
            <a:ext cx="119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规定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757238" y="4581525"/>
            <a:ext cx="790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称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51" name="Rectangle 23"/>
          <p:cNvSpPr>
            <a:spLocks noChangeArrowheads="1"/>
          </p:cNvSpPr>
          <p:nvPr/>
        </p:nvSpPr>
        <p:spPr bwMode="auto">
          <a:xfrm>
            <a:off x="2197100" y="4581525"/>
            <a:ext cx="993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为以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52" name="Rectangle 24"/>
          <p:cNvSpPr>
            <a:spLocks noChangeArrowheads="1"/>
          </p:cNvSpPr>
          <p:nvPr/>
        </p:nvSpPr>
        <p:spPr bwMode="auto">
          <a:xfrm>
            <a:off x="3549650" y="4565650"/>
            <a:ext cx="58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除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53" name="Rectangle 25"/>
          <p:cNvSpPr>
            <a:spLocks noChangeArrowheads="1"/>
          </p:cNvSpPr>
          <p:nvPr/>
        </p:nvSpPr>
        <p:spPr bwMode="auto">
          <a:xfrm>
            <a:off x="4500563" y="4581525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的商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5354" name="Object 26"/>
          <p:cNvGraphicFramePr>
            <a:graphicFrameLocks noChangeAspect="1"/>
          </p:cNvGraphicFramePr>
          <p:nvPr/>
        </p:nvGraphicFramePr>
        <p:xfrm>
          <a:off x="3781425" y="2638425"/>
          <a:ext cx="5508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9" imgW="165100" imgH="152400" progId="Equation.DSMT4">
                  <p:embed/>
                </p:oleObj>
              </mc:Choice>
              <mc:Fallback>
                <p:oleObj name="Equation" r:id="rId19" imgW="165100" imgH="152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2638425"/>
                        <a:ext cx="5508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355343" grpId="0"/>
      <p:bldP spid="355344" grpId="0"/>
      <p:bldP spid="355345" grpId="0"/>
      <p:bldP spid="355346" grpId="0"/>
      <p:bldP spid="355347" grpId="0"/>
      <p:bldP spid="355348" grpId="0"/>
      <p:bldP spid="355349" grpId="0"/>
      <p:bldP spid="355350" grpId="0"/>
      <p:bldP spid="355351" grpId="0"/>
      <p:bldP spid="355352" grpId="0"/>
      <p:bldP spid="35535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684213" y="1628775"/>
          <a:ext cx="38354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447165" imgH="393700" progId="Equation.DSMT4">
                  <p:embed/>
                </p:oleObj>
              </mc:Choice>
              <mc:Fallback>
                <p:oleObj name="Equation" r:id="rId1" imgW="1447165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383540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611188" y="981075"/>
            <a:ext cx="3635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且有下列运算法则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684213" y="2565400"/>
          <a:ext cx="3633787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371600" imgH="393700" progId="Equation.DSMT4">
                  <p:embed/>
                </p:oleObj>
              </mc:Choice>
              <mc:Fallback>
                <p:oleObj name="Equation" r:id="rId3" imgW="13716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65400"/>
                        <a:ext cx="3633787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9" name="Object 7"/>
          <p:cNvGraphicFramePr>
            <a:graphicFrameLocks noChangeAspect="1"/>
          </p:cNvGraphicFramePr>
          <p:nvPr/>
        </p:nvGraphicFramePr>
        <p:xfrm>
          <a:off x="684213" y="4868863"/>
          <a:ext cx="420528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586865" imgH="393700" progId="Equation.DSMT4">
                  <p:embed/>
                </p:oleObj>
              </mc:Choice>
              <mc:Fallback>
                <p:oleObj name="Equation" r:id="rId5" imgW="1586865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68863"/>
                        <a:ext cx="4205287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684213" y="3716338"/>
          <a:ext cx="272573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028065" imgH="393700" progId="Equation.DSMT4">
                  <p:embed/>
                </p:oleObj>
              </mc:Choice>
              <mc:Fallback>
                <p:oleObj name="Equation" r:id="rId7" imgW="1028065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2725737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35635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8400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99" y="801689"/>
            <a:ext cx="22320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40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268413"/>
            <a:ext cx="2592388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40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288131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40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4751388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40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565400"/>
            <a:ext cx="719137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401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781300"/>
            <a:ext cx="4103688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401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357563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401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789363"/>
            <a:ext cx="367347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401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581525"/>
            <a:ext cx="4176712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4014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661025"/>
            <a:ext cx="38877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87127" y="7366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四元数体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85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17287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412875"/>
            <a:ext cx="22320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49500"/>
            <a:ext cx="72009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997200"/>
            <a:ext cx="50403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005263"/>
            <a:ext cx="3024188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516563"/>
            <a:ext cx="26638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868863"/>
            <a:ext cx="3240087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86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908050"/>
            <a:ext cx="223202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6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52562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6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349500"/>
            <a:ext cx="2808288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6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13100"/>
            <a:ext cx="158432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6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230346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6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365625"/>
            <a:ext cx="54006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6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013325"/>
            <a:ext cx="518318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6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836613"/>
            <a:ext cx="792162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</a:rPr>
              <a:t>说明：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aphicFrame>
        <p:nvGraphicFramePr>
          <p:cNvPr id="332806" name="Object 6"/>
          <p:cNvGraphicFramePr>
            <a:graphicFrameLocks noChangeAspect="1"/>
          </p:cNvGraphicFramePr>
          <p:nvPr/>
        </p:nvGraphicFramePr>
        <p:xfrm>
          <a:off x="1116013" y="836613"/>
          <a:ext cx="12239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419100" imgH="203200" progId="Equation.DSMT4">
                  <p:embed/>
                </p:oleObj>
              </mc:Choice>
              <mc:Fallback>
                <p:oleObj name="Equation" r:id="rId1" imgW="4191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836613"/>
                        <a:ext cx="122396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6877050" y="1509713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52400" imgH="152400" progId="Equation.DSMT4">
                  <p:embed/>
                </p:oleObj>
              </mc:Choice>
              <mc:Fallback>
                <p:oleObj name="Equation" r:id="rId3" imgW="152400" imgH="15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509713"/>
                        <a:ext cx="43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3276600" y="304641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810" name="Rectangle 10"/>
          <p:cNvSpPr>
            <a:spLocks noChangeArrowheads="1"/>
          </p:cNvSpPr>
          <p:nvPr/>
        </p:nvSpPr>
        <p:spPr bwMode="auto">
          <a:xfrm>
            <a:off x="2339975" y="765175"/>
            <a:ext cx="2822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是一个交换群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811" name="Rectangle 11"/>
          <p:cNvSpPr>
            <a:spLocks noChangeArrowheads="1"/>
          </p:cNvSpPr>
          <p:nvPr/>
        </p:nvSpPr>
        <p:spPr bwMode="auto">
          <a:xfrm>
            <a:off x="1042988" y="1412875"/>
            <a:ext cx="5870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其加法单位元常用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称为环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812" name="Rectangle 12"/>
          <p:cNvSpPr>
            <a:spLocks noChangeArrowheads="1"/>
          </p:cNvSpPr>
          <p:nvPr/>
        </p:nvSpPr>
        <p:spPr bwMode="auto">
          <a:xfrm>
            <a:off x="7235825" y="1412875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的零元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2813" name="Object 13"/>
          <p:cNvGraphicFramePr>
            <a:graphicFrameLocks noChangeAspect="1"/>
          </p:cNvGraphicFramePr>
          <p:nvPr/>
        </p:nvGraphicFramePr>
        <p:xfrm>
          <a:off x="684213" y="1628775"/>
          <a:ext cx="1905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01600" imgH="101600" progId="Equation.DSMT4">
                  <p:embed/>
                </p:oleObj>
              </mc:Choice>
              <mc:Fallback>
                <p:oleObj name="Equation" r:id="rId5" imgW="101600" imgH="101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19050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4" name="Object 14"/>
          <p:cNvGraphicFramePr>
            <a:graphicFrameLocks noChangeAspect="1"/>
          </p:cNvGraphicFramePr>
          <p:nvPr/>
        </p:nvGraphicFramePr>
        <p:xfrm>
          <a:off x="684213" y="981075"/>
          <a:ext cx="1905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01600" imgH="101600" progId="Equation.DSMT4">
                  <p:embed/>
                </p:oleObj>
              </mc:Choice>
              <mc:Fallback>
                <p:oleObj name="Equation" r:id="rId7" imgW="101600" imgH="101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81075"/>
                        <a:ext cx="19050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1" name="Object 21"/>
          <p:cNvGraphicFramePr>
            <a:graphicFrameLocks noChangeAspect="1"/>
          </p:cNvGraphicFramePr>
          <p:nvPr/>
        </p:nvGraphicFramePr>
        <p:xfrm>
          <a:off x="1541463" y="2160588"/>
          <a:ext cx="13239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431165" imgH="177800" progId="Equation.DSMT4">
                  <p:embed/>
                </p:oleObj>
              </mc:Choice>
              <mc:Fallback>
                <p:oleObj name="Equation" r:id="rId8" imgW="431165" imgH="177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160588"/>
                        <a:ext cx="13239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0" name="Object 20"/>
          <p:cNvGraphicFramePr>
            <a:graphicFrameLocks noChangeAspect="1"/>
          </p:cNvGraphicFramePr>
          <p:nvPr/>
        </p:nvGraphicFramePr>
        <p:xfrm>
          <a:off x="3132138" y="2179638"/>
          <a:ext cx="4651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127000" imgH="139700" progId="Equation.DSMT4">
                  <p:embed/>
                </p:oleObj>
              </mc:Choice>
              <mc:Fallback>
                <p:oleObj name="Equation" r:id="rId10" imgW="127000" imgH="139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179638"/>
                        <a:ext cx="465137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8" name="Object 18"/>
          <p:cNvGraphicFramePr>
            <a:graphicFrameLocks noChangeAspect="1"/>
          </p:cNvGraphicFramePr>
          <p:nvPr/>
        </p:nvGraphicFramePr>
        <p:xfrm>
          <a:off x="2268538" y="2708275"/>
          <a:ext cx="8112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215900" imgH="139700" progId="Equation.DSMT4">
                  <p:embed/>
                </p:oleObj>
              </mc:Choice>
              <mc:Fallback>
                <p:oleObj name="Equation" r:id="rId12" imgW="215900" imgH="139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708275"/>
                        <a:ext cx="811212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22" name="Rectangle 22"/>
          <p:cNvSpPr>
            <a:spLocks noChangeArrowheads="1"/>
          </p:cNvSpPr>
          <p:nvPr/>
        </p:nvSpPr>
        <p:spPr bwMode="auto">
          <a:xfrm>
            <a:off x="1042988" y="2116138"/>
            <a:ext cx="58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824" name="Rectangle 24"/>
          <p:cNvSpPr>
            <a:spLocks noChangeArrowheads="1"/>
          </p:cNvSpPr>
          <p:nvPr/>
        </p:nvSpPr>
        <p:spPr bwMode="auto">
          <a:xfrm>
            <a:off x="3563938" y="2108200"/>
            <a:ext cx="3025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的加法逆元称为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825" name="Rectangle 25"/>
          <p:cNvSpPr>
            <a:spLocks noChangeArrowheads="1"/>
          </p:cNvSpPr>
          <p:nvPr/>
        </p:nvSpPr>
        <p:spPr bwMode="auto">
          <a:xfrm>
            <a:off x="6948488" y="2092325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的负元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826" name="Rectangle 26"/>
          <p:cNvSpPr>
            <a:spLocks noChangeArrowheads="1"/>
          </p:cNvSpPr>
          <p:nvPr/>
        </p:nvSpPr>
        <p:spPr bwMode="auto">
          <a:xfrm>
            <a:off x="3059113" y="2636838"/>
            <a:ext cx="385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828" name="Rectangle 28"/>
          <p:cNvSpPr>
            <a:spLocks noChangeArrowheads="1"/>
          </p:cNvSpPr>
          <p:nvPr/>
        </p:nvSpPr>
        <p:spPr bwMode="auto">
          <a:xfrm>
            <a:off x="1621011" y="344487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的零元与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829" name="Rectangle 29"/>
          <p:cNvSpPr>
            <a:spLocks noChangeArrowheads="1"/>
          </p:cNvSpPr>
          <p:nvPr/>
        </p:nvSpPr>
        <p:spPr bwMode="auto">
          <a:xfrm>
            <a:off x="3853036" y="3429000"/>
            <a:ext cx="424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的每个元素的负元都是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2830" name="Object 30"/>
          <p:cNvGraphicFramePr>
            <a:graphicFrameLocks noChangeAspect="1"/>
          </p:cNvGraphicFramePr>
          <p:nvPr/>
        </p:nvGraphicFramePr>
        <p:xfrm>
          <a:off x="684213" y="2324100"/>
          <a:ext cx="1905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101600" imgH="101600" progId="Equation.DSMT4">
                  <p:embed/>
                </p:oleObj>
              </mc:Choice>
              <mc:Fallback>
                <p:oleObj name="Equation" r:id="rId14" imgW="101600" imgH="101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24100"/>
                        <a:ext cx="19050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1" name="Object 31"/>
          <p:cNvGraphicFramePr>
            <a:graphicFrameLocks noChangeAspect="1"/>
          </p:cNvGraphicFramePr>
          <p:nvPr/>
        </p:nvGraphicFramePr>
        <p:xfrm>
          <a:off x="6516688" y="2155825"/>
          <a:ext cx="4651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5" imgW="127000" imgH="139700" progId="Equation.DSMT4">
                  <p:embed/>
                </p:oleObj>
              </mc:Choice>
              <mc:Fallback>
                <p:oleObj name="Equation" r:id="rId15" imgW="127000" imgH="1397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155825"/>
                        <a:ext cx="465137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2" name="Rectangle 32"/>
          <p:cNvSpPr>
            <a:spLocks noChangeArrowheads="1"/>
          </p:cNvSpPr>
          <p:nvPr/>
        </p:nvSpPr>
        <p:spPr bwMode="auto">
          <a:xfrm>
            <a:off x="1116013" y="2636838"/>
            <a:ext cx="1196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记作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2833" name="Object 33"/>
          <p:cNvGraphicFramePr>
            <a:graphicFrameLocks noChangeAspect="1"/>
          </p:cNvGraphicFramePr>
          <p:nvPr/>
        </p:nvGraphicFramePr>
        <p:xfrm>
          <a:off x="684213" y="3605213"/>
          <a:ext cx="1905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6" imgW="101600" imgH="101600" progId="Equation.DSMT4">
                  <p:embed/>
                </p:oleObj>
              </mc:Choice>
              <mc:Fallback>
                <p:oleObj name="Equation" r:id="rId16" imgW="101600" imgH="101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05213"/>
                        <a:ext cx="190500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4" name="Object 34"/>
          <p:cNvGraphicFramePr>
            <a:graphicFrameLocks noChangeAspect="1"/>
          </p:cNvGraphicFramePr>
          <p:nvPr/>
        </p:nvGraphicFramePr>
        <p:xfrm>
          <a:off x="1187624" y="3533775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7" imgW="152400" imgH="152400" progId="Equation.DSMT4">
                  <p:embed/>
                </p:oleObj>
              </mc:Choice>
              <mc:Fallback>
                <p:oleObj name="Equation" r:id="rId17" imgW="152400" imgH="1524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33775"/>
                        <a:ext cx="43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5" name="Object 35"/>
          <p:cNvGraphicFramePr>
            <a:graphicFrameLocks noChangeAspect="1"/>
          </p:cNvGraphicFramePr>
          <p:nvPr/>
        </p:nvGraphicFramePr>
        <p:xfrm>
          <a:off x="3421236" y="3533775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8" imgW="152400" imgH="152400" progId="Equation.DSMT4">
                  <p:embed/>
                </p:oleObj>
              </mc:Choice>
              <mc:Fallback>
                <p:oleObj name="Equation" r:id="rId18" imgW="152400" imgH="1524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236" y="3533775"/>
                        <a:ext cx="43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6" name="Rectangle 36"/>
          <p:cNvSpPr>
            <a:spLocks noChangeArrowheads="1"/>
          </p:cNvSpPr>
          <p:nvPr/>
        </p:nvSpPr>
        <p:spPr bwMode="auto">
          <a:xfrm>
            <a:off x="1187624" y="4076700"/>
            <a:ext cx="1603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唯一的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32810" grpId="0"/>
      <p:bldP spid="332811" grpId="0"/>
      <p:bldP spid="332812" grpId="0"/>
      <p:bldP spid="332822" grpId="0"/>
      <p:bldP spid="332824" grpId="0"/>
      <p:bldP spid="332825" grpId="0"/>
      <p:bldP spid="332826" grpId="0"/>
      <p:bldP spid="332828" grpId="0"/>
      <p:bldP spid="332829" grpId="0"/>
      <p:bldP spid="332832" grpId="0"/>
      <p:bldP spid="3328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6925869-4373-4994-85A0-B503DDED35BE}" type="datetime1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fld id="{B3D88138-95A7-4ED3-850C-9858D2FE3191}" type="datetime10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3835" name="Object 11"/>
          <p:cNvGraphicFramePr>
            <a:graphicFrameLocks noChangeAspect="1"/>
          </p:cNvGraphicFramePr>
          <p:nvPr/>
        </p:nvGraphicFramePr>
        <p:xfrm>
          <a:off x="3708400" y="765175"/>
          <a:ext cx="517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1" imgW="139700" imgH="139700" progId="Equation.DSMT4">
                  <p:embed/>
                </p:oleObj>
              </mc:Choice>
              <mc:Fallback>
                <p:oleObj name="Equation" r:id="rId1" imgW="139700" imgH="139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765175"/>
                        <a:ext cx="5175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2" name="Object 8"/>
          <p:cNvGraphicFramePr>
            <a:graphicFrameLocks noChangeAspect="1"/>
          </p:cNvGraphicFramePr>
          <p:nvPr/>
        </p:nvGraphicFramePr>
        <p:xfrm>
          <a:off x="6372225" y="2060575"/>
          <a:ext cx="4651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27000" imgH="139700" progId="Equation.DSMT4">
                  <p:embed/>
                </p:oleObj>
              </mc:Choice>
              <mc:Fallback>
                <p:oleObj name="Equation" r:id="rId3" imgW="127000" imgH="139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060575"/>
                        <a:ext cx="465138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1" name="Object 7"/>
          <p:cNvGraphicFramePr>
            <a:graphicFrameLocks noChangeAspect="1"/>
          </p:cNvGraphicFramePr>
          <p:nvPr/>
        </p:nvGraphicFramePr>
        <p:xfrm>
          <a:off x="2411414" y="2690200"/>
          <a:ext cx="3600450" cy="55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244600" imgH="190500" progId="Equation.DSMT4">
                  <p:embed/>
                </p:oleObj>
              </mc:Choice>
              <mc:Fallback>
                <p:oleObj name="Equation" r:id="rId5" imgW="1244600" imgH="190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4" y="2690200"/>
                        <a:ext cx="3600450" cy="5599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6" name="Rectangle 12"/>
          <p:cNvSpPr>
            <a:spLocks noChangeArrowheads="1"/>
          </p:cNvSpPr>
          <p:nvPr/>
        </p:nvSpPr>
        <p:spPr bwMode="auto">
          <a:xfrm>
            <a:off x="939800" y="704266"/>
            <a:ext cx="286197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37" name="Rectangle 13"/>
          <p:cNvSpPr>
            <a:spLocks noChangeArrowheads="1"/>
          </p:cNvSpPr>
          <p:nvPr/>
        </p:nvSpPr>
        <p:spPr bwMode="auto">
          <a:xfrm>
            <a:off x="4067175" y="688391"/>
            <a:ext cx="408026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的乘法还满足交换律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38" name="Rectangle 14"/>
          <p:cNvSpPr>
            <a:spLocks noChangeArrowheads="1"/>
          </p:cNvSpPr>
          <p:nvPr/>
        </p:nvSpPr>
        <p:spPr bwMode="auto">
          <a:xfrm>
            <a:off x="1835150" y="1337678"/>
            <a:ext cx="203643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交换环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39" name="Rectangle 15"/>
          <p:cNvSpPr>
            <a:spLocks noChangeArrowheads="1"/>
          </p:cNvSpPr>
          <p:nvPr/>
        </p:nvSpPr>
        <p:spPr bwMode="auto">
          <a:xfrm>
            <a:off x="4211638" y="1985378"/>
            <a:ext cx="223360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中存在元素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40" name="Rectangle 16"/>
          <p:cNvSpPr>
            <a:spLocks noChangeArrowheads="1"/>
          </p:cNvSpPr>
          <p:nvPr/>
        </p:nvSpPr>
        <p:spPr bwMode="auto">
          <a:xfrm>
            <a:off x="6804025" y="1985378"/>
            <a:ext cx="120768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41" name="Rectangle 17"/>
          <p:cNvSpPr>
            <a:spLocks noChangeArrowheads="1"/>
          </p:cNvSpPr>
          <p:nvPr/>
        </p:nvSpPr>
        <p:spPr bwMode="auto">
          <a:xfrm>
            <a:off x="539750" y="3252749"/>
            <a:ext cx="100249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42" name="Rectangle 18"/>
          <p:cNvSpPr>
            <a:spLocks noChangeArrowheads="1"/>
          </p:cNvSpPr>
          <p:nvPr/>
        </p:nvSpPr>
        <p:spPr bwMode="auto">
          <a:xfrm>
            <a:off x="1835150" y="3265449"/>
            <a:ext cx="408026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为有单位元的环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43" name="Rectangle 19"/>
          <p:cNvSpPr>
            <a:spLocks noChangeArrowheads="1"/>
          </p:cNvSpPr>
          <p:nvPr/>
        </p:nvSpPr>
        <p:spPr bwMode="auto">
          <a:xfrm>
            <a:off x="6443663" y="3194011"/>
            <a:ext cx="59212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44" name="Rectangle 20"/>
          <p:cNvSpPr>
            <a:spLocks noChangeArrowheads="1"/>
          </p:cNvSpPr>
          <p:nvPr/>
        </p:nvSpPr>
        <p:spPr bwMode="auto">
          <a:xfrm>
            <a:off x="7524750" y="3194011"/>
            <a:ext cx="59212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45" name="Rectangle 21"/>
          <p:cNvSpPr>
            <a:spLocks noChangeArrowheads="1"/>
          </p:cNvSpPr>
          <p:nvPr/>
        </p:nvSpPr>
        <p:spPr bwMode="auto">
          <a:xfrm>
            <a:off x="971550" y="1985378"/>
            <a:ext cx="286197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3846" name="Object 22"/>
          <p:cNvGraphicFramePr>
            <a:graphicFrameLocks noChangeAspect="1"/>
          </p:cNvGraphicFramePr>
          <p:nvPr/>
        </p:nvGraphicFramePr>
        <p:xfrm>
          <a:off x="1403350" y="1412875"/>
          <a:ext cx="517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39700" imgH="139700" progId="Equation.DSMT4">
                  <p:embed/>
                </p:oleObj>
              </mc:Choice>
              <mc:Fallback>
                <p:oleObj name="Equation" r:id="rId7" imgW="139700" imgH="139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12875"/>
                        <a:ext cx="5175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8" name="Object 24"/>
          <p:cNvGraphicFramePr>
            <a:graphicFrameLocks noChangeAspect="1"/>
          </p:cNvGraphicFramePr>
          <p:nvPr/>
        </p:nvGraphicFramePr>
        <p:xfrm>
          <a:off x="3779838" y="2020888"/>
          <a:ext cx="517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139700" imgH="139700" progId="Equation.DSMT4">
                  <p:embed/>
                </p:oleObj>
              </mc:Choice>
              <mc:Fallback>
                <p:oleObj name="Equation" r:id="rId8" imgW="139700" imgH="139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020888"/>
                        <a:ext cx="5175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9" name="Object 25"/>
          <p:cNvGraphicFramePr>
            <a:graphicFrameLocks noChangeAspect="1"/>
          </p:cNvGraphicFramePr>
          <p:nvPr/>
        </p:nvGraphicFramePr>
        <p:xfrm>
          <a:off x="1476375" y="3327946"/>
          <a:ext cx="517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139700" imgH="139700" progId="Equation.DSMT4">
                  <p:embed/>
                </p:oleObj>
              </mc:Choice>
              <mc:Fallback>
                <p:oleObj name="Equation" r:id="rId9" imgW="139700" imgH="1397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27946"/>
                        <a:ext cx="5175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0" name="Object 26"/>
          <p:cNvGraphicFramePr>
            <a:graphicFrameLocks noChangeAspect="1"/>
          </p:cNvGraphicFramePr>
          <p:nvPr/>
        </p:nvGraphicFramePr>
        <p:xfrm>
          <a:off x="6011863" y="3340646"/>
          <a:ext cx="4651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0" imgW="127000" imgH="139700" progId="Equation.DSMT4">
                  <p:embed/>
                </p:oleObj>
              </mc:Choice>
              <mc:Fallback>
                <p:oleObj name="Equation" r:id="rId10" imgW="127000" imgH="139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340646"/>
                        <a:ext cx="4651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1" name="Object 27"/>
          <p:cNvGraphicFramePr>
            <a:graphicFrameLocks noChangeAspect="1"/>
          </p:cNvGraphicFramePr>
          <p:nvPr/>
        </p:nvGraphicFramePr>
        <p:xfrm>
          <a:off x="7019925" y="3269208"/>
          <a:ext cx="517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2" imgW="139700" imgH="139700" progId="Equation.DSMT4">
                  <p:embed/>
                </p:oleObj>
              </mc:Choice>
              <mc:Fallback>
                <p:oleObj name="Equation" r:id="rId12" imgW="139700" imgH="1397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269208"/>
                        <a:ext cx="5175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52" name="Rectangle 28"/>
          <p:cNvSpPr>
            <a:spLocks noChangeArrowheads="1"/>
          </p:cNvSpPr>
          <p:nvPr/>
        </p:nvSpPr>
        <p:spPr bwMode="auto">
          <a:xfrm>
            <a:off x="611188" y="3913149"/>
            <a:ext cx="162446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单位元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53" name="Rectangle 29"/>
          <p:cNvSpPr>
            <a:spLocks noChangeArrowheads="1"/>
          </p:cNvSpPr>
          <p:nvPr/>
        </p:nvSpPr>
        <p:spPr bwMode="auto">
          <a:xfrm>
            <a:off x="468313" y="1341438"/>
            <a:ext cx="100249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则称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3878" name="Text Box 54">
            <a:hlinkClick r:id="rId1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4782096"/>
            <a:ext cx="81010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的逆元关于乘法作成群，称为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的单位群。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33836" grpId="0"/>
      <p:bldP spid="333837" grpId="0"/>
      <p:bldP spid="333838" grpId="0"/>
      <p:bldP spid="333839" grpId="0"/>
      <p:bldP spid="333840" grpId="0"/>
      <p:bldP spid="333841" grpId="0"/>
      <p:bldP spid="333842" grpId="0"/>
      <p:bldP spid="333843" grpId="0"/>
      <p:bldP spid="333844" grpId="0"/>
      <p:bldP spid="333845" grpId="0"/>
      <p:bldP spid="333852" grpId="0"/>
      <p:bldP spid="333853" grpId="0"/>
    </p:bldLst>
  </p:timing>
</p:sld>
</file>

<file path=ppt/tags/tag1.xml><?xml version="1.0" encoding="utf-8"?>
<p:tagLst xmlns:p="http://schemas.openxmlformats.org/presentationml/2006/main">
  <p:tag name="commondata" val="eyJoZGlkIjoiMDE5Y2U3YWI3NzkzN2JiMTBiYmNkZTViNzkxN2RlYjcifQ=="/>
</p:tagLst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33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0</TotalTime>
  <Words>2703</Words>
  <Application>WPS 演示</Application>
  <PresentationFormat>全屏显示(4:3)</PresentationFormat>
  <Paragraphs>631</Paragraphs>
  <Slides>74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218</vt:i4>
      </vt:variant>
      <vt:variant>
        <vt:lpstr>幻灯片标题</vt:lpstr>
      </vt:variant>
      <vt:variant>
        <vt:i4>74</vt:i4>
      </vt:variant>
    </vt:vector>
  </HeadingPairs>
  <TitlesOfParts>
    <vt:vector size="317" baseType="lpstr">
      <vt:lpstr>Arial</vt:lpstr>
      <vt:lpstr>宋体</vt:lpstr>
      <vt:lpstr>Wingdings</vt:lpstr>
      <vt:lpstr>华文新魏</vt:lpstr>
      <vt:lpstr>隶书</vt:lpstr>
      <vt:lpstr>华文中宋</vt:lpstr>
      <vt:lpstr>华文隶书</vt:lpstr>
      <vt:lpstr>微软雅黑</vt:lpstr>
      <vt:lpstr>华文楷体</vt:lpstr>
      <vt:lpstr>Verdana</vt:lpstr>
      <vt:lpstr>黑体</vt:lpstr>
      <vt:lpstr>经典特宋简</vt:lpstr>
      <vt:lpstr>Arial Black</vt:lpstr>
      <vt:lpstr>ClassizismAntiqua</vt:lpstr>
      <vt:lpstr>Comic Sans MS</vt:lpstr>
      <vt:lpstr>华文行楷</vt:lpstr>
      <vt:lpstr>ˎ̥</vt:lpstr>
      <vt:lpstr>Segoe Print</vt:lpstr>
      <vt:lpstr>Tahoma</vt:lpstr>
      <vt:lpstr>Times New Roman</vt:lpstr>
      <vt:lpstr>Arial Unicode MS</vt:lpstr>
      <vt:lpstr>Calibri</vt:lpstr>
      <vt:lpstr>Cambria Math</vt:lpstr>
      <vt:lpstr>400TGp_globalcity_light_ani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目   录</vt:lpstr>
      <vt:lpstr>PowerPoint 演示文稿</vt:lpstr>
      <vt:lpstr>近世代数</vt:lpstr>
      <vt:lpstr>PowerPoint 演示文稿</vt:lpstr>
      <vt:lpstr>PowerPoint 演示文稿</vt:lpstr>
      <vt:lpstr>PowerPoint 演示文稿</vt:lpstr>
      <vt:lpstr>PowerPoint 演示文稿</vt:lpstr>
      <vt:lpstr>说明：</vt:lpstr>
      <vt:lpstr>PowerPoint 演示文稿</vt:lpstr>
      <vt:lpstr>定理1</vt:lpstr>
      <vt:lpstr>例1</vt:lpstr>
      <vt:lpstr>例 2</vt:lpstr>
      <vt:lpstr>例3</vt:lpstr>
      <vt:lpstr>例5</vt:lpstr>
      <vt:lpstr>PowerPoint 演示文稿</vt:lpstr>
      <vt:lpstr>例6</vt:lpstr>
      <vt:lpstr>例7</vt:lpstr>
      <vt:lpstr>近世代数</vt:lpstr>
      <vt:lpstr>二、环的性质</vt:lpstr>
      <vt:lpstr>PowerPoint 演示文稿</vt:lpstr>
      <vt:lpstr>PowerPoint 演示文稿</vt:lpstr>
      <vt:lpstr>PowerPoint 演示文稿</vt:lpstr>
      <vt:lpstr>PowerPoint 演示文稿</vt:lpstr>
      <vt:lpstr>近世代数</vt:lpstr>
      <vt:lpstr>三、子环</vt:lpstr>
      <vt:lpstr>例8</vt:lpstr>
      <vt:lpstr>例9</vt:lpstr>
      <vt:lpstr>例10</vt:lpstr>
      <vt:lpstr>PowerPoint 演示文稿</vt:lpstr>
      <vt:lpstr>例11</vt:lpstr>
      <vt:lpstr>例12</vt:lpstr>
      <vt:lpstr>例</vt:lpstr>
      <vt:lpstr>近世代数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</vt:lpstr>
      <vt:lpstr>PowerPoint 演示文稿</vt:lpstr>
      <vt:lpstr>例</vt:lpstr>
      <vt:lpstr>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3.整环</vt:lpstr>
      <vt:lpstr>例</vt:lpstr>
      <vt:lpstr>PowerPoint 演示文稿</vt:lpstr>
      <vt:lpstr>4.除环和域</vt:lpstr>
      <vt:lpstr>例</vt:lpstr>
      <vt:lpstr>定义9</vt:lpstr>
      <vt:lpstr>例</vt:lpstr>
      <vt:lpstr>例</vt:lpstr>
      <vt:lpstr>例</vt:lpstr>
      <vt:lpstr>域的除法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</dc:title>
  <dc:creator>Ben</dc:creator>
  <cp:lastModifiedBy>xianyi</cp:lastModifiedBy>
  <cp:revision>449</cp:revision>
  <dcterms:created xsi:type="dcterms:W3CDTF">2010-12-17T07:48:00Z</dcterms:created>
  <dcterms:modified xsi:type="dcterms:W3CDTF">2023-11-27T09:35:50Z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2052-12.1.0.15933</vt:lpwstr>
  </property>
  <property fmtid="{D5CDD505-2E9C-101B-9397-08002B2CF9AE}" pid="3" name="ICV">
    <vt:lpwstr>71FA7B1B41C94678A2519B31AF35CDAD_12</vt:lpwstr>
  </property>
</Properties>
</file>