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6" r:id="rId4"/>
    <p:sldId id="260" r:id="rId5"/>
    <p:sldId id="261" r:id="rId6"/>
    <p:sldId id="263" r:id="rId7"/>
    <p:sldId id="262" r:id="rId8"/>
    <p:sldId id="264" r:id="rId9"/>
    <p:sldId id="277" r:id="rId10"/>
    <p:sldId id="265" r:id="rId11"/>
    <p:sldId id="266" r:id="rId12"/>
    <p:sldId id="268" r:id="rId13"/>
    <p:sldId id="269" r:id="rId14"/>
    <p:sldId id="270" r:id="rId15"/>
    <p:sldId id="271" r:id="rId16"/>
    <p:sldId id="278" r:id="rId17"/>
    <p:sldId id="272" r:id="rId18"/>
    <p:sldId id="273" r:id="rId19"/>
    <p:sldId id="274" r:id="rId20"/>
    <p:sldId id="279" r:id="rId21"/>
    <p:sldId id="275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ật Hoàng Minh" initials="NHM" lastIdx="1" clrIdx="0">
    <p:extLst>
      <p:ext uri="{19B8F6BF-5375-455C-9EA6-DF929625EA0E}">
        <p15:presenceInfo xmlns:p15="http://schemas.microsoft.com/office/powerpoint/2012/main" userId="424897f9c798af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41F"/>
    <a:srgbClr val="39D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6" autoAdjust="0"/>
    <p:restoredTop sz="94660"/>
  </p:normalViewPr>
  <p:slideViewPr>
    <p:cSldViewPr snapToGrid="0">
      <p:cViewPr>
        <p:scale>
          <a:sx n="75" d="100"/>
          <a:sy n="75" d="100"/>
        </p:scale>
        <p:origin x="89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ật Hoàng Minh" userId="424897f9c798afb7" providerId="LiveId" clId="{83587632-6A81-45DD-8E82-BB1CD61ED961}"/>
    <pc:docChg chg="undo custSel addSld delSld modSld sldOrd modMainMaster">
      <pc:chgData name="Nhật Hoàng Minh" userId="424897f9c798afb7" providerId="LiveId" clId="{83587632-6A81-45DD-8E82-BB1CD61ED961}" dt="2024-05-10T08:57:57.952" v="3755" actId="1076"/>
      <pc:docMkLst>
        <pc:docMk/>
      </pc:docMkLst>
      <pc:sldChg chg="addSp modSp mod">
        <pc:chgData name="Nhật Hoàng Minh" userId="424897f9c798afb7" providerId="LiveId" clId="{83587632-6A81-45DD-8E82-BB1CD61ED961}" dt="2024-05-10T07:41:50.113" v="2430"/>
        <pc:sldMkLst>
          <pc:docMk/>
          <pc:sldMk cId="2778852294" sldId="256"/>
        </pc:sldMkLst>
        <pc:spChg chg="mod">
          <ac:chgData name="Nhật Hoàng Minh" userId="424897f9c798afb7" providerId="LiveId" clId="{83587632-6A81-45DD-8E82-BB1CD61ED961}" dt="2024-05-10T07:41:50.113" v="2430"/>
          <ac:spMkLst>
            <pc:docMk/>
            <pc:sldMk cId="2778852294" sldId="256"/>
            <ac:spMk id="8" creationId="{251091D0-CC3F-4007-A19D-54BC4EF5485D}"/>
          </ac:spMkLst>
        </pc:spChg>
        <pc:spChg chg="mod">
          <ac:chgData name="Nhật Hoàng Minh" userId="424897f9c798afb7" providerId="LiveId" clId="{83587632-6A81-45DD-8E82-BB1CD61ED961}" dt="2024-05-10T03:35:21.469" v="905" actId="255"/>
          <ac:spMkLst>
            <pc:docMk/>
            <pc:sldMk cId="2778852294" sldId="256"/>
            <ac:spMk id="10" creationId="{7A2B9D86-B21D-484F-9042-A4667609431C}"/>
          </ac:spMkLst>
        </pc:spChg>
        <pc:spChg chg="mod">
          <ac:chgData name="Nhật Hoàng Minh" userId="424897f9c798afb7" providerId="LiveId" clId="{83587632-6A81-45DD-8E82-BB1CD61ED961}" dt="2024-05-10T02:44:10.078" v="73" actId="2711"/>
          <ac:spMkLst>
            <pc:docMk/>
            <pc:sldMk cId="2778852294" sldId="256"/>
            <ac:spMk id="15" creationId="{BEF3B8F5-94AB-4D02-B96C-D446C841D2C9}"/>
          </ac:spMkLst>
        </pc:spChg>
        <pc:spChg chg="add mod">
          <ac:chgData name="Nhật Hoàng Minh" userId="424897f9c798afb7" providerId="LiveId" clId="{83587632-6A81-45DD-8E82-BB1CD61ED961}" dt="2024-05-10T02:44:37.031" v="77" actId="255"/>
          <ac:spMkLst>
            <pc:docMk/>
            <pc:sldMk cId="2778852294" sldId="256"/>
            <ac:spMk id="21" creationId="{967F9213-D194-41AA-997B-6CBFFEAF3BBE}"/>
          </ac:spMkLst>
        </pc:spChg>
      </pc:sldChg>
      <pc:sldChg chg="addSp delSp modSp mod">
        <pc:chgData name="Nhật Hoàng Minh" userId="424897f9c798afb7" providerId="LiveId" clId="{83587632-6A81-45DD-8E82-BB1CD61ED961}" dt="2024-05-10T07:42:11.762" v="2432"/>
        <pc:sldMkLst>
          <pc:docMk/>
          <pc:sldMk cId="914920518" sldId="257"/>
        </pc:sldMkLst>
        <pc:spChg chg="del">
          <ac:chgData name="Nhật Hoàng Minh" userId="424897f9c798afb7" providerId="LiveId" clId="{83587632-6A81-45DD-8E82-BB1CD61ED961}" dt="2024-05-10T03:09:22.083" v="574" actId="478"/>
          <ac:spMkLst>
            <pc:docMk/>
            <pc:sldMk cId="914920518" sldId="257"/>
            <ac:spMk id="4" creationId="{E9CF0FB9-E900-405B-936F-AE531956F894}"/>
          </ac:spMkLst>
        </pc:spChg>
        <pc:spChg chg="del">
          <ac:chgData name="Nhật Hoàng Minh" userId="424897f9c798afb7" providerId="LiveId" clId="{83587632-6A81-45DD-8E82-BB1CD61ED961}" dt="2024-05-10T03:13:14.362" v="591" actId="478"/>
          <ac:spMkLst>
            <pc:docMk/>
            <pc:sldMk cId="914920518" sldId="257"/>
            <ac:spMk id="5" creationId="{FE462DE8-F1F4-4451-830D-413A744D54CE}"/>
          </ac:spMkLst>
        </pc:spChg>
        <pc:spChg chg="del">
          <ac:chgData name="Nhật Hoàng Minh" userId="424897f9c798afb7" providerId="LiveId" clId="{83587632-6A81-45DD-8E82-BB1CD61ED961}" dt="2024-05-10T03:09:23.532" v="575" actId="478"/>
          <ac:spMkLst>
            <pc:docMk/>
            <pc:sldMk cId="914920518" sldId="257"/>
            <ac:spMk id="6" creationId="{5F8B0302-59D2-446C-8757-B2C3FB538215}"/>
          </ac:spMkLst>
        </pc:spChg>
        <pc:spChg chg="mod">
          <ac:chgData name="Nhật Hoàng Minh" userId="424897f9c798afb7" providerId="LiveId" clId="{83587632-6A81-45DD-8E82-BB1CD61ED961}" dt="2024-05-10T04:23:32.756" v="936" actId="1076"/>
          <ac:spMkLst>
            <pc:docMk/>
            <pc:sldMk cId="914920518" sldId="257"/>
            <ac:spMk id="7" creationId="{DEF2F9E3-26DC-4FDD-9EC6-4A3E25D50F21}"/>
          </ac:spMkLst>
        </pc:spChg>
        <pc:spChg chg="add mod">
          <ac:chgData name="Nhật Hoàng Minh" userId="424897f9c798afb7" providerId="LiveId" clId="{83587632-6A81-45DD-8E82-BB1CD61ED961}" dt="2024-05-10T03:25:06.463" v="846" actId="1076"/>
          <ac:spMkLst>
            <pc:docMk/>
            <pc:sldMk cId="914920518" sldId="257"/>
            <ac:spMk id="8" creationId="{D6FD997E-70C7-4C6A-8E80-FD9B79603E32}"/>
          </ac:spMkLst>
        </pc:spChg>
        <pc:spChg chg="add mod">
          <ac:chgData name="Nhật Hoàng Minh" userId="424897f9c798afb7" providerId="LiveId" clId="{83587632-6A81-45DD-8E82-BB1CD61ED961}" dt="2024-05-10T07:42:11.762" v="2432"/>
          <ac:spMkLst>
            <pc:docMk/>
            <pc:sldMk cId="914920518" sldId="257"/>
            <ac:spMk id="9" creationId="{F6BEFDA5-77D2-46EF-8685-244F590CCC81}"/>
          </ac:spMkLst>
        </pc:spChg>
      </pc:sldChg>
      <pc:sldChg chg="new del">
        <pc:chgData name="Nhật Hoàng Minh" userId="424897f9c798afb7" providerId="LiveId" clId="{83587632-6A81-45DD-8E82-BB1CD61ED961}" dt="2024-05-10T02:33:51.538" v="6" actId="47"/>
        <pc:sldMkLst>
          <pc:docMk/>
          <pc:sldMk cId="1053891559" sldId="258"/>
        </pc:sldMkLst>
      </pc:sldChg>
      <pc:sldChg chg="delSp new del mod modClrScheme chgLayout">
        <pc:chgData name="Nhật Hoàng Minh" userId="424897f9c798afb7" providerId="LiveId" clId="{83587632-6A81-45DD-8E82-BB1CD61ED961}" dt="2024-05-10T03:08:46.496" v="566" actId="47"/>
        <pc:sldMkLst>
          <pc:docMk/>
          <pc:sldMk cId="2281566675" sldId="258"/>
        </pc:sldMkLst>
        <pc:spChg chg="del">
          <ac:chgData name="Nhật Hoàng Minh" userId="424897f9c798afb7" providerId="LiveId" clId="{83587632-6A81-45DD-8E82-BB1CD61ED961}" dt="2024-05-10T02:45:06.776" v="81" actId="700"/>
          <ac:spMkLst>
            <pc:docMk/>
            <pc:sldMk cId="2281566675" sldId="258"/>
            <ac:spMk id="2" creationId="{B2907275-3E8C-41C9-8E44-7DBE6183A9D2}"/>
          </ac:spMkLst>
        </pc:spChg>
        <pc:spChg chg="del">
          <ac:chgData name="Nhật Hoàng Minh" userId="424897f9c798afb7" providerId="LiveId" clId="{83587632-6A81-45DD-8E82-BB1CD61ED961}" dt="2024-05-10T02:45:06.776" v="81" actId="700"/>
          <ac:spMkLst>
            <pc:docMk/>
            <pc:sldMk cId="2281566675" sldId="258"/>
            <ac:spMk id="3" creationId="{119C1B76-4137-4494-8F69-61DAFBB6C456}"/>
          </ac:spMkLst>
        </pc:spChg>
        <pc:spChg chg="del">
          <ac:chgData name="Nhật Hoàng Minh" userId="424897f9c798afb7" providerId="LiveId" clId="{83587632-6A81-45DD-8E82-BB1CD61ED961}" dt="2024-05-10T02:45:06.776" v="81" actId="700"/>
          <ac:spMkLst>
            <pc:docMk/>
            <pc:sldMk cId="2281566675" sldId="258"/>
            <ac:spMk id="4" creationId="{975AE73A-6B22-4D5C-90F5-7B43757B178E}"/>
          </ac:spMkLst>
        </pc:spChg>
      </pc:sldChg>
      <pc:sldChg chg="new del">
        <pc:chgData name="Nhật Hoàng Minh" userId="424897f9c798afb7" providerId="LiveId" clId="{83587632-6A81-45DD-8E82-BB1CD61ED961}" dt="2024-05-10T02:44:56.926" v="79" actId="47"/>
        <pc:sldMkLst>
          <pc:docMk/>
          <pc:sldMk cId="3672854539" sldId="258"/>
        </pc:sldMkLst>
      </pc:sldChg>
      <pc:sldChg chg="add del">
        <pc:chgData name="Nhật Hoàng Minh" userId="424897f9c798afb7" providerId="LiveId" clId="{83587632-6A81-45DD-8E82-BB1CD61ED961}" dt="2024-05-10T03:08:47.295" v="567" actId="47"/>
        <pc:sldMkLst>
          <pc:docMk/>
          <pc:sldMk cId="4270659327" sldId="259"/>
        </pc:sldMkLst>
      </pc:sldChg>
      <pc:sldChg chg="addSp delSp modSp add mod ord">
        <pc:chgData name="Nhật Hoàng Minh" userId="424897f9c798afb7" providerId="LiveId" clId="{83587632-6A81-45DD-8E82-BB1CD61ED961}" dt="2024-05-10T07:52:48.695" v="2615" actId="5793"/>
        <pc:sldMkLst>
          <pc:docMk/>
          <pc:sldMk cId="2421932351" sldId="260"/>
        </pc:sldMkLst>
        <pc:spChg chg="mod">
          <ac:chgData name="Nhật Hoàng Minh" userId="424897f9c798afb7" providerId="LiveId" clId="{83587632-6A81-45DD-8E82-BB1CD61ED961}" dt="2024-05-10T07:41:36.009" v="2427" actId="113"/>
          <ac:spMkLst>
            <pc:docMk/>
            <pc:sldMk cId="2421932351" sldId="260"/>
            <ac:spMk id="2" creationId="{46F27F16-47FE-46B1-B2E1-A69DB0AF92DE}"/>
          </ac:spMkLst>
        </pc:spChg>
        <pc:spChg chg="add del mod">
          <ac:chgData name="Nhật Hoàng Minh" userId="424897f9c798afb7" providerId="LiveId" clId="{83587632-6A81-45DD-8E82-BB1CD61ED961}" dt="2024-05-10T07:46:01.242" v="2474" actId="1076"/>
          <ac:spMkLst>
            <pc:docMk/>
            <pc:sldMk cId="2421932351" sldId="260"/>
            <ac:spMk id="3" creationId="{89A710CD-DFAC-4D66-8507-FA06FBDBAB0E}"/>
          </ac:spMkLst>
        </pc:spChg>
        <pc:spChg chg="add mod">
          <ac:chgData name="Nhật Hoàng Minh" userId="424897f9c798afb7" providerId="LiveId" clId="{83587632-6A81-45DD-8E82-BB1CD61ED961}" dt="2024-05-10T07:52:48.695" v="2615" actId="5793"/>
          <ac:spMkLst>
            <pc:docMk/>
            <pc:sldMk cId="2421932351" sldId="260"/>
            <ac:spMk id="4" creationId="{4AA985F0-A680-4004-9970-6CCC54CC5E01}"/>
          </ac:spMkLst>
        </pc:spChg>
        <pc:picChg chg="add del mod">
          <ac:chgData name="Nhật Hoàng Minh" userId="424897f9c798afb7" providerId="LiveId" clId="{83587632-6A81-45DD-8E82-BB1CD61ED961}" dt="2024-05-10T07:31:22.840" v="1620" actId="478"/>
          <ac:picMkLst>
            <pc:docMk/>
            <pc:sldMk cId="2421932351" sldId="260"/>
            <ac:picMk id="6" creationId="{BFDE60B4-0F37-48CC-865F-304B53A5E238}"/>
          </ac:picMkLst>
        </pc:picChg>
      </pc:sldChg>
      <pc:sldChg chg="addSp delSp modSp add mod">
        <pc:chgData name="Nhật Hoàng Minh" userId="424897f9c798afb7" providerId="LiveId" clId="{83587632-6A81-45DD-8E82-BB1CD61ED961}" dt="2024-05-10T08:56:05.290" v="3748" actId="1076"/>
        <pc:sldMkLst>
          <pc:docMk/>
          <pc:sldMk cId="3811211767" sldId="261"/>
        </pc:sldMkLst>
        <pc:spChg chg="add del mod">
          <ac:chgData name="Nhật Hoàng Minh" userId="424897f9c798afb7" providerId="LiveId" clId="{83587632-6A81-45DD-8E82-BB1CD61ED961}" dt="2024-05-10T07:28:34.624" v="1489" actId="478"/>
          <ac:spMkLst>
            <pc:docMk/>
            <pc:sldMk cId="3811211767" sldId="261"/>
            <ac:spMk id="3" creationId="{79D404D2-6826-4B81-96D0-075653B5D658}"/>
          </ac:spMkLst>
        </pc:spChg>
        <pc:spChg chg="add del mod">
          <ac:chgData name="Nhật Hoàng Minh" userId="424897f9c798afb7" providerId="LiveId" clId="{83587632-6A81-45DD-8E82-BB1CD61ED961}" dt="2024-05-10T07:45:44.404" v="2471" actId="478"/>
          <ac:spMkLst>
            <pc:docMk/>
            <pc:sldMk cId="3811211767" sldId="261"/>
            <ac:spMk id="4" creationId="{784E0844-4614-4D12-8409-F9CA511652D1}"/>
          </ac:spMkLst>
        </pc:spChg>
        <pc:spChg chg="add del mod">
          <ac:chgData name="Nhật Hoàng Minh" userId="424897f9c798afb7" providerId="LiveId" clId="{83587632-6A81-45DD-8E82-BB1CD61ED961}" dt="2024-05-10T07:31:09.104" v="1618" actId="478"/>
          <ac:spMkLst>
            <pc:docMk/>
            <pc:sldMk cId="3811211767" sldId="261"/>
            <ac:spMk id="5" creationId="{4D0909FF-E2F6-4B5F-9AD2-40738640F785}"/>
          </ac:spMkLst>
        </pc:spChg>
        <pc:spChg chg="add del mod">
          <ac:chgData name="Nhật Hoàng Minh" userId="424897f9c798afb7" providerId="LiveId" clId="{83587632-6A81-45DD-8E82-BB1CD61ED961}" dt="2024-05-10T07:40:07.824" v="2392" actId="478"/>
          <ac:spMkLst>
            <pc:docMk/>
            <pc:sldMk cId="3811211767" sldId="261"/>
            <ac:spMk id="6" creationId="{FB4432D5-41BC-4DE7-960C-F785876560EF}"/>
          </ac:spMkLst>
        </pc:spChg>
        <pc:spChg chg="add mod">
          <ac:chgData name="Nhật Hoàng Minh" userId="424897f9c798afb7" providerId="LiveId" clId="{83587632-6A81-45DD-8E82-BB1CD61ED961}" dt="2024-05-10T07:48:13.101" v="2546" actId="14100"/>
          <ac:spMkLst>
            <pc:docMk/>
            <pc:sldMk cId="3811211767" sldId="261"/>
            <ac:spMk id="7" creationId="{B8D583E5-7A9E-4E0A-8FE9-ECDEC09D6EB6}"/>
          </ac:spMkLst>
        </pc:spChg>
        <pc:spChg chg="add del mod">
          <ac:chgData name="Nhật Hoàng Minh" userId="424897f9c798afb7" providerId="LiveId" clId="{83587632-6A81-45DD-8E82-BB1CD61ED961}" dt="2024-05-10T07:46:26.966" v="2479"/>
          <ac:spMkLst>
            <pc:docMk/>
            <pc:sldMk cId="3811211767" sldId="261"/>
            <ac:spMk id="8" creationId="{F81187C5-1A64-4CFC-8691-03CC919F5FFE}"/>
          </ac:spMkLst>
        </pc:spChg>
        <pc:spChg chg="add del mod">
          <ac:chgData name="Nhật Hoàng Minh" userId="424897f9c798afb7" providerId="LiveId" clId="{83587632-6A81-45DD-8E82-BB1CD61ED961}" dt="2024-05-10T07:55:15.310" v="2618"/>
          <ac:spMkLst>
            <pc:docMk/>
            <pc:sldMk cId="3811211767" sldId="261"/>
            <ac:spMk id="9" creationId="{BC814AE9-178B-41A6-B85B-7F02981C8511}"/>
          </ac:spMkLst>
        </pc:spChg>
        <pc:spChg chg="add mod">
          <ac:chgData name="Nhật Hoàng Minh" userId="424897f9c798afb7" providerId="LiveId" clId="{83587632-6A81-45DD-8E82-BB1CD61ED961}" dt="2024-05-10T08:56:05.290" v="3748" actId="1076"/>
          <ac:spMkLst>
            <pc:docMk/>
            <pc:sldMk cId="3811211767" sldId="261"/>
            <ac:spMk id="10" creationId="{E49198F1-3251-408B-9436-AA7DD9D9B528}"/>
          </ac:spMkLst>
        </pc:spChg>
        <pc:spChg chg="add del mod">
          <ac:chgData name="Nhật Hoàng Minh" userId="424897f9c798afb7" providerId="LiveId" clId="{83587632-6A81-45DD-8E82-BB1CD61ED961}" dt="2024-05-10T07:56:11.423" v="2625"/>
          <ac:spMkLst>
            <pc:docMk/>
            <pc:sldMk cId="3811211767" sldId="261"/>
            <ac:spMk id="11" creationId="{8288A6F7-F38E-44F4-A1E6-A247E779377B}"/>
          </ac:spMkLst>
        </pc:spChg>
        <pc:spChg chg="add mod">
          <ac:chgData name="Nhật Hoàng Minh" userId="424897f9c798afb7" providerId="LiveId" clId="{83587632-6A81-45DD-8E82-BB1CD61ED961}" dt="2024-05-10T08:05:47.848" v="3367" actId="20577"/>
          <ac:spMkLst>
            <pc:docMk/>
            <pc:sldMk cId="3811211767" sldId="261"/>
            <ac:spMk id="12" creationId="{C67DE5B5-3817-432A-92B7-56FBF46D8B04}"/>
          </ac:spMkLst>
        </pc:spChg>
        <pc:spChg chg="add mod">
          <ac:chgData name="Nhật Hoàng Minh" userId="424897f9c798afb7" providerId="LiveId" clId="{83587632-6A81-45DD-8E82-BB1CD61ED961}" dt="2024-05-10T08:56:05.290" v="3748" actId="1076"/>
          <ac:spMkLst>
            <pc:docMk/>
            <pc:sldMk cId="3811211767" sldId="261"/>
            <ac:spMk id="13" creationId="{62AEF144-DDF1-476F-A57E-E1047FA48BCB}"/>
          </ac:spMkLst>
        </pc:spChg>
        <pc:spChg chg="add mod">
          <ac:chgData name="Nhật Hoàng Minh" userId="424897f9c798afb7" providerId="LiveId" clId="{83587632-6A81-45DD-8E82-BB1CD61ED961}" dt="2024-05-10T08:56:05.290" v="3748" actId="1076"/>
          <ac:spMkLst>
            <pc:docMk/>
            <pc:sldMk cId="3811211767" sldId="261"/>
            <ac:spMk id="14" creationId="{F9EDBC32-887E-4B86-9F4E-2DB2A20A7FEB}"/>
          </ac:spMkLst>
        </pc:spChg>
        <pc:spChg chg="add mod">
          <ac:chgData name="Nhật Hoàng Minh" userId="424897f9c798afb7" providerId="LiveId" clId="{83587632-6A81-45DD-8E82-BB1CD61ED961}" dt="2024-05-10T08:56:05.290" v="3748" actId="1076"/>
          <ac:spMkLst>
            <pc:docMk/>
            <pc:sldMk cId="3811211767" sldId="261"/>
            <ac:spMk id="15" creationId="{FE7134C5-CA6A-4998-89CD-B8EED5D08100}"/>
          </ac:spMkLst>
        </pc:spChg>
        <pc:spChg chg="add mod">
          <ac:chgData name="Nhật Hoàng Minh" userId="424897f9c798afb7" providerId="LiveId" clId="{83587632-6A81-45DD-8E82-BB1CD61ED961}" dt="2024-05-10T08:56:05.290" v="3748" actId="1076"/>
          <ac:spMkLst>
            <pc:docMk/>
            <pc:sldMk cId="3811211767" sldId="261"/>
            <ac:spMk id="16" creationId="{50D2280F-C5D3-4251-9142-F158BE09F81C}"/>
          </ac:spMkLst>
        </pc:spChg>
        <pc:spChg chg="add mod">
          <ac:chgData name="Nhật Hoàng Minh" userId="424897f9c798afb7" providerId="LiveId" clId="{83587632-6A81-45DD-8E82-BB1CD61ED961}" dt="2024-05-10T08:56:05.290" v="3748" actId="1076"/>
          <ac:spMkLst>
            <pc:docMk/>
            <pc:sldMk cId="3811211767" sldId="261"/>
            <ac:spMk id="17" creationId="{F9BEAA2F-21B2-448B-9F92-66FD7B4E4EE3}"/>
          </ac:spMkLst>
        </pc:spChg>
        <pc:spChg chg="add mod">
          <ac:chgData name="Nhật Hoàng Minh" userId="424897f9c798afb7" providerId="LiveId" clId="{83587632-6A81-45DD-8E82-BB1CD61ED961}" dt="2024-05-10T08:56:05.290" v="3748" actId="1076"/>
          <ac:spMkLst>
            <pc:docMk/>
            <pc:sldMk cId="3811211767" sldId="261"/>
            <ac:spMk id="18" creationId="{C2668C3B-E906-499D-A486-1720A3EC3CBF}"/>
          </ac:spMkLst>
        </pc:spChg>
        <pc:cxnChg chg="add mod">
          <ac:chgData name="Nhật Hoàng Minh" userId="424897f9c798afb7" providerId="LiveId" clId="{83587632-6A81-45DD-8E82-BB1CD61ED961}" dt="2024-05-10T08:56:05.290" v="3748" actId="1076"/>
          <ac:cxnSpMkLst>
            <pc:docMk/>
            <pc:sldMk cId="3811211767" sldId="261"/>
            <ac:cxnSpMk id="20" creationId="{3DC9C257-644E-4085-9448-65F836D6C9AF}"/>
          </ac:cxnSpMkLst>
        </pc:cxnChg>
        <pc:cxnChg chg="add mod">
          <ac:chgData name="Nhật Hoàng Minh" userId="424897f9c798afb7" providerId="LiveId" clId="{83587632-6A81-45DD-8E82-BB1CD61ED961}" dt="2024-05-10T08:56:05.290" v="3748" actId="1076"/>
          <ac:cxnSpMkLst>
            <pc:docMk/>
            <pc:sldMk cId="3811211767" sldId="261"/>
            <ac:cxnSpMk id="22" creationId="{36AB22D1-6420-48F0-A3BB-DB3832E8B278}"/>
          </ac:cxnSpMkLst>
        </pc:cxnChg>
        <pc:cxnChg chg="add mod">
          <ac:chgData name="Nhật Hoàng Minh" userId="424897f9c798afb7" providerId="LiveId" clId="{83587632-6A81-45DD-8E82-BB1CD61ED961}" dt="2024-05-10T08:56:05.290" v="3748" actId="1076"/>
          <ac:cxnSpMkLst>
            <pc:docMk/>
            <pc:sldMk cId="3811211767" sldId="261"/>
            <ac:cxnSpMk id="24" creationId="{22CD8690-4DF6-44A0-AECF-D4FB7AF8E5AD}"/>
          </ac:cxnSpMkLst>
        </pc:cxnChg>
        <pc:cxnChg chg="add del mod">
          <ac:chgData name="Nhật Hoàng Minh" userId="424897f9c798afb7" providerId="LiveId" clId="{83587632-6A81-45DD-8E82-BB1CD61ED961}" dt="2024-05-10T08:07:37.267" v="3378" actId="11529"/>
          <ac:cxnSpMkLst>
            <pc:docMk/>
            <pc:sldMk cId="3811211767" sldId="261"/>
            <ac:cxnSpMk id="26" creationId="{0E523ED6-F98D-47DE-974E-2694AC684EE0}"/>
          </ac:cxnSpMkLst>
        </pc:cxnChg>
        <pc:cxnChg chg="add mod">
          <ac:chgData name="Nhật Hoàng Minh" userId="424897f9c798afb7" providerId="LiveId" clId="{83587632-6A81-45DD-8E82-BB1CD61ED961}" dt="2024-05-10T08:56:05.290" v="3748" actId="1076"/>
          <ac:cxnSpMkLst>
            <pc:docMk/>
            <pc:sldMk cId="3811211767" sldId="261"/>
            <ac:cxnSpMk id="28" creationId="{992571AB-6C3D-4C82-8C71-4E711617D800}"/>
          </ac:cxnSpMkLst>
        </pc:cxnChg>
      </pc:sldChg>
      <pc:sldChg chg="addSp delSp modSp add mod">
        <pc:chgData name="Nhật Hoàng Minh" userId="424897f9c798afb7" providerId="LiveId" clId="{83587632-6A81-45DD-8E82-BB1CD61ED961}" dt="2024-05-10T07:39:20.581" v="2388" actId="20577"/>
        <pc:sldMkLst>
          <pc:docMk/>
          <pc:sldMk cId="4213250650" sldId="262"/>
        </pc:sldMkLst>
        <pc:spChg chg="add del mod">
          <ac:chgData name="Nhật Hoàng Minh" userId="424897f9c798afb7" providerId="LiveId" clId="{83587632-6A81-45DD-8E82-BB1CD61ED961}" dt="2024-05-10T07:37:44.785" v="2332"/>
          <ac:spMkLst>
            <pc:docMk/>
            <pc:sldMk cId="4213250650" sldId="262"/>
            <ac:spMk id="3" creationId="{8689EFAA-849D-48EE-BA7D-4942C89BFB31}"/>
          </ac:spMkLst>
        </pc:spChg>
        <pc:spChg chg="add mod">
          <ac:chgData name="Nhật Hoàng Minh" userId="424897f9c798afb7" providerId="LiveId" clId="{83587632-6A81-45DD-8E82-BB1CD61ED961}" dt="2024-05-10T07:39:20.581" v="2388" actId="20577"/>
          <ac:spMkLst>
            <pc:docMk/>
            <pc:sldMk cId="4213250650" sldId="262"/>
            <ac:spMk id="4" creationId="{0CB9CF76-F3D6-4E97-9083-ACBEB6CFEC7F}"/>
          </ac:spMkLst>
        </pc:spChg>
        <pc:spChg chg="add mod">
          <ac:chgData name="Nhật Hoàng Minh" userId="424897f9c798afb7" providerId="LiveId" clId="{83587632-6A81-45DD-8E82-BB1CD61ED961}" dt="2024-05-10T07:37:57.950" v="2333"/>
          <ac:spMkLst>
            <pc:docMk/>
            <pc:sldMk cId="4213250650" sldId="262"/>
            <ac:spMk id="5" creationId="{391AF32A-D208-4A1A-9D9B-041D444C649F}"/>
          </ac:spMkLst>
        </pc:spChg>
      </pc:sldChg>
      <pc:sldChg chg="addSp delSp modSp add mod ord">
        <pc:chgData name="Nhật Hoàng Minh" userId="424897f9c798afb7" providerId="LiveId" clId="{83587632-6A81-45DD-8E82-BB1CD61ED961}" dt="2024-05-10T08:57:57.952" v="3755" actId="1076"/>
        <pc:sldMkLst>
          <pc:docMk/>
          <pc:sldMk cId="2676609547" sldId="263"/>
        </pc:sldMkLst>
        <pc:spChg chg="add mod">
          <ac:chgData name="Nhật Hoàng Minh" userId="424897f9c798afb7" providerId="LiveId" clId="{83587632-6A81-45DD-8E82-BB1CD61ED961}" dt="2024-05-10T08:49:41.650" v="3547" actId="1076"/>
          <ac:spMkLst>
            <pc:docMk/>
            <pc:sldMk cId="2676609547" sldId="263"/>
            <ac:spMk id="3" creationId="{ED934899-C8DE-4B6D-8458-7CEEFDAEE7D2}"/>
          </ac:spMkLst>
        </pc:spChg>
        <pc:spChg chg="add del mod">
          <ac:chgData name="Nhật Hoàng Minh" userId="424897f9c798afb7" providerId="LiveId" clId="{83587632-6A81-45DD-8E82-BB1CD61ED961}" dt="2024-05-10T08:34:58.831" v="3408"/>
          <ac:spMkLst>
            <pc:docMk/>
            <pc:sldMk cId="2676609547" sldId="263"/>
            <ac:spMk id="4" creationId="{5BEE88B3-ED97-4F1D-A57D-3315CF3B453A}"/>
          </ac:spMkLst>
        </pc:spChg>
        <pc:spChg chg="add mod">
          <ac:chgData name="Nhật Hoàng Minh" userId="424897f9c798afb7" providerId="LiveId" clId="{83587632-6A81-45DD-8E82-BB1CD61ED961}" dt="2024-05-10T08:55:00.379" v="3740" actId="14100"/>
          <ac:spMkLst>
            <pc:docMk/>
            <pc:sldMk cId="2676609547" sldId="263"/>
            <ac:spMk id="5" creationId="{F1506409-E9FD-4C4A-AA8A-A0163825AE66}"/>
          </ac:spMkLst>
        </pc:spChg>
        <pc:spChg chg="add mod">
          <ac:chgData name="Nhật Hoàng Minh" userId="424897f9c798afb7" providerId="LiveId" clId="{83587632-6A81-45DD-8E82-BB1CD61ED961}" dt="2024-05-10T08:50:31.037" v="3671" actId="1076"/>
          <ac:spMkLst>
            <pc:docMk/>
            <pc:sldMk cId="2676609547" sldId="263"/>
            <ac:spMk id="6" creationId="{AE914D5B-8840-4997-8B74-5336BB14E4E0}"/>
          </ac:spMkLst>
        </pc:spChg>
        <pc:spChg chg="add mod">
          <ac:chgData name="Nhật Hoàng Minh" userId="424897f9c798afb7" providerId="LiveId" clId="{83587632-6A81-45DD-8E82-BB1CD61ED961}" dt="2024-05-10T08:55:24.287" v="3747"/>
          <ac:spMkLst>
            <pc:docMk/>
            <pc:sldMk cId="2676609547" sldId="263"/>
            <ac:spMk id="7" creationId="{B5BC0DC6-05CE-4153-B234-1C38F10F5A43}"/>
          </ac:spMkLst>
        </pc:spChg>
        <pc:picChg chg="add mod">
          <ac:chgData name="Nhật Hoàng Minh" userId="424897f9c798afb7" providerId="LiveId" clId="{83587632-6A81-45DD-8E82-BB1CD61ED961}" dt="2024-05-10T08:57:57.952" v="3755" actId="1076"/>
          <ac:picMkLst>
            <pc:docMk/>
            <pc:sldMk cId="2676609547" sldId="263"/>
            <ac:picMk id="9" creationId="{3BB37F60-7869-49A6-9131-D5CF1CC0DAA6}"/>
          </ac:picMkLst>
        </pc:picChg>
      </pc:sldChg>
      <pc:sldChg chg="add ord">
        <pc:chgData name="Nhật Hoàng Minh" userId="424897f9c798afb7" providerId="LiveId" clId="{83587632-6A81-45DD-8E82-BB1CD61ED961}" dt="2024-05-10T08:28:03.959" v="3405"/>
        <pc:sldMkLst>
          <pc:docMk/>
          <pc:sldMk cId="1902516389" sldId="264"/>
        </pc:sldMkLst>
      </pc:sldChg>
      <pc:sldChg chg="add">
        <pc:chgData name="Nhật Hoàng Minh" userId="424897f9c798afb7" providerId="LiveId" clId="{83587632-6A81-45DD-8E82-BB1CD61ED961}" dt="2024-05-10T02:46:40.416" v="90"/>
        <pc:sldMkLst>
          <pc:docMk/>
          <pc:sldMk cId="3684521008" sldId="265"/>
        </pc:sldMkLst>
      </pc:sldChg>
      <pc:sldChg chg="add">
        <pc:chgData name="Nhật Hoàng Minh" userId="424897f9c798afb7" providerId="LiveId" clId="{83587632-6A81-45DD-8E82-BB1CD61ED961}" dt="2024-05-10T02:46:40.908" v="91"/>
        <pc:sldMkLst>
          <pc:docMk/>
          <pc:sldMk cId="1457036412" sldId="266"/>
        </pc:sldMkLst>
      </pc:sldChg>
      <pc:sldChg chg="addSp delSp modSp add mod modClrScheme addCm delCm modCm chgLayout">
        <pc:chgData name="Nhật Hoàng Minh" userId="424897f9c798afb7" providerId="LiveId" clId="{83587632-6A81-45DD-8E82-BB1CD61ED961}" dt="2024-05-10T03:08:28.253" v="560" actId="207"/>
        <pc:sldMkLst>
          <pc:docMk/>
          <pc:sldMk cId="1757565046" sldId="267"/>
        </pc:sldMkLst>
        <pc:spChg chg="add del mod">
          <ac:chgData name="Nhật Hoàng Minh" userId="424897f9c798afb7" providerId="LiveId" clId="{83587632-6A81-45DD-8E82-BB1CD61ED961}" dt="2024-05-10T02:51:09.895" v="114" actId="700"/>
          <ac:spMkLst>
            <pc:docMk/>
            <pc:sldMk cId="1757565046" sldId="267"/>
            <ac:spMk id="2" creationId="{6B1CD2CF-CDC2-4BFD-BE52-23927B400E76}"/>
          </ac:spMkLst>
        </pc:spChg>
        <pc:spChg chg="add del mod">
          <ac:chgData name="Nhật Hoàng Minh" userId="424897f9c798afb7" providerId="LiveId" clId="{83587632-6A81-45DD-8E82-BB1CD61ED961}" dt="2024-05-10T02:51:09.895" v="114" actId="700"/>
          <ac:spMkLst>
            <pc:docMk/>
            <pc:sldMk cId="1757565046" sldId="267"/>
            <ac:spMk id="3" creationId="{4B0846BA-3245-47E1-B60F-1EEFC1EEB3A3}"/>
          </ac:spMkLst>
        </pc:spChg>
        <pc:spChg chg="add del mod">
          <ac:chgData name="Nhật Hoàng Minh" userId="424897f9c798afb7" providerId="LiveId" clId="{83587632-6A81-45DD-8E82-BB1CD61ED961}" dt="2024-05-10T02:51:09.895" v="114" actId="700"/>
          <ac:spMkLst>
            <pc:docMk/>
            <pc:sldMk cId="1757565046" sldId="267"/>
            <ac:spMk id="4" creationId="{21958377-10CB-4E6B-AD53-EE53CDA01D2D}"/>
          </ac:spMkLst>
        </pc:spChg>
        <pc:spChg chg="add mod">
          <ac:chgData name="Nhật Hoàng Minh" userId="424897f9c798afb7" providerId="LiveId" clId="{83587632-6A81-45DD-8E82-BB1CD61ED961}" dt="2024-05-10T03:08:28.253" v="560" actId="207"/>
          <ac:spMkLst>
            <pc:docMk/>
            <pc:sldMk cId="1757565046" sldId="267"/>
            <ac:spMk id="5" creationId="{F38335E4-0485-4720-AD09-077A5ABF8D05}"/>
          </ac:spMkLst>
        </pc:spChg>
        <pc:spChg chg="mod ord">
          <ac:chgData name="Nhật Hoàng Minh" userId="424897f9c798afb7" providerId="LiveId" clId="{83587632-6A81-45DD-8E82-BB1CD61ED961}" dt="2024-05-10T03:08:23.263" v="559" actId="700"/>
          <ac:spMkLst>
            <pc:docMk/>
            <pc:sldMk cId="1757565046" sldId="267"/>
            <ac:spMk id="6" creationId="{DEE2B9EA-7D34-40B0-9A29-DE3A339B280E}"/>
          </ac:spMkLst>
        </pc:spChg>
      </pc:sldChg>
      <pc:sldChg chg="add">
        <pc:chgData name="Nhật Hoàng Minh" userId="424897f9c798afb7" providerId="LiveId" clId="{83587632-6A81-45DD-8E82-BB1CD61ED961}" dt="2024-05-10T02:54:08.715" v="192"/>
        <pc:sldMkLst>
          <pc:docMk/>
          <pc:sldMk cId="2033269865" sldId="268"/>
        </pc:sldMkLst>
      </pc:sldChg>
      <pc:sldChg chg="add">
        <pc:chgData name="Nhật Hoàng Minh" userId="424897f9c798afb7" providerId="LiveId" clId="{83587632-6A81-45DD-8E82-BB1CD61ED961}" dt="2024-05-10T02:54:09.205" v="193"/>
        <pc:sldMkLst>
          <pc:docMk/>
          <pc:sldMk cId="144317034" sldId="269"/>
        </pc:sldMkLst>
      </pc:sldChg>
      <pc:sldChg chg="add">
        <pc:chgData name="Nhật Hoàng Minh" userId="424897f9c798afb7" providerId="LiveId" clId="{83587632-6A81-45DD-8E82-BB1CD61ED961}" dt="2024-05-10T02:54:09.565" v="194"/>
        <pc:sldMkLst>
          <pc:docMk/>
          <pc:sldMk cId="3999981149" sldId="270"/>
        </pc:sldMkLst>
      </pc:sldChg>
      <pc:sldChg chg="add">
        <pc:chgData name="Nhật Hoàng Minh" userId="424897f9c798afb7" providerId="LiveId" clId="{83587632-6A81-45DD-8E82-BB1CD61ED961}" dt="2024-05-10T02:54:10.595" v="195"/>
        <pc:sldMkLst>
          <pc:docMk/>
          <pc:sldMk cId="860430277" sldId="271"/>
        </pc:sldMkLst>
      </pc:sldChg>
      <pc:sldChg chg="add">
        <pc:chgData name="Nhật Hoàng Minh" userId="424897f9c798afb7" providerId="LiveId" clId="{83587632-6A81-45DD-8E82-BB1CD61ED961}" dt="2024-05-10T02:54:11.407" v="196"/>
        <pc:sldMkLst>
          <pc:docMk/>
          <pc:sldMk cId="3401438570" sldId="272"/>
        </pc:sldMkLst>
      </pc:sldChg>
      <pc:sldChg chg="add">
        <pc:chgData name="Nhật Hoàng Minh" userId="424897f9c798afb7" providerId="LiveId" clId="{83587632-6A81-45DD-8E82-BB1CD61ED961}" dt="2024-05-10T02:54:12.134" v="197"/>
        <pc:sldMkLst>
          <pc:docMk/>
          <pc:sldMk cId="4098916128" sldId="273"/>
        </pc:sldMkLst>
      </pc:sldChg>
      <pc:sldChg chg="add">
        <pc:chgData name="Nhật Hoàng Minh" userId="424897f9c798afb7" providerId="LiveId" clId="{83587632-6A81-45DD-8E82-BB1CD61ED961}" dt="2024-05-10T02:54:12.515" v="198"/>
        <pc:sldMkLst>
          <pc:docMk/>
          <pc:sldMk cId="815522246" sldId="274"/>
        </pc:sldMkLst>
      </pc:sldChg>
      <pc:sldChg chg="add">
        <pc:chgData name="Nhật Hoàng Minh" userId="424897f9c798afb7" providerId="LiveId" clId="{83587632-6A81-45DD-8E82-BB1CD61ED961}" dt="2024-05-10T02:54:13.114" v="199"/>
        <pc:sldMkLst>
          <pc:docMk/>
          <pc:sldMk cId="3850253072" sldId="275"/>
        </pc:sldMkLst>
      </pc:sldChg>
      <pc:sldChg chg="addSp modSp new mod modClrScheme chgLayout">
        <pc:chgData name="Nhật Hoàng Minh" userId="424897f9c798afb7" providerId="LiveId" clId="{83587632-6A81-45DD-8E82-BB1CD61ED961}" dt="2024-05-10T07:42:07.307" v="2431"/>
        <pc:sldMkLst>
          <pc:docMk/>
          <pc:sldMk cId="1476088460" sldId="276"/>
        </pc:sldMkLst>
        <pc:spChg chg="add mod">
          <ac:chgData name="Nhật Hoàng Minh" userId="424897f9c798afb7" providerId="LiveId" clId="{83587632-6A81-45DD-8E82-BB1CD61ED961}" dt="2024-05-10T07:42:07.307" v="2431"/>
          <ac:spMkLst>
            <pc:docMk/>
            <pc:sldMk cId="1476088460" sldId="276"/>
            <ac:spMk id="3" creationId="{65778C1B-150A-4C1A-B0F2-9B28448E5BB4}"/>
          </ac:spMkLst>
        </pc:spChg>
      </pc:sldChg>
      <pc:sldChg chg="addSp modSp add mod ord">
        <pc:chgData name="Nhật Hoàng Minh" userId="424897f9c798afb7" providerId="LiveId" clId="{83587632-6A81-45DD-8E82-BB1CD61ED961}" dt="2024-05-10T03:23:52.965" v="830"/>
        <pc:sldMkLst>
          <pc:docMk/>
          <pc:sldMk cId="2154866903" sldId="277"/>
        </pc:sldMkLst>
        <pc:spChg chg="add mod">
          <ac:chgData name="Nhật Hoàng Minh" userId="424897f9c798afb7" providerId="LiveId" clId="{83587632-6A81-45DD-8E82-BB1CD61ED961}" dt="2024-05-10T03:23:34.760" v="828" actId="1076"/>
          <ac:spMkLst>
            <pc:docMk/>
            <pc:sldMk cId="2154866903" sldId="277"/>
            <ac:spMk id="3" creationId="{F5399BAD-AF7B-482B-BBA3-300EC70427F2}"/>
          </ac:spMkLst>
        </pc:spChg>
      </pc:sldChg>
      <pc:sldChg chg="add ord">
        <pc:chgData name="Nhật Hoàng Minh" userId="424897f9c798afb7" providerId="LiveId" clId="{83587632-6A81-45DD-8E82-BB1CD61ED961}" dt="2024-05-10T03:24:19.672" v="840"/>
        <pc:sldMkLst>
          <pc:docMk/>
          <pc:sldMk cId="2197563522" sldId="278"/>
        </pc:sldMkLst>
      </pc:sldChg>
      <pc:sldChg chg="add ord">
        <pc:chgData name="Nhật Hoàng Minh" userId="424897f9c798afb7" providerId="LiveId" clId="{83587632-6A81-45DD-8E82-BB1CD61ED961}" dt="2024-05-10T03:24:23.608" v="842"/>
        <pc:sldMkLst>
          <pc:docMk/>
          <pc:sldMk cId="1971070685" sldId="279"/>
        </pc:sldMkLst>
      </pc:sldChg>
      <pc:sldMasterChg chg="modSldLayout sldLayoutOrd">
        <pc:chgData name="Nhật Hoàng Minh" userId="424897f9c798afb7" providerId="LiveId" clId="{83587632-6A81-45DD-8E82-BB1CD61ED961}" dt="2024-05-10T07:44:22.546" v="2464" actId="1582"/>
        <pc:sldMasterMkLst>
          <pc:docMk/>
          <pc:sldMasterMk cId="1677716071" sldId="2147484054"/>
        </pc:sldMasterMkLst>
        <pc:sldLayoutChg chg="modSp mod">
          <pc:chgData name="Nhật Hoàng Minh" userId="424897f9c798afb7" providerId="LiveId" clId="{83587632-6A81-45DD-8E82-BB1CD61ED961}" dt="2024-05-10T04:23:03.550" v="934" actId="207"/>
          <pc:sldLayoutMkLst>
            <pc:docMk/>
            <pc:sldMasterMk cId="1677716071" sldId="2147484054"/>
            <pc:sldLayoutMk cId="369182579" sldId="2147484055"/>
          </pc:sldLayoutMkLst>
          <pc:spChg chg="mod">
            <ac:chgData name="Nhật Hoàng Minh" userId="424897f9c798afb7" providerId="LiveId" clId="{83587632-6A81-45DD-8E82-BB1CD61ED961}" dt="2024-05-10T04:23:03.550" v="934" actId="207"/>
            <ac:spMkLst>
              <pc:docMk/>
              <pc:sldMasterMk cId="1677716071" sldId="2147484054"/>
              <pc:sldLayoutMk cId="369182579" sldId="2147484055"/>
              <ac:spMk id="6" creationId="{00000000-0000-0000-0000-000000000000}"/>
            </ac:spMkLst>
          </pc:spChg>
          <pc:spChg chg="mod">
            <ac:chgData name="Nhật Hoàng Minh" userId="424897f9c798afb7" providerId="LiveId" clId="{83587632-6A81-45DD-8E82-BB1CD61ED961}" dt="2024-05-10T04:16:35.293" v="917" actId="207"/>
            <ac:spMkLst>
              <pc:docMk/>
              <pc:sldMasterMk cId="1677716071" sldId="2147484054"/>
              <pc:sldLayoutMk cId="369182579" sldId="2147484055"/>
              <ac:spMk id="7" creationId="{00000000-0000-0000-0000-000000000000}"/>
            </ac:spMkLst>
          </pc:spChg>
          <pc:spChg chg="mod">
            <ac:chgData name="Nhật Hoàng Minh" userId="424897f9c798afb7" providerId="LiveId" clId="{83587632-6A81-45DD-8E82-BB1CD61ED961}" dt="2024-05-10T04:18:10.893" v="923" actId="207"/>
            <ac:spMkLst>
              <pc:docMk/>
              <pc:sldMasterMk cId="1677716071" sldId="2147484054"/>
              <pc:sldLayoutMk cId="369182579" sldId="2147484055"/>
              <ac:spMk id="8" creationId="{00000000-0000-0000-0000-000000000000}"/>
            </ac:spMkLst>
          </pc:spChg>
        </pc:sldLayoutChg>
        <pc:sldLayoutChg chg="addSp delSp modSp mod ord">
          <pc:chgData name="Nhật Hoàng Minh" userId="424897f9c798afb7" providerId="LiveId" clId="{83587632-6A81-45DD-8E82-BB1CD61ED961}" dt="2024-05-10T07:44:22.546" v="2464" actId="1582"/>
          <pc:sldLayoutMkLst>
            <pc:docMk/>
            <pc:sldMasterMk cId="1677716071" sldId="2147484054"/>
            <pc:sldLayoutMk cId="4120041704" sldId="2147484061"/>
          </pc:sldLayoutMkLst>
          <pc:spChg chg="mod">
            <ac:chgData name="Nhật Hoàng Minh" userId="424897f9c798afb7" providerId="LiveId" clId="{83587632-6A81-45DD-8E82-BB1CD61ED961}" dt="2024-05-10T04:18:49.013" v="927" actId="207"/>
            <ac:spMkLst>
              <pc:docMk/>
              <pc:sldMasterMk cId="1677716071" sldId="2147484054"/>
              <pc:sldLayoutMk cId="4120041704" sldId="2147484061"/>
              <ac:spMk id="5" creationId="{00000000-0000-0000-0000-000000000000}"/>
            </ac:spMkLst>
          </pc:spChg>
          <pc:spChg chg="mod">
            <ac:chgData name="Nhật Hoàng Minh" userId="424897f9c798afb7" providerId="LiveId" clId="{83587632-6A81-45DD-8E82-BB1CD61ED961}" dt="2024-05-10T04:18:58.293" v="928" actId="207"/>
            <ac:spMkLst>
              <pc:docMk/>
              <pc:sldMasterMk cId="1677716071" sldId="2147484054"/>
              <pc:sldLayoutMk cId="4120041704" sldId="2147484061"/>
              <ac:spMk id="6" creationId="{00000000-0000-0000-0000-000000000000}"/>
            </ac:spMkLst>
          </pc:spChg>
          <pc:spChg chg="mod">
            <ac:chgData name="Nhật Hoàng Minh" userId="424897f9c798afb7" providerId="LiveId" clId="{83587632-6A81-45DD-8E82-BB1CD61ED961}" dt="2024-05-10T04:22:24.083" v="933" actId="207"/>
            <ac:spMkLst>
              <pc:docMk/>
              <pc:sldMasterMk cId="1677716071" sldId="2147484054"/>
              <pc:sldLayoutMk cId="4120041704" sldId="2147484061"/>
              <ac:spMk id="9" creationId="{00000000-0000-0000-0000-000000000000}"/>
            </ac:spMkLst>
          </pc:spChg>
          <pc:cxnChg chg="add del mod">
            <ac:chgData name="Nhật Hoàng Minh" userId="424897f9c798afb7" providerId="LiveId" clId="{83587632-6A81-45DD-8E82-BB1CD61ED961}" dt="2024-05-10T03:26:12.546" v="851" actId="478"/>
            <ac:cxnSpMkLst>
              <pc:docMk/>
              <pc:sldMasterMk cId="1677716071" sldId="2147484054"/>
              <pc:sldLayoutMk cId="4120041704" sldId="2147484061"/>
              <ac:cxnSpMk id="10" creationId="{D1C2A3B4-81D2-4F6B-8FDC-13C05B8F1040}"/>
            </ac:cxnSpMkLst>
          </pc:cxnChg>
          <pc:cxnChg chg="add mod">
            <ac:chgData name="Nhật Hoàng Minh" userId="424897f9c798afb7" providerId="LiveId" clId="{83587632-6A81-45DD-8E82-BB1CD61ED961}" dt="2024-05-10T07:44:22.546" v="2464" actId="1582"/>
            <ac:cxnSpMkLst>
              <pc:docMk/>
              <pc:sldMasterMk cId="1677716071" sldId="2147484054"/>
              <pc:sldLayoutMk cId="4120041704" sldId="2147484061"/>
              <ac:cxnSpMk id="11" creationId="{60A0063E-2107-49CD-BA96-94B2D2E75F12}"/>
            </ac:cxnSpMkLst>
          </pc:cxnChg>
        </pc:sldLayoutChg>
        <pc:sldLayoutChg chg="addSp delSp modSp mod ord">
          <pc:chgData name="Nhật Hoàng Minh" userId="424897f9c798afb7" providerId="LiveId" clId="{83587632-6A81-45DD-8E82-BB1CD61ED961}" dt="2024-05-10T04:22:07.463" v="932" actId="207"/>
          <pc:sldLayoutMkLst>
            <pc:docMk/>
            <pc:sldMasterMk cId="1677716071" sldId="2147484054"/>
            <pc:sldLayoutMk cId="1550493412" sldId="2147484062"/>
          </pc:sldLayoutMkLst>
          <pc:spChg chg="del mod">
            <ac:chgData name="Nhật Hoàng Minh" userId="424897f9c798afb7" providerId="LiveId" clId="{83587632-6A81-45DD-8E82-BB1CD61ED961}" dt="2024-05-10T03:08:00.373" v="556" actId="478"/>
            <ac:spMkLst>
              <pc:docMk/>
              <pc:sldMasterMk cId="1677716071" sldId="2147484054"/>
              <pc:sldLayoutMk cId="1550493412" sldId="2147484062"/>
              <ac:spMk id="2" creationId="{00000000-0000-0000-0000-000000000000}"/>
            </ac:spMkLst>
          </pc:spChg>
          <pc:spChg chg="del mod">
            <ac:chgData name="Nhật Hoàng Minh" userId="424897f9c798afb7" providerId="LiveId" clId="{83587632-6A81-45DD-8E82-BB1CD61ED961}" dt="2024-05-10T03:08:00.373" v="556" actId="478"/>
            <ac:spMkLst>
              <pc:docMk/>
              <pc:sldMasterMk cId="1677716071" sldId="2147484054"/>
              <pc:sldLayoutMk cId="1550493412" sldId="2147484062"/>
              <ac:spMk id="3" creationId="{00000000-0000-0000-0000-000000000000}"/>
            </ac:spMkLst>
          </pc:spChg>
          <pc:spChg chg="del mod">
            <ac:chgData name="Nhật Hoàng Minh" userId="424897f9c798afb7" providerId="LiveId" clId="{83587632-6A81-45DD-8E82-BB1CD61ED961}" dt="2024-05-10T03:08:00.373" v="556" actId="478"/>
            <ac:spMkLst>
              <pc:docMk/>
              <pc:sldMasterMk cId="1677716071" sldId="2147484054"/>
              <pc:sldLayoutMk cId="1550493412" sldId="2147484062"/>
              <ac:spMk id="4" creationId="{00000000-0000-0000-0000-000000000000}"/>
            </ac:spMkLst>
          </pc:spChg>
          <pc:spChg chg="del mod">
            <ac:chgData name="Nhật Hoàng Minh" userId="424897f9c798afb7" providerId="LiveId" clId="{83587632-6A81-45DD-8E82-BB1CD61ED961}" dt="2024-05-10T03:08:00.373" v="556" actId="478"/>
            <ac:spMkLst>
              <pc:docMk/>
              <pc:sldMasterMk cId="1677716071" sldId="2147484054"/>
              <pc:sldLayoutMk cId="1550493412" sldId="2147484062"/>
              <ac:spMk id="5" creationId="{00000000-0000-0000-0000-000000000000}"/>
            </ac:spMkLst>
          </pc:spChg>
          <pc:spChg chg="del mod">
            <ac:chgData name="Nhật Hoàng Minh" userId="424897f9c798afb7" providerId="LiveId" clId="{83587632-6A81-45DD-8E82-BB1CD61ED961}" dt="2024-05-10T03:08:00.373" v="556" actId="478"/>
            <ac:spMkLst>
              <pc:docMk/>
              <pc:sldMasterMk cId="1677716071" sldId="2147484054"/>
              <pc:sldLayoutMk cId="1550493412" sldId="2147484062"/>
              <ac:spMk id="6" creationId="{00000000-0000-0000-0000-000000000000}"/>
            </ac:spMkLst>
          </pc:spChg>
          <pc:spChg chg="del mod">
            <ac:chgData name="Nhật Hoàng Minh" userId="424897f9c798afb7" providerId="LiveId" clId="{83587632-6A81-45DD-8E82-BB1CD61ED961}" dt="2024-05-10T03:08:00.373" v="556" actId="478"/>
            <ac:spMkLst>
              <pc:docMk/>
              <pc:sldMasterMk cId="1677716071" sldId="2147484054"/>
              <pc:sldLayoutMk cId="1550493412" sldId="2147484062"/>
              <ac:spMk id="7" creationId="{00000000-0000-0000-0000-000000000000}"/>
            </ac:spMkLst>
          </pc:spChg>
          <pc:spChg chg="mod">
            <ac:chgData name="Nhật Hoàng Minh" userId="424897f9c798afb7" providerId="LiveId" clId="{83587632-6A81-45DD-8E82-BB1CD61ED961}" dt="2024-05-10T04:17:06.852" v="919" actId="207"/>
            <ac:spMkLst>
              <pc:docMk/>
              <pc:sldMasterMk cId="1677716071" sldId="2147484054"/>
              <pc:sldLayoutMk cId="1550493412" sldId="2147484062"/>
              <ac:spMk id="8" creationId="{00000000-0000-0000-0000-000000000000}"/>
            </ac:spMkLst>
          </pc:spChg>
          <pc:spChg chg="mod">
            <ac:chgData name="Nhật Hoàng Minh" userId="424897f9c798afb7" providerId="LiveId" clId="{83587632-6A81-45DD-8E82-BB1CD61ED961}" dt="2024-05-10T04:18:32.293" v="926" actId="1076"/>
            <ac:spMkLst>
              <pc:docMk/>
              <pc:sldMasterMk cId="1677716071" sldId="2147484054"/>
              <pc:sldLayoutMk cId="1550493412" sldId="2147484062"/>
              <ac:spMk id="9" creationId="{00000000-0000-0000-0000-000000000000}"/>
            </ac:spMkLst>
          </pc:spChg>
          <pc:spChg chg="add del mod">
            <ac:chgData name="Nhật Hoàng Minh" userId="424897f9c798afb7" providerId="LiveId" clId="{83587632-6A81-45DD-8E82-BB1CD61ED961}" dt="2024-05-10T03:20:02.338" v="753"/>
            <ac:spMkLst>
              <pc:docMk/>
              <pc:sldMasterMk cId="1677716071" sldId="2147484054"/>
              <pc:sldLayoutMk cId="1550493412" sldId="2147484062"/>
              <ac:spMk id="12" creationId="{E8528784-D22F-4094-9605-22D20380237B}"/>
            </ac:spMkLst>
          </pc:spChg>
          <pc:spChg chg="add del mod">
            <ac:chgData name="Nhật Hoàng Minh" userId="424897f9c798afb7" providerId="LiveId" clId="{83587632-6A81-45DD-8E82-BB1CD61ED961}" dt="2024-05-10T03:20:02.338" v="753"/>
            <ac:spMkLst>
              <pc:docMk/>
              <pc:sldMasterMk cId="1677716071" sldId="2147484054"/>
              <pc:sldLayoutMk cId="1550493412" sldId="2147484062"/>
              <ac:spMk id="13" creationId="{7738A870-E2FE-4F1D-8907-277EB2909B0C}"/>
            </ac:spMkLst>
          </pc:spChg>
          <pc:spChg chg="add del mod">
            <ac:chgData name="Nhật Hoàng Minh" userId="424897f9c798afb7" providerId="LiveId" clId="{83587632-6A81-45DD-8E82-BB1CD61ED961}" dt="2024-05-10T03:20:02.338" v="753"/>
            <ac:spMkLst>
              <pc:docMk/>
              <pc:sldMasterMk cId="1677716071" sldId="2147484054"/>
              <pc:sldLayoutMk cId="1550493412" sldId="2147484062"/>
              <ac:spMk id="14" creationId="{F60D1044-FE2B-4DE9-9FF6-00A834E616C2}"/>
            </ac:spMkLst>
          </pc:spChg>
          <pc:spChg chg="add mod">
            <ac:chgData name="Nhật Hoàng Minh" userId="424897f9c798afb7" providerId="LiveId" clId="{83587632-6A81-45DD-8E82-BB1CD61ED961}" dt="2024-05-10T03:20:04.031" v="754"/>
            <ac:spMkLst>
              <pc:docMk/>
              <pc:sldMasterMk cId="1677716071" sldId="2147484054"/>
              <pc:sldLayoutMk cId="1550493412" sldId="2147484062"/>
              <ac:spMk id="15" creationId="{2ECD84FE-DD84-4AEC-A6AB-E7A935999F49}"/>
            </ac:spMkLst>
          </pc:spChg>
          <pc:spChg chg="add mod">
            <ac:chgData name="Nhật Hoàng Minh" userId="424897f9c798afb7" providerId="LiveId" clId="{83587632-6A81-45DD-8E82-BB1CD61ED961}" dt="2024-05-10T03:20:04.031" v="754"/>
            <ac:spMkLst>
              <pc:docMk/>
              <pc:sldMasterMk cId="1677716071" sldId="2147484054"/>
              <pc:sldLayoutMk cId="1550493412" sldId="2147484062"/>
              <ac:spMk id="16" creationId="{F1BE09F9-FF92-47DD-A688-7952C1C27B29}"/>
            </ac:spMkLst>
          </pc:spChg>
          <pc:spChg chg="add mod">
            <ac:chgData name="Nhật Hoàng Minh" userId="424897f9c798afb7" providerId="LiveId" clId="{83587632-6A81-45DD-8E82-BB1CD61ED961}" dt="2024-05-10T04:22:07.463" v="932" actId="207"/>
            <ac:spMkLst>
              <pc:docMk/>
              <pc:sldMasterMk cId="1677716071" sldId="2147484054"/>
              <pc:sldLayoutMk cId="1550493412" sldId="2147484062"/>
              <ac:spMk id="17" creationId="{E43CC73A-15E9-4791-B085-10FF1022ACDC}"/>
            </ac:spMkLst>
          </pc:spChg>
          <pc:cxnChg chg="add mod">
            <ac:chgData name="Nhật Hoàng Minh" userId="424897f9c798afb7" providerId="LiveId" clId="{83587632-6A81-45DD-8E82-BB1CD61ED961}" dt="2024-05-10T03:24:55.995" v="844" actId="14100"/>
            <ac:cxnSpMkLst>
              <pc:docMk/>
              <pc:sldMasterMk cId="1677716071" sldId="2147484054"/>
              <pc:sldLayoutMk cId="1550493412" sldId="2147484062"/>
              <ac:cxnSpMk id="11" creationId="{DD25A0AA-2F73-40CE-90C6-0C6F4169A54A}"/>
            </ac:cxnSpMkLst>
          </pc:cxnChg>
        </pc:sldLayoutChg>
        <pc:sldLayoutChg chg="addSp delSp modSp mod ord setBg">
          <pc:chgData name="Nhật Hoàng Minh" userId="424897f9c798afb7" providerId="LiveId" clId="{83587632-6A81-45DD-8E82-BB1CD61ED961}" dt="2024-05-10T04:17:30.610" v="921" actId="207"/>
          <pc:sldLayoutMkLst>
            <pc:docMk/>
            <pc:sldMasterMk cId="1677716071" sldId="2147484054"/>
            <pc:sldLayoutMk cId="2499138848" sldId="2147484063"/>
          </pc:sldLayoutMkLst>
          <pc:spChg chg="del">
            <ac:chgData name="Nhật Hoàng Minh" userId="424897f9c798afb7" providerId="LiveId" clId="{83587632-6A81-45DD-8E82-BB1CD61ED961}" dt="2024-05-10T02:48:22.675" v="106" actId="478"/>
            <ac:spMkLst>
              <pc:docMk/>
              <pc:sldMasterMk cId="1677716071" sldId="2147484054"/>
              <pc:sldLayoutMk cId="2499138848" sldId="2147484063"/>
              <ac:spMk id="2" creationId="{00000000-0000-0000-0000-000000000000}"/>
            </ac:spMkLst>
          </pc:spChg>
          <pc:spChg chg="del mod">
            <ac:chgData name="Nhật Hoàng Minh" userId="424897f9c798afb7" providerId="LiveId" clId="{83587632-6A81-45DD-8E82-BB1CD61ED961}" dt="2024-05-10T02:48:34.892" v="109" actId="478"/>
            <ac:spMkLst>
              <pc:docMk/>
              <pc:sldMasterMk cId="1677716071" sldId="2147484054"/>
              <pc:sldLayoutMk cId="2499138848" sldId="2147484063"/>
              <ac:spMk id="3" creationId="{00000000-0000-0000-0000-000000000000}"/>
            </ac:spMkLst>
          </pc:spChg>
          <pc:spChg chg="del mod">
            <ac:chgData name="Nhật Hoàng Minh" userId="424897f9c798afb7" providerId="LiveId" clId="{83587632-6A81-45DD-8E82-BB1CD61ED961}" dt="2024-05-10T02:48:21.576" v="105" actId="478"/>
            <ac:spMkLst>
              <pc:docMk/>
              <pc:sldMasterMk cId="1677716071" sldId="2147484054"/>
              <pc:sldLayoutMk cId="2499138848" sldId="2147484063"/>
              <ac:spMk id="4" creationId="{00000000-0000-0000-0000-000000000000}"/>
            </ac:spMkLst>
          </pc:spChg>
          <pc:spChg chg="del">
            <ac:chgData name="Nhật Hoàng Minh" userId="424897f9c798afb7" providerId="LiveId" clId="{83587632-6A81-45DD-8E82-BB1CD61ED961}" dt="2024-05-10T02:48:23.590" v="107" actId="478"/>
            <ac:spMkLst>
              <pc:docMk/>
              <pc:sldMasterMk cId="1677716071" sldId="2147484054"/>
              <pc:sldLayoutMk cId="2499138848" sldId="2147484063"/>
              <ac:spMk id="5" creationId="{00000000-0000-0000-0000-000000000000}"/>
            </ac:spMkLst>
          </pc:spChg>
          <pc:spChg chg="del">
            <ac:chgData name="Nhật Hoàng Minh" userId="424897f9c798afb7" providerId="LiveId" clId="{83587632-6A81-45DD-8E82-BB1CD61ED961}" dt="2024-05-10T02:48:25.525" v="108" actId="478"/>
            <ac:spMkLst>
              <pc:docMk/>
              <pc:sldMasterMk cId="1677716071" sldId="2147484054"/>
              <pc:sldLayoutMk cId="2499138848" sldId="2147484063"/>
              <ac:spMk id="6" creationId="{00000000-0000-0000-0000-000000000000}"/>
            </ac:spMkLst>
          </pc:spChg>
          <pc:spChg chg="mod">
            <ac:chgData name="Nhật Hoàng Minh" userId="424897f9c798afb7" providerId="LiveId" clId="{83587632-6A81-45DD-8E82-BB1CD61ED961}" dt="2024-05-10T03:06:23.053" v="540" actId="255"/>
            <ac:spMkLst>
              <pc:docMk/>
              <pc:sldMasterMk cId="1677716071" sldId="2147484054"/>
              <pc:sldLayoutMk cId="2499138848" sldId="2147484063"/>
              <ac:spMk id="7" creationId="{00000000-0000-0000-0000-000000000000}"/>
            </ac:spMkLst>
          </pc:spChg>
          <pc:spChg chg="del mod">
            <ac:chgData name="Nhật Hoàng Minh" userId="424897f9c798afb7" providerId="LiveId" clId="{83587632-6A81-45DD-8E82-BB1CD61ED961}" dt="2024-05-10T02:48:15.875" v="103" actId="478"/>
            <ac:spMkLst>
              <pc:docMk/>
              <pc:sldMasterMk cId="1677716071" sldId="2147484054"/>
              <pc:sldLayoutMk cId="2499138848" sldId="2147484063"/>
              <ac:spMk id="8" creationId="{00000000-0000-0000-0000-000000000000}"/>
            </ac:spMkLst>
          </pc:spChg>
          <pc:spChg chg="mod">
            <ac:chgData name="Nhật Hoàng Minh" userId="424897f9c798afb7" providerId="LiveId" clId="{83587632-6A81-45DD-8E82-BB1CD61ED961}" dt="2024-05-10T04:17:30.610" v="921" actId="207"/>
            <ac:spMkLst>
              <pc:docMk/>
              <pc:sldMasterMk cId="1677716071" sldId="2147484054"/>
              <pc:sldLayoutMk cId="2499138848" sldId="2147484063"/>
              <ac:spMk id="9" creationId="{00000000-0000-0000-0000-000000000000}"/>
            </ac:spMkLst>
          </pc:spChg>
          <pc:cxnChg chg="add mod">
            <ac:chgData name="Nhật Hoàng Minh" userId="424897f9c798afb7" providerId="LiveId" clId="{83587632-6A81-45DD-8E82-BB1CD61ED961}" dt="2024-05-10T03:38:39.862" v="914" actId="1076"/>
            <ac:cxnSpMkLst>
              <pc:docMk/>
              <pc:sldMasterMk cId="1677716071" sldId="2147484054"/>
              <pc:sldLayoutMk cId="2499138848" sldId="2147484063"/>
              <ac:cxnSpMk id="11" creationId="{37CC6A42-FA00-4A8E-BB9F-39241EF1E2D8}"/>
            </ac:cxnSpMkLst>
          </pc:cxnChg>
        </pc:sldLayoutChg>
        <pc:sldLayoutChg chg="modSp mod ord">
          <pc:chgData name="Nhật Hoàng Minh" userId="424897f9c798afb7" providerId="LiveId" clId="{83587632-6A81-45DD-8E82-BB1CD61ED961}" dt="2024-05-10T04:19:21.376" v="929" actId="207"/>
          <pc:sldLayoutMkLst>
            <pc:docMk/>
            <pc:sldMasterMk cId="1677716071" sldId="2147484054"/>
            <pc:sldLayoutMk cId="2234629685" sldId="2147484066"/>
          </pc:sldLayoutMkLst>
          <pc:spChg chg="mod">
            <ac:chgData name="Nhật Hoàng Minh" userId="424897f9c798afb7" providerId="LiveId" clId="{83587632-6A81-45DD-8E82-BB1CD61ED961}" dt="2024-05-10T04:19:21.376" v="929" actId="207"/>
            <ac:spMkLst>
              <pc:docMk/>
              <pc:sldMasterMk cId="1677716071" sldId="2147484054"/>
              <pc:sldLayoutMk cId="2234629685" sldId="2147484066"/>
              <ac:spMk id="9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A28668-20AF-4CE0-A16D-6B3CFFB680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1A404-E554-408E-A0B7-E1F75862B5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5B304-2438-48C7-A793-2D7EDB268686}" type="datetimeFigureOut">
              <a:rPr lang="en-US" smtClean="0"/>
              <a:t>10-May-24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09A0F-42D3-467A-B9CE-821A6E5995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3A548-C027-4911-9FB2-0387ED43D5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7C6A0-79E4-4071-9279-893CBF0E3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5C0-E11E-4121-A25E-7E151A299B55}" type="datetimeFigureOut">
              <a:rPr lang="en-US" smtClean="0"/>
              <a:t>10-May-24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3FE51-98EA-480D-AD1F-64B52B49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E7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14289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A4CD220-2C7C-43B1-9FA5-E0AF54B669A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105275"/>
            <a:ext cx="10058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15A153-D115-416B-9CCE-C1952203F118}"/>
              </a:ext>
            </a:extLst>
          </p:cNvPr>
          <p:cNvCxnSpPr>
            <a:cxnSpLocks/>
          </p:cNvCxnSpPr>
          <p:nvPr userDrawn="1"/>
        </p:nvCxnSpPr>
        <p:spPr>
          <a:xfrm>
            <a:off x="1097280" y="1457325"/>
            <a:ext cx="10058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8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918504"/>
            <a:ext cx="12188825" cy="30209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DA4CD220-2C7C-43B1-9FA5-E0AF54B669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2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rgbClr val="0E7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41209" y="0"/>
            <a:ext cx="64008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25A0AA-2F73-40CE-90C6-0C6F4169A54A}"/>
              </a:ext>
            </a:extLst>
          </p:cNvPr>
          <p:cNvCxnSpPr>
            <a:cxnSpLocks/>
          </p:cNvCxnSpPr>
          <p:nvPr userDrawn="1"/>
        </p:nvCxnSpPr>
        <p:spPr>
          <a:xfrm>
            <a:off x="792480" y="1446835"/>
            <a:ext cx="567776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ECD84FE-DD84-4AEC-A6AB-E7A93599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1BE09F9-FF92-47DD-A688-7952C1C2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43CC73A-15E9-4791-B085-10FF1022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A4CD220-2C7C-43B1-9FA5-E0AF54B669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918504"/>
            <a:ext cx="12188825" cy="3020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DA4CD220-2C7C-43B1-9FA5-E0AF54B669A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CC6A42-FA00-4A8E-BB9F-39241EF1E2D8}"/>
              </a:ext>
            </a:extLst>
          </p:cNvPr>
          <p:cNvCxnSpPr>
            <a:cxnSpLocks/>
          </p:cNvCxnSpPr>
          <p:nvPr userDrawn="1"/>
        </p:nvCxnSpPr>
        <p:spPr>
          <a:xfrm>
            <a:off x="3835400" y="3749040"/>
            <a:ext cx="4521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3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E7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A4CD220-2C7C-43B1-9FA5-E0AF54B669A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0063E-2107-49CD-BA96-94B2D2E75F12}"/>
              </a:ext>
            </a:extLst>
          </p:cNvPr>
          <p:cNvCxnSpPr>
            <a:cxnSpLocks/>
          </p:cNvCxnSpPr>
          <p:nvPr userDrawn="1"/>
        </p:nvCxnSpPr>
        <p:spPr>
          <a:xfrm>
            <a:off x="730667" y="755955"/>
            <a:ext cx="567776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04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3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64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9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4CD220-2C7C-43B1-9FA5-E0AF54B669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1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62" r:id="rId2"/>
    <p:sldLayoutId id="2147484063" r:id="rId3"/>
    <p:sldLayoutId id="2147484061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4" r:id="rId10"/>
    <p:sldLayoutId id="2147484065" r:id="rId11"/>
    <p:sldLayoutId id="2147484066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251091D0-CC3F-4007-A19D-54BC4EF54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175" y="1864820"/>
            <a:ext cx="10106025" cy="24023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ĐỊNH TUYẾN DỰA TRÊN NĂNG LƯỢNG trong đa </a:t>
            </a:r>
            <a:r>
              <a:rPr lang="vi-VN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cảm</a:t>
            </a:r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 </a:t>
            </a:r>
            <a:r>
              <a:rPr lang="vi-VN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biến</a:t>
            </a:r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 </a:t>
            </a:r>
            <a:r>
              <a:rPr lang="vi-VN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cấu</a:t>
            </a:r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 </a:t>
            </a:r>
            <a:r>
              <a:rPr lang="vi-VN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trúc</a:t>
            </a:r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 </a:t>
            </a:r>
            <a:r>
              <a:rPr lang="vi-VN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ad-hoc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4020202020204" pitchFamily="2" charset="0"/>
              <a:ea typeface="Open Sans" panose="020B0604020202020204" pitchFamily="2" charset="0"/>
              <a:cs typeface="Open Sans" panose="020B06040202020202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B9D86-B21D-484F-9042-A4667609431C}"/>
              </a:ext>
            </a:extLst>
          </p:cNvPr>
          <p:cNvSpPr txBox="1"/>
          <p:nvPr/>
        </p:nvSpPr>
        <p:spPr>
          <a:xfrm>
            <a:off x="1019175" y="4362450"/>
            <a:ext cx="10106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err="1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Giảng</a:t>
            </a:r>
            <a:r>
              <a:rPr lang="vi-VN" sz="2400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 viên </a:t>
            </a:r>
            <a:r>
              <a:rPr lang="vi-VN" sz="2400" dirty="0" err="1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hướng</a:t>
            </a:r>
            <a:r>
              <a:rPr lang="vi-VN" sz="2400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 </a:t>
            </a:r>
            <a:r>
              <a:rPr lang="vi-VN" sz="2400" dirty="0" err="1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dẫn</a:t>
            </a:r>
            <a:r>
              <a:rPr lang="vi-VN" sz="2400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: TS. </a:t>
            </a:r>
            <a:r>
              <a:rPr lang="vi-VN" sz="2400" dirty="0" err="1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Phạm</a:t>
            </a:r>
            <a:r>
              <a:rPr lang="vi-VN" sz="2400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 Duy Hưng</a:t>
            </a:r>
          </a:p>
          <a:p>
            <a:r>
              <a:rPr lang="vi-VN" sz="2400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Sinh viên </a:t>
            </a:r>
            <a:r>
              <a:rPr lang="vi-VN" sz="2400" dirty="0" err="1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thực</a:t>
            </a:r>
            <a:r>
              <a:rPr lang="vi-VN" sz="2400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 </a:t>
            </a:r>
            <a:r>
              <a:rPr lang="vi-VN" sz="2400" dirty="0" err="1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hiện</a:t>
            </a:r>
            <a:r>
              <a:rPr lang="vi-VN" sz="2400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: Hoàng Minh Nhật</a:t>
            </a:r>
            <a:endParaRPr lang="en-US" sz="2400" dirty="0">
              <a:latin typeface="Open Sans" panose="020B0604020202020204" pitchFamily="2" charset="0"/>
              <a:ea typeface="Open Sans" panose="020B0604020202020204" pitchFamily="2" charset="0"/>
              <a:cs typeface="Open Sans" panose="020B06040202020202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5EEAB2-2650-4DDF-8EB7-94D35F07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938" y="145557"/>
            <a:ext cx="1114425" cy="1114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F3B8F5-94AB-4D02-B96C-D446C841D2C9}"/>
              </a:ext>
            </a:extLst>
          </p:cNvPr>
          <p:cNvSpPr txBox="1"/>
          <p:nvPr/>
        </p:nvSpPr>
        <p:spPr>
          <a:xfrm>
            <a:off x="2718412" y="145557"/>
            <a:ext cx="675517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vi-VN" b="1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ĐẠI HỌC QUỐC GIA</a:t>
            </a:r>
            <a:br>
              <a:rPr lang="vi-VN" b="1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</a:br>
            <a:r>
              <a:rPr lang="vi-VN" b="1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TRƯỜNG ĐẠI HỌC CÔNG NGHỆ</a:t>
            </a:r>
            <a:endParaRPr lang="en-US" b="1" dirty="0">
              <a:latin typeface="Open Sans" panose="020B0604020202020204" pitchFamily="2" charset="0"/>
              <a:ea typeface="Open Sans" panose="020B0604020202020204" pitchFamily="2" charset="0"/>
              <a:cs typeface="Open Sans" panose="020B0604020202020204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B2960C-7985-4BAE-AFBD-7B98F2F28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1" y="-70531"/>
            <a:ext cx="3867151" cy="15465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7F9213-D194-41AA-997B-6CBFFEAF3BBE}"/>
              </a:ext>
            </a:extLst>
          </p:cNvPr>
          <p:cNvSpPr txBox="1"/>
          <p:nvPr/>
        </p:nvSpPr>
        <p:spPr>
          <a:xfrm>
            <a:off x="4557711" y="5895975"/>
            <a:ext cx="30289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i="1" dirty="0" err="1"/>
              <a:t>Hà</a:t>
            </a:r>
            <a:r>
              <a:rPr lang="vi-VN" i="1" dirty="0"/>
              <a:t> </a:t>
            </a:r>
            <a:r>
              <a:rPr lang="vi-VN" i="1" dirty="0" err="1"/>
              <a:t>Nội</a:t>
            </a:r>
            <a:r>
              <a:rPr lang="vi-VN" i="1" dirty="0"/>
              <a:t>, </a:t>
            </a:r>
            <a:r>
              <a:rPr lang="vi-VN" i="1" dirty="0" err="1"/>
              <a:t>tháng</a:t>
            </a:r>
            <a:r>
              <a:rPr lang="vi-VN" i="1" dirty="0"/>
              <a:t> 6 năm </a:t>
            </a:r>
            <a:r>
              <a:rPr lang="vi-VN" i="1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2024</a:t>
            </a:r>
            <a:endParaRPr lang="en-US" i="1" dirty="0">
              <a:latin typeface="Open Sans" panose="020B0604020202020204" pitchFamily="2" charset="0"/>
              <a:ea typeface="Open Sans" panose="020B0604020202020204" pitchFamily="2" charset="0"/>
              <a:cs typeface="Open Sans" panose="020B0604020202020204" pitchFamily="2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26259B2-9E51-429A-952D-6FE24B8C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5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5C59C5-5E96-429E-9A18-E8AA4EAA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CE96A-0F34-4FA1-BFA3-F59AF7E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3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CE96A-0F34-4FA1-BFA3-F59AF7E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6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CE96A-0F34-4FA1-BFA3-F59AF7E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CE96A-0F34-4FA1-BFA3-F59AF7E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8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CE96A-0F34-4FA1-BFA3-F59AF7E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30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8D425-6505-47FE-A958-3042385E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6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CE96A-0F34-4FA1-BFA3-F59AF7E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CE96A-0F34-4FA1-BFA3-F59AF7E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16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CE96A-0F34-4FA1-BFA3-F59AF7E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F9E3-26DC-4FDD-9EC6-4A3E25D5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7990" y="6410960"/>
            <a:ext cx="1312025" cy="447040"/>
          </a:xfrm>
        </p:spPr>
        <p:txBody>
          <a:bodyPr/>
          <a:lstStyle/>
          <a:p>
            <a:fld id="{DA4CD220-2C7C-43B1-9FA5-E0AF54B669A1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D997E-70C7-4C6A-8E80-FD9B79603E32}"/>
              </a:ext>
            </a:extLst>
          </p:cNvPr>
          <p:cNvSpPr txBox="1"/>
          <p:nvPr/>
        </p:nvSpPr>
        <p:spPr>
          <a:xfrm>
            <a:off x="721360" y="2306320"/>
            <a:ext cx="5902960" cy="29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sz="3200" dirty="0"/>
              <a:t>GIỚI THIỆU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sz="3200" dirty="0"/>
              <a:t>PHƯƠNG PHÁP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sz="3200" dirty="0"/>
              <a:t>KẾT QUẢ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sz="3200" dirty="0"/>
              <a:t>HƯỚNG PHÁT TRIỂN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EFDA5-77D2-46EF-8685-244F590CCC81}"/>
              </a:ext>
            </a:extLst>
          </p:cNvPr>
          <p:cNvSpPr txBox="1"/>
          <p:nvPr/>
        </p:nvSpPr>
        <p:spPr>
          <a:xfrm>
            <a:off x="721360" y="568960"/>
            <a:ext cx="470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NỘI DUNG CHÍNH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20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0B5A1-69FA-41F7-BE71-DA42AB22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70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CE96A-0F34-4FA1-BFA3-F59AF7E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3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8335E4-0485-4720-AD09-077A5ABF8D05}"/>
              </a:ext>
            </a:extLst>
          </p:cNvPr>
          <p:cNvSpPr txBox="1"/>
          <p:nvPr/>
        </p:nvSpPr>
        <p:spPr>
          <a:xfrm>
            <a:off x="578734" y="2967335"/>
            <a:ext cx="11034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i="1" dirty="0">
                <a:solidFill>
                  <a:schemeClr val="bg1"/>
                </a:solidFill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CẢM ƠN QUÝ VỊ ĐÃ LẮNG NGHE</a:t>
            </a:r>
            <a:endParaRPr lang="en-US" sz="5400" b="1" i="1" dirty="0">
              <a:solidFill>
                <a:schemeClr val="bg1"/>
              </a:solidFill>
              <a:latin typeface="Open Sans" panose="020B0604020202020204" pitchFamily="2" charset="0"/>
              <a:ea typeface="Open Sans" panose="020B0604020202020204" pitchFamily="2" charset="0"/>
              <a:cs typeface="Open Sans" panose="020B0604020202020204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2B9EA-7D34-40B0-9A29-DE3A339B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6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E9D26-8AF7-4A44-9EF0-28D2437C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78C1B-150A-4C1A-B0F2-9B28448E5BB4}"/>
              </a:ext>
            </a:extLst>
          </p:cNvPr>
          <p:cNvSpPr txBox="1"/>
          <p:nvPr/>
        </p:nvSpPr>
        <p:spPr>
          <a:xfrm>
            <a:off x="4386580" y="3075057"/>
            <a:ext cx="341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1. GIỚI THIỆU</a:t>
            </a:r>
            <a:endParaRPr 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8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27F16-47FE-46B1-B2E1-A69DB0AF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4</a:t>
            </a:fld>
            <a:endParaRPr lang="en-US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710CD-DFAC-4D66-8507-FA06FBDBAB0E}"/>
              </a:ext>
            </a:extLst>
          </p:cNvPr>
          <p:cNvSpPr txBox="1"/>
          <p:nvPr/>
        </p:nvSpPr>
        <p:spPr>
          <a:xfrm>
            <a:off x="650240" y="274320"/>
            <a:ext cx="5364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VẤN ĐỀ TRONG </a:t>
            </a:r>
            <a:r>
              <a:rPr lang="vi-V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MẠNG CẢM BIẾN AD-HOC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4" name="Google Shape;125;p16">
            <a:extLst>
              <a:ext uri="{FF2B5EF4-FFF2-40B4-BE49-F238E27FC236}">
                <a16:creationId xmlns:a16="http://schemas.microsoft.com/office/drawing/2014/main" id="{4AA985F0-A680-4004-9970-6CCC54CC5E01}"/>
              </a:ext>
            </a:extLst>
          </p:cNvPr>
          <p:cNvSpPr txBox="1"/>
          <p:nvPr/>
        </p:nvSpPr>
        <p:spPr>
          <a:xfrm>
            <a:off x="650240" y="1289983"/>
            <a:ext cx="10871200" cy="535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i="0" dirty="0" err="1"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Mạng</a:t>
            </a:r>
            <a:r>
              <a:rPr lang="vi-VN" sz="2400" i="0" dirty="0"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vi-VN" sz="2400" i="0" dirty="0" err="1"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cảm</a:t>
            </a:r>
            <a:r>
              <a:rPr lang="vi-VN" sz="2400" i="0" dirty="0"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vi-VN" sz="2400" i="0" dirty="0" err="1"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biến</a:t>
            </a:r>
            <a:r>
              <a:rPr lang="vi-VN" sz="2400" i="0" dirty="0"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vi-VN" sz="2400" i="0" dirty="0" err="1"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ad-hoc</a:t>
            </a:r>
            <a:r>
              <a:rPr lang="vi-VN" sz="2400" i="0" dirty="0"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l</a:t>
            </a:r>
            <a:r>
              <a:rPr lang="en-US" sz="24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à </a:t>
            </a:r>
            <a:r>
              <a:rPr lang="en-US" sz="24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mạng</a:t>
            </a:r>
            <a:r>
              <a:rPr lang="en-US" sz="24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24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tự</a:t>
            </a:r>
            <a:r>
              <a:rPr lang="en-US" sz="24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24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thiết</a:t>
            </a:r>
            <a:r>
              <a:rPr lang="en-US" sz="24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24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lập</a:t>
            </a:r>
            <a:r>
              <a:rPr lang="en-US" sz="24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24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là</a:t>
            </a:r>
            <a:r>
              <a:rPr lang="en-US" sz="24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24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mạng</a:t>
            </a:r>
            <a:r>
              <a:rPr lang="en-US" sz="24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24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tự</a:t>
            </a:r>
            <a:r>
              <a:rPr lang="en-US" sz="24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24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tổ</a:t>
            </a:r>
            <a:r>
              <a:rPr lang="en-US" sz="24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24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chức</a:t>
            </a:r>
            <a:r>
              <a:rPr lang="en-US" sz="24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24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không</a:t>
            </a:r>
            <a:r>
              <a:rPr lang="en-US" sz="24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24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thông</a:t>
            </a:r>
            <a:r>
              <a:rPr lang="en-US" sz="24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qua </a:t>
            </a:r>
            <a:r>
              <a:rPr lang="en-US" sz="24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điểm</a:t>
            </a:r>
            <a:r>
              <a:rPr lang="en-US" sz="24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24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truy</a:t>
            </a:r>
            <a:r>
              <a:rPr lang="en-US" sz="24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24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cập</a:t>
            </a:r>
            <a:r>
              <a:rPr lang="en-US" sz="24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24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trung</a:t>
            </a:r>
            <a:r>
              <a:rPr lang="en-US" sz="24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24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tâm</a:t>
            </a:r>
            <a:r>
              <a:rPr lang="en-US" sz="24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vi-VN" sz="2400" dirty="0">
              <a:highlight>
                <a:schemeClr val="lt1"/>
              </a:highligh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  <a:sym typeface="Libre Baskervill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Các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ứng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dụng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chủ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yếu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gồm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: </a:t>
            </a:r>
            <a:endParaRPr lang="en-US" sz="2400" i="0" dirty="0">
              <a:solidFill>
                <a:srgbClr val="000000"/>
              </a:solidFill>
              <a:effectLst/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Đ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o thông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số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môi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trường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và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đưa ra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các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dữ</a:t>
            </a:r>
            <a:r>
              <a:rPr lang="en-US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liệu</a:t>
            </a:r>
            <a:endParaRPr lang="en-US" sz="2400" i="0" dirty="0">
              <a:solidFill>
                <a:srgbClr val="000000"/>
              </a:solidFill>
              <a:effectLst/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Đ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iều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khiển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trong công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nghiệp</a:t>
            </a:r>
            <a:r>
              <a:rPr lang="en-US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,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phản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ứng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hạt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nhân</a:t>
            </a:r>
            <a:r>
              <a:rPr lang="en-US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,…</a:t>
            </a:r>
            <a:endParaRPr lang="en-US" sz="2400" dirty="0">
              <a:solidFill>
                <a:srgbClr val="000000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Giám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sát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các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khu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vực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quân </a:t>
            </a:r>
            <a:r>
              <a:rPr lang="vi-VN" sz="24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sự</a:t>
            </a:r>
            <a:r>
              <a:rPr lang="vi-VN" sz="24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,…</a:t>
            </a:r>
            <a:endParaRPr lang="en-US" sz="2400" dirty="0">
              <a:solidFill>
                <a:srgbClr val="000000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chemeClr val="lt1"/>
              </a:highligh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  <a:sym typeface="Libre Baskervill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Kiểm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soát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năng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lượng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là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một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vấn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đề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thiết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yếu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vì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các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thiết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bị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cảm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biến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được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đặt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ở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những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vùng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khó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tiếp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cận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,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sạc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năng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lượng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cho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các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nút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cảm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biến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là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kém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khả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thi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Wingdings" panose="05000000000000000000" pitchFamily="2" charset="2"/>
              </a:rPr>
              <a:t>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Do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vậy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cần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có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phương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án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kiểm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soát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năng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lượng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để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tối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ưu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thời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gian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sống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của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toàn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mạng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.</a:t>
            </a:r>
            <a:endParaRPr lang="vi-VN" sz="2400" dirty="0">
              <a:highlight>
                <a:schemeClr val="lt1"/>
              </a:highligh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  <a:sym typeface="Libre Baskerville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vi-VN" sz="2400" dirty="0">
              <a:highlight>
                <a:schemeClr val="lt1"/>
              </a:highligh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42193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855A41-D824-4FDC-B2B9-A54E1C43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583E5-7A9E-4E0A-8FE9-ECDEC09D6EB6}"/>
              </a:ext>
            </a:extLst>
          </p:cNvPr>
          <p:cNvSpPr txBox="1"/>
          <p:nvPr/>
        </p:nvSpPr>
        <p:spPr>
          <a:xfrm>
            <a:off x="650240" y="274320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MÔ HÌNH TIÊU THỤ NĂNG LƯỢNG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198F1-3251-408B-9436-AA7DD9D9B528}"/>
              </a:ext>
            </a:extLst>
          </p:cNvPr>
          <p:cNvSpPr/>
          <p:nvPr/>
        </p:nvSpPr>
        <p:spPr>
          <a:xfrm>
            <a:off x="979518" y="1944966"/>
            <a:ext cx="2226878" cy="721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Năng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lượng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gửi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dữ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liệu</a:t>
            </a:r>
            <a:endParaRPr lang="en-US" b="1" dirty="0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12" name="Google Shape;125;p16">
            <a:extLst>
              <a:ext uri="{FF2B5EF4-FFF2-40B4-BE49-F238E27FC236}">
                <a16:creationId xmlns:a16="http://schemas.microsoft.com/office/drawing/2014/main" id="{C67DE5B5-3817-432A-92B7-56FBF46D8B04}"/>
              </a:ext>
            </a:extLst>
          </p:cNvPr>
          <p:cNvSpPr txBox="1"/>
          <p:nvPr/>
        </p:nvSpPr>
        <p:spPr>
          <a:xfrm>
            <a:off x="650240" y="1289983"/>
            <a:ext cx="10871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Trên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các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nút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cảm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biến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,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tiêu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thụ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năng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lượng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của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các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nút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dựa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trên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:</a:t>
            </a:r>
            <a:endParaRPr lang="vi-VN" sz="2400" dirty="0">
              <a:highlight>
                <a:schemeClr val="lt1"/>
              </a:highligh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  <a:sym typeface="Libre Baskervill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AEF144-DDF1-476F-A57E-E1047FA48BCB}"/>
              </a:ext>
            </a:extLst>
          </p:cNvPr>
          <p:cNvSpPr/>
          <p:nvPr/>
        </p:nvSpPr>
        <p:spPr>
          <a:xfrm>
            <a:off x="4734560" y="1944966"/>
            <a:ext cx="2226878" cy="721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Năng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lượng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nhận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dữ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liệu</a:t>
            </a:r>
            <a:endParaRPr lang="en-US" b="1" dirty="0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BC32-887E-4B86-9F4E-2DB2A20A7FEB}"/>
              </a:ext>
            </a:extLst>
          </p:cNvPr>
          <p:cNvSpPr/>
          <p:nvPr/>
        </p:nvSpPr>
        <p:spPr>
          <a:xfrm>
            <a:off x="7975599" y="1944966"/>
            <a:ext cx="3236883" cy="721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Năng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lượng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tiêu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thụ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trong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trạng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thái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chờ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tín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hiệu</a:t>
            </a:r>
            <a:endParaRPr lang="en-US" b="1" dirty="0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7134C5-CA6A-4998-89CD-B8EED5D08100}"/>
              </a:ext>
            </a:extLst>
          </p:cNvPr>
          <p:cNvSpPr/>
          <p:nvPr/>
        </p:nvSpPr>
        <p:spPr>
          <a:xfrm>
            <a:off x="650240" y="3237220"/>
            <a:ext cx="1294236" cy="8874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Gói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tin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dữ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liệu</a:t>
            </a:r>
            <a:endParaRPr lang="en-US" b="1" dirty="0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D2280F-C5D3-4251-9142-F158BE09F81C}"/>
              </a:ext>
            </a:extLst>
          </p:cNvPr>
          <p:cNvSpPr/>
          <p:nvPr/>
        </p:nvSpPr>
        <p:spPr>
          <a:xfrm>
            <a:off x="2310481" y="3237220"/>
            <a:ext cx="1430237" cy="8874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Gói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tin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kiểm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soát</a:t>
            </a:r>
            <a:endParaRPr lang="en-US" b="1" dirty="0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BEAA2F-21B2-448B-9F92-66FD7B4E4EE3}"/>
              </a:ext>
            </a:extLst>
          </p:cNvPr>
          <p:cNvSpPr/>
          <p:nvPr/>
        </p:nvSpPr>
        <p:spPr>
          <a:xfrm>
            <a:off x="4417762" y="3235712"/>
            <a:ext cx="1249441" cy="8874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Gói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tin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dữ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liệu</a:t>
            </a:r>
            <a:endParaRPr lang="en-US" b="1" dirty="0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668C3B-E906-499D-A486-1720A3EC3CBF}"/>
              </a:ext>
            </a:extLst>
          </p:cNvPr>
          <p:cNvSpPr/>
          <p:nvPr/>
        </p:nvSpPr>
        <p:spPr>
          <a:xfrm>
            <a:off x="6016558" y="3235712"/>
            <a:ext cx="1430237" cy="8874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Gói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tin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kiểm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soát</a:t>
            </a:r>
            <a:endParaRPr lang="en-US" b="1" dirty="0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C9C257-644E-4085-9448-65F836D6C9AF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1297358" y="2666326"/>
            <a:ext cx="795599" cy="57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AB22D1-6420-48F0-A3BB-DB3832E8B278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2092957" y="2666326"/>
            <a:ext cx="932643" cy="57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CD8690-4DF6-44A0-AECF-D4FB7AF8E5AD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5042483" y="2666326"/>
            <a:ext cx="805516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2571AB-6C3D-4C82-8C71-4E711617D800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5847999" y="2666326"/>
            <a:ext cx="883678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21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2E678-7B0C-465C-B68A-4AF00F45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34899-C8DE-4B6D-8458-7CEEFDAEE7D2}"/>
              </a:ext>
            </a:extLst>
          </p:cNvPr>
          <p:cNvSpPr txBox="1"/>
          <p:nvPr/>
        </p:nvSpPr>
        <p:spPr>
          <a:xfrm>
            <a:off x="650240" y="274320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MÔ HÌNH TIÊU THỤ NĂNG LƯỢNG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25;p16">
                <a:extLst>
                  <a:ext uri="{FF2B5EF4-FFF2-40B4-BE49-F238E27FC236}">
                    <a16:creationId xmlns:a16="http://schemas.microsoft.com/office/drawing/2014/main" id="{F1506409-E9FD-4C4A-AA8A-A0163825AE66}"/>
                  </a:ext>
                </a:extLst>
              </p:cNvPr>
              <p:cNvSpPr txBox="1"/>
              <p:nvPr/>
            </p:nvSpPr>
            <p:spPr>
              <a:xfrm>
                <a:off x="650240" y="1659315"/>
                <a:ext cx="7040880" cy="9840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000" i="1" smtClean="0">
                              <a:solidFill>
                                <a:srgbClr val="836967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  <a:sym typeface="Libre Baskerville"/>
                            </a:rPr>
                          </m:ctrlPr>
                        </m:sSubPr>
                        <m:e>
                          <m:r>
                            <a:rPr lang="vi-VN" sz="2000" i="1" smtClean="0"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  <a:sym typeface="Libre Baskerville"/>
                            </a:rPr>
                            <m:t>𝐸</m:t>
                          </m:r>
                        </m:e>
                        <m:sub>
                          <m:r>
                            <a:rPr lang="vi-VN" sz="2000" i="1" smtClean="0"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  <a:sym typeface="Libre Baskerville"/>
                            </a:rPr>
                            <m:t>𝑇𝑥</m:t>
                          </m:r>
                        </m:sub>
                      </m:sSub>
                      <m:d>
                        <m:dPr>
                          <m:ctrlPr>
                            <a:rPr lang="vi-VN" sz="2000" i="1" smtClean="0">
                              <a:solidFill>
                                <a:srgbClr val="836967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  <a:sym typeface="Libre Baskerville"/>
                            </a:rPr>
                          </m:ctrlPr>
                        </m:dPr>
                        <m:e>
                          <m:r>
                            <a:rPr lang="vi-VN" sz="2000" i="1" smtClean="0"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  <a:sym typeface="Libre Baskerville"/>
                            </a:rPr>
                            <m:t>𝑞</m:t>
                          </m:r>
                          <m:r>
                            <a:rPr lang="vi-VN" sz="2000" i="1" smtClean="0"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  <a:sym typeface="Libre Baskerville"/>
                            </a:rPr>
                            <m:t>,</m:t>
                          </m:r>
                          <m:r>
                            <a:rPr lang="vi-VN" sz="2000" i="1" smtClean="0"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  <a:sym typeface="Libre Baskerville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highlight>
                            <a:schemeClr val="lt1"/>
                          </a:highlight>
                          <a:latin typeface="Cambria Math" panose="02040503050406030204" pitchFamily="18" charset="0"/>
                          <a:sym typeface="Libre Baskerville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vi-VN" sz="2000" i="1" smtClean="0">
                              <a:solidFill>
                                <a:srgbClr val="836967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  <a:sym typeface="Libre Baskerville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000" i="1" smtClean="0">
                                  <a:solidFill>
                                    <a:srgbClr val="836967"/>
                                  </a:solidFill>
                                  <a:highlight>
                                    <a:schemeClr val="lt1"/>
                                  </a:highlight>
                                  <a:latin typeface="Cambria Math" panose="02040503050406030204" pitchFamily="18" charset="0"/>
                                  <a:sym typeface="Libre Baskerville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vi-VN" sz="200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</m:ctrlPr>
                                  </m:eqArrPr>
                                  <m:e>
                                    <m:r>
                                      <a:rPr lang="vi-VN" sz="200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𝑞</m:t>
                                    </m:r>
                                    <m:r>
                                      <a:rPr lang="vi-VN" sz="200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vi-VN" sz="2000" i="1" smtClean="0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00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vi-VN" sz="200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𝑙𝑒𝑐</m:t>
                                        </m:r>
                                      </m:sub>
                                    </m:sSub>
                                    <m:r>
                                      <a:rPr lang="vi-VN" sz="200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+</m:t>
                                    </m:r>
                                    <m:r>
                                      <a:rPr lang="vi-VN" sz="200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𝑞</m:t>
                                    </m:r>
                                    <m:r>
                                      <a:rPr lang="vi-VN" sz="200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vi-VN" sz="2000" i="1" smtClean="0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00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vi-VN" sz="200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𝐹</m:t>
                                        </m:r>
                                        <m:r>
                                          <a:rPr lang="en-US" sz="2000" b="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𝑟𝑖𝑖𝑠</m:t>
                                        </m:r>
                                        <m:r>
                                          <a:rPr lang="en-US" sz="2000" b="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∗</m:t>
                                    </m:r>
                                    <m:sSup>
                                      <m:sSupPr>
                                        <m:ctrlPr>
                                          <a:rPr lang="vi-VN" sz="2000" i="1" smtClean="0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sz="200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vi-VN" sz="200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,  </m:t>
                                    </m:r>
                                    <m:r>
                                      <a:rPr lang="en-US" sz="2000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ế</m:t>
                                    </m:r>
                                    <m:r>
                                      <a:rPr lang="en-US" sz="2000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𝑢</m:t>
                                    </m:r>
                                    <m:r>
                                      <a:rPr lang="en-US" sz="2000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  </m:t>
                                    </m:r>
                                    <m:r>
                                      <a:rPr lang="en-US" sz="2000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𝑑</m:t>
                                    </m:r>
                                    <m:r>
                                      <a:rPr lang="en-US" sz="2000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vi-VN" sz="2000" i="1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𝑐𝑟𝑜𝑠𝑠𝑜𝑣𝑒𝑟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vi-VN" sz="2000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𝑞</m:t>
                                    </m:r>
                                    <m:r>
                                      <a:rPr lang="vi-VN" sz="2000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vi-VN" sz="2000" i="1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000" i="1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vi-VN" sz="2000" i="1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𝐸</m:t>
                                        </m:r>
                                        <m:r>
                                          <a:rPr lang="en-US" sz="2000" b="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𝑙𝑒𝑐</m:t>
                                        </m:r>
                                      </m:sub>
                                    </m:sSub>
                                    <m:r>
                                      <a:rPr lang="vi-VN" sz="2000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+</m:t>
                                    </m:r>
                                    <m:r>
                                      <a:rPr lang="vi-VN" sz="2000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𝑞</m:t>
                                    </m:r>
                                    <m:r>
                                      <a:rPr lang="vi-VN" sz="2000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vi-VN" sz="2000" i="1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000" i="1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𝐴𝑚𝑝</m:t>
                                        </m:r>
                                        <m:r>
                                          <a:rPr lang="en-US" sz="2000" i="1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∗</m:t>
                                    </m:r>
                                    <m:sSup>
                                      <m:sSupPr>
                                        <m:ctrlPr>
                                          <a:rPr lang="vi-VN" sz="2000" i="1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sz="2000" i="1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,  </m:t>
                                    </m:r>
                                    <m:r>
                                      <a:rPr lang="en-US" sz="2000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ế</m:t>
                                    </m:r>
                                    <m:r>
                                      <a:rPr lang="en-US" sz="2000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𝑢</m:t>
                                    </m:r>
                                    <m:r>
                                      <a:rPr lang="en-US" sz="2000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  </m:t>
                                    </m:r>
                                    <m:r>
                                      <a:rPr lang="en-US" sz="2000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𝑑</m:t>
                                    </m:r>
                                    <m:r>
                                      <a:rPr lang="en-US" sz="2000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Libre Baskerville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vi-VN" sz="2000" i="1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𝑐𝑟𝑜𝑠𝑠𝑜𝑣𝑒𝑟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sz="2000" dirty="0">
                  <a:highlight>
                    <a:schemeClr val="lt1"/>
                  </a:highlight>
                  <a:latin typeface="Open Sans" panose="020B0606030504020204" pitchFamily="2" charset="0"/>
                  <a:ea typeface="Open Sans" panose="020B0606030504020204" pitchFamily="2" charset="0"/>
                  <a:cs typeface="Open Sans" panose="020B0606030504020204" pitchFamily="2" charset="0"/>
                  <a:sym typeface="Libre Baskerville"/>
                </a:endParaRPr>
              </a:p>
            </p:txBody>
          </p:sp>
        </mc:Choice>
        <mc:Fallback>
          <p:sp>
            <p:nvSpPr>
              <p:cNvPr id="5" name="Google Shape;125;p16">
                <a:extLst>
                  <a:ext uri="{FF2B5EF4-FFF2-40B4-BE49-F238E27FC236}">
                    <a16:creationId xmlns:a16="http://schemas.microsoft.com/office/drawing/2014/main" id="{F1506409-E9FD-4C4A-AA8A-A0163825A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" y="1659315"/>
                <a:ext cx="7040880" cy="984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914D5B-8840-4997-8B74-5336BB14E4E0}"/>
              </a:ext>
            </a:extLst>
          </p:cNvPr>
          <p:cNvSpPr txBox="1"/>
          <p:nvPr/>
        </p:nvSpPr>
        <p:spPr>
          <a:xfrm>
            <a:off x="650240" y="1289983"/>
            <a:ext cx="27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C0DC6-05CE-4153-B234-1C38F10F5A43}"/>
                  </a:ext>
                </a:extLst>
              </p:cNvPr>
              <p:cNvSpPr txBox="1"/>
              <p:nvPr/>
            </p:nvSpPr>
            <p:spPr>
              <a:xfrm>
                <a:off x="650239" y="2967355"/>
                <a:ext cx="10562243" cy="1808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836967"/>
                    </a:solidFill>
                    <a:highlight>
                      <a:schemeClr val="lt1"/>
                    </a:highlight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  <a:sym typeface="Libre Baskerville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 smtClean="0">
                            <a:solidFill>
                              <a:srgbClr val="836967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</m:ctrlPr>
                      </m:sSubPr>
                      <m:e>
                        <m:r>
                          <a:rPr lang="vi-VN" sz="1800" i="1" smtClean="0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𝐸</m:t>
                        </m:r>
                      </m:e>
                      <m:sub>
                        <m:r>
                          <a:rPr lang="vi-VN" sz="1800" i="1" smtClean="0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𝐸</m:t>
                        </m:r>
                        <m:r>
                          <a:rPr lang="en-US" sz="1800" b="0" i="1" smtClean="0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𝑙𝑒𝑐</m:t>
                        </m:r>
                      </m:sub>
                    </m:sSub>
                  </m:oMath>
                </a14:m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là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năng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lượng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yêu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cầu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để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chạy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mạch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điện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cho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bộ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thu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phát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sóng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vô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tuyến</a:t>
                </a:r>
                <a:endParaRPr lang="vi-VN" sz="1800" b="0" i="0" dirty="0">
                  <a:solidFill>
                    <a:srgbClr val="000000"/>
                  </a:solidFill>
                  <a:effectLst/>
                  <a:latin typeface="Open Sans" panose="020B0606030504020204" pitchFamily="2" charset="0"/>
                  <a:ea typeface="Open Sans" panose="020B0606030504020204" pitchFamily="2" charset="0"/>
                  <a:cs typeface="Open Sans" panose="020B0606030504020204" pitchFamily="2" charset="0"/>
                </a:endParaRPr>
              </a:p>
              <a:p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 smtClean="0">
                            <a:solidFill>
                              <a:srgbClr val="836967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</m:ctrlPr>
                      </m:sSubPr>
                      <m:e>
                        <m:r>
                          <a:rPr lang="vi-VN" sz="1800" i="1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𝐸</m:t>
                        </m:r>
                      </m:e>
                      <m:sub>
                        <m:r>
                          <a:rPr lang="vi-VN" sz="1800" i="1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𝐹</m:t>
                        </m:r>
                        <m:r>
                          <a:rPr lang="en-US" sz="1800" i="1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𝑟𝑖𝑖𝑠</m:t>
                        </m:r>
                        <m:r>
                          <a:rPr lang="en-US" sz="1800" i="1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 </m:t>
                        </m:r>
                      </m:sub>
                    </m:sSub>
                  </m:oMath>
                </a14:m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và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solidFill>
                              <a:srgbClr val="836967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</m:ctrlPr>
                      </m:sSubPr>
                      <m:e>
                        <m:r>
                          <a:rPr lang="vi-VN" i="1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𝐴𝑚𝑝</m:t>
                        </m:r>
                        <m:r>
                          <a:rPr lang="en-US" i="1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 </m:t>
                        </m:r>
                      </m:sub>
                    </m:sSub>
                  </m:oMath>
                </a14:m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là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đơn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vị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năng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lượng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yêu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cầu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cho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bộ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khuếch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đại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trong mô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hình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truyền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thẳng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(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free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space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)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và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hai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tia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mặt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đất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(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two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-ray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ground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),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phụ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thuộc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vào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khoảng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cách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và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mô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hình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truyền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thông không dây.</a:t>
                </a:r>
              </a:p>
              <a:p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 smtClean="0">
                            <a:solidFill>
                              <a:srgbClr val="836967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836967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𝑐𝑟𝑜𝑠𝑠𝑜𝑣𝑒𝑟</m:t>
                        </m:r>
                      </m:sub>
                    </m:sSub>
                  </m:oMath>
                </a14:m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là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en-US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giới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en-US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hạn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vùng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phủ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sóng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của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nút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cảm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biến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có</a:t>
                </a:r>
                <a:r>
                  <a:rPr lang="vi-VN" sz="1800" b="0" i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công </a:t>
                </a:r>
                <a:r>
                  <a:rPr lang="vi-VN" sz="1800" b="0" i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thức</a:t>
                </a:r>
                <a:r>
                  <a:rPr lang="vi-VN" dirty="0"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br>
                  <a:rPr lang="vi-VN" dirty="0"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</a:br>
                <a:endParaRPr lang="en-US" dirty="0">
                  <a:latin typeface="Open Sans" panose="020B0606030504020204" pitchFamily="2" charset="0"/>
                  <a:ea typeface="Open Sans" panose="020B0606030504020204" pitchFamily="2" charset="0"/>
                  <a:cs typeface="Open Sans" panose="020B0606030504020204" pitchFamily="2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C0DC6-05CE-4153-B234-1C38F10F5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9" y="2967355"/>
                <a:ext cx="10562243" cy="1808765"/>
              </a:xfrm>
              <a:prstGeom prst="rect">
                <a:avLst/>
              </a:prstGeom>
              <a:blipFill>
                <a:blip r:embed="rId3"/>
                <a:stretch>
                  <a:fillRect l="-520" t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BB37F60-7869-49A6-9131-D5CF1CC0D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2" y="33090"/>
            <a:ext cx="3183606" cy="297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0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63AAA-44C2-431B-8DB5-EE906E14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9CF76-F3D6-4E97-9083-ACBEB6CFEC7F}"/>
              </a:ext>
            </a:extLst>
          </p:cNvPr>
          <p:cNvSpPr txBox="1"/>
          <p:nvPr/>
        </p:nvSpPr>
        <p:spPr>
          <a:xfrm>
            <a:off x="650240" y="162560"/>
            <a:ext cx="5364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MỤC TIÊU</a:t>
            </a:r>
          </a:p>
        </p:txBody>
      </p:sp>
      <p:sp>
        <p:nvSpPr>
          <p:cNvPr id="5" name="Google Shape;125;p16">
            <a:extLst>
              <a:ext uri="{FF2B5EF4-FFF2-40B4-BE49-F238E27FC236}">
                <a16:creationId xmlns:a16="http://schemas.microsoft.com/office/drawing/2014/main" id="{391AF32A-D208-4A1A-9D9B-041D444C649F}"/>
              </a:ext>
            </a:extLst>
          </p:cNvPr>
          <p:cNvSpPr txBox="1"/>
          <p:nvPr/>
        </p:nvSpPr>
        <p:spPr>
          <a:xfrm>
            <a:off x="650240" y="1182246"/>
            <a:ext cx="107696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Kiểm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soát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năng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lượng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là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một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vấn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đề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thiết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yếu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vì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các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thiết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bị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cảm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biến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được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đặt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ở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những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vùng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khó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tiếp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cận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,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việc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sạc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năng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lượng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cho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các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nút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cảm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biến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là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kém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khả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thi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highlight>
                <a:schemeClr val="lt1"/>
              </a:highligh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  <a:sym typeface="Libre Baskervill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Do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vậy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cần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có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phương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án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kiểm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soát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năng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lượng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để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tối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ưu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thời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gian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sống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của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toàn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mạng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.</a:t>
            </a:r>
            <a:endParaRPr lang="vi-VN" sz="2400" dirty="0">
              <a:highlight>
                <a:schemeClr val="lt1"/>
              </a:highligh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421325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5477D8-5E18-4293-B2AE-A599F09D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1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177F38-F649-4F25-A9D5-F88CB41E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99BAD-AF7B-482B-BBA3-300EC70427F2}"/>
              </a:ext>
            </a:extLst>
          </p:cNvPr>
          <p:cNvSpPr txBox="1"/>
          <p:nvPr/>
        </p:nvSpPr>
        <p:spPr>
          <a:xfrm>
            <a:off x="3895090" y="3075057"/>
            <a:ext cx="440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i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2. PHƯƠNG PHÁP</a:t>
            </a:r>
            <a:endParaRPr lang="en-US" sz="4000" b="1" i="1" dirty="0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669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468</TotalTime>
  <Words>442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Open Sans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Nhật Hoàng Minh</dc:creator>
  <cp:lastModifiedBy>Nhật Hoàng Minh</cp:lastModifiedBy>
  <cp:revision>23</cp:revision>
  <dcterms:created xsi:type="dcterms:W3CDTF">2024-05-10T01:39:14Z</dcterms:created>
  <dcterms:modified xsi:type="dcterms:W3CDTF">2024-05-10T09:27:47Z</dcterms:modified>
</cp:coreProperties>
</file>