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3366"/>
                </a:solidFill>
              </a:rPr>
              <a:t>SCHOOL INVENTORY MANAGEMENT BACKEND SYSTEM</a:t>
            </a:r>
            <a:endParaRPr lang="en-US" sz="4400" b="1" dirty="0">
              <a:solidFill>
                <a:srgbClr val="0033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800" b="0" dirty="0">
                <a:solidFill>
                  <a:srgbClr val="FF6600"/>
                </a:solidFill>
              </a:rPr>
              <a:t>Project Presentation</a:t>
            </a:r>
          </a:p>
          <a:p>
            <a:r>
              <a:rPr sz="2800" b="0" dirty="0">
                <a:solidFill>
                  <a:srgbClr val="FF6600"/>
                </a:solidFill>
              </a:rPr>
              <a:t>By: </a:t>
            </a:r>
            <a:r>
              <a:rPr lang="en-US" sz="2800" b="0" dirty="0" smtClean="0">
                <a:solidFill>
                  <a:srgbClr val="FF6600"/>
                </a:solidFill>
              </a:rPr>
              <a:t>Solomon </a:t>
            </a:r>
            <a:r>
              <a:rPr lang="en-US" sz="2800" b="0" dirty="0" err="1" smtClean="0">
                <a:solidFill>
                  <a:srgbClr val="FF6600"/>
                </a:solidFill>
              </a:rPr>
              <a:t>Ayofemi</a:t>
            </a:r>
            <a:r>
              <a:rPr lang="en-US" sz="2800" b="0" dirty="0" smtClean="0">
                <a:solidFill>
                  <a:srgbClr val="FF6600"/>
                </a:solidFill>
              </a:rPr>
              <a:t> Moses</a:t>
            </a:r>
            <a:endParaRPr sz="2800" b="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3366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REMINDER AUTOMATION</a:t>
            </a:r>
            <a:endParaRPr lang="en-US" sz="3600" b="1" dirty="0">
              <a:solidFill>
                <a:srgbClr val="003366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000">
                <a:solidFill>
                  <a:srgbClr val="323232"/>
                </a:solidFill>
              </a:rPr>
              <a:t>Scheduled tasks to detect overdue items</a:t>
            </a:r>
          </a:p>
          <a:p>
            <a:r>
              <a:rPr sz="2000">
                <a:solidFill>
                  <a:srgbClr val="323232"/>
                </a:solidFill>
              </a:rPr>
              <a:t>Automated email notifications to collectors</a:t>
            </a:r>
          </a:p>
          <a:p>
            <a:r>
              <a:rPr sz="2000">
                <a:solidFill>
                  <a:srgbClr val="323232"/>
                </a:solidFill>
              </a:rPr>
              <a:t>Manual triggers for urgent reminders</a:t>
            </a:r>
          </a:p>
          <a:p>
            <a:r>
              <a:rPr sz="2000">
                <a:solidFill>
                  <a:srgbClr val="323232"/>
                </a:solidFill>
              </a:rPr>
              <a:t>Future integration with SMS and in-app alerts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3366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FUTURE ENHANCEMENTS</a:t>
            </a:r>
            <a:endParaRPr lang="en-US" sz="3600" b="1" dirty="0">
              <a:solidFill>
                <a:srgbClr val="003366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UI for improved usability</a:t>
            </a:r>
          </a:p>
          <a:p>
            <a:r>
              <a:rPr sz="2800"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reporting with visual dashboards</a:t>
            </a:r>
          </a:p>
          <a:p>
            <a:r>
              <a:rPr sz="2800"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 logging for compliance and troubleshooting</a:t>
            </a:r>
          </a:p>
          <a:p>
            <a:r>
              <a:rPr sz="2800"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Docker/Kubernetes deployment for scalability</a:t>
            </a:r>
          </a:p>
          <a:p>
            <a:r>
              <a:rPr sz="2800"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Internationalization support (multi-language)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3366"/>
                </a:solidFill>
                <a:latin typeface="Arial Black" panose="020B0A04020102020204" pitchFamily="34" charset="0"/>
              </a:rPr>
              <a:t>CONCLUSION</a:t>
            </a:r>
            <a:endParaRPr lang="en-US" sz="4000" b="1" dirty="0">
              <a:solidFill>
                <a:srgbClr val="00336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0"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backend system enhances inventory control, reduces losses, and improves accountability, providing a scalable, secure, and automated solution for schools</a:t>
            </a:r>
            <a:r>
              <a:rPr sz="2000" b="0" dirty="0">
                <a:solidFill>
                  <a:srgbClr val="32323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3366"/>
                </a:solidFill>
              </a:rPr>
              <a:t>INTRODUCTION</a:t>
            </a:r>
            <a:endParaRPr lang="en-US" sz="6000" b="1" dirty="0">
              <a:solidFill>
                <a:srgbClr val="0033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000" b="0"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robust backend system designed to streamline school inventory operations, including item tracking, collector assignments, and automated return reminders</a:t>
            </a:r>
            <a:r>
              <a:rPr sz="4000" b="0" dirty="0">
                <a:solidFill>
                  <a:srgbClr val="32323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>
                <a:solidFill>
                  <a:srgbClr val="003366"/>
                </a:solidFill>
                <a:latin typeface="Arial Black" panose="020B0A04020102020204" pitchFamily="34" charset="0"/>
              </a:rPr>
              <a:t>Goals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robust backend for inventory management</a:t>
            </a:r>
          </a:p>
          <a:p>
            <a:r>
              <a:rPr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seamless item tracking and collector assignments</a:t>
            </a:r>
          </a:p>
          <a:p>
            <a:r>
              <a:rPr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 return reminders for accountability</a:t>
            </a:r>
          </a:p>
          <a:p>
            <a:r>
              <a:rPr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efficiency and reduce administrative burden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3366"/>
                </a:solidFill>
                <a:latin typeface="Arial Black" panose="020B0A04020102020204" pitchFamily="34" charset="0"/>
              </a:rPr>
              <a:t>SYSTEM ARCHITECTURE</a:t>
            </a:r>
            <a:endParaRPr lang="en-US" b="1" dirty="0">
              <a:solidFill>
                <a:srgbClr val="00336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0"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with Spring Boot and PostgreSQL, providing RESTful APIs, secure authentication, and scalable design for integration with frontend and mobile platforms.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3366"/>
                </a:solidFill>
                <a:latin typeface="Arial Black" panose="020B0A04020102020204" pitchFamily="34" charset="0"/>
              </a:rPr>
              <a:t>DATABASE DESIGN</a:t>
            </a:r>
            <a:endParaRPr lang="en-US" b="1" dirty="0">
              <a:solidFill>
                <a:srgbClr val="00336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0"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 PostgreSQL schema ensuring data integrity and scalability. Includes Categories, Items, Collectors, Assignments, Reminders, and Users with UUID keys</a:t>
            </a:r>
            <a:r>
              <a:rPr sz="2000" b="0" dirty="0">
                <a:solidFill>
                  <a:srgbClr val="32323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3366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KEY FEATURES</a:t>
            </a:r>
            <a:endParaRPr lang="en-US" b="1" dirty="0">
              <a:solidFill>
                <a:srgbClr val="003366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management with detailed status tracking</a:t>
            </a:r>
          </a:p>
          <a:p>
            <a:r>
              <a:rPr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 assignment with audit trails</a:t>
            </a:r>
          </a:p>
          <a:p>
            <a:r>
              <a:rPr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email reminders for overdue items</a:t>
            </a:r>
          </a:p>
          <a:p>
            <a:r>
              <a:rPr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Role-based secure access control</a:t>
            </a:r>
          </a:p>
          <a:p>
            <a:r>
              <a:rPr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reporting and analytics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3366"/>
                </a:solidFill>
                <a:latin typeface="Arial Black" panose="020B0A04020102020204" pitchFamily="34" charset="0"/>
              </a:rPr>
              <a:t>API ENDPOINTS</a:t>
            </a:r>
            <a:endParaRPr lang="en-US" sz="4800" b="1" dirty="0">
              <a:solidFill>
                <a:srgbClr val="00336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Items, Categories, Collectors CRUD operations</a:t>
            </a:r>
          </a:p>
          <a:p>
            <a:r>
              <a:rPr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Assignments creation and return tracking</a:t>
            </a:r>
          </a:p>
          <a:p>
            <a:r>
              <a:rPr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Reminders automation and manual triggers</a:t>
            </a:r>
          </a:p>
          <a:p>
            <a:r>
              <a:rPr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for inventory and assignment statistics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3366"/>
                </a:solidFill>
                <a:latin typeface="Arial Black" panose="020B0A04020102020204" pitchFamily="34" charset="0"/>
              </a:rPr>
              <a:t>TECHNOLOGY STACK</a:t>
            </a:r>
            <a:endParaRPr lang="en-US" sz="4000" b="1" dirty="0">
              <a:solidFill>
                <a:srgbClr val="00336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Boot, Java, Maven</a:t>
            </a:r>
          </a:p>
          <a:p>
            <a:r>
              <a:rPr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 with JPA/Hibernate ORM</a:t>
            </a:r>
          </a:p>
          <a:p>
            <a:r>
              <a:rPr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 with </a:t>
            </a:r>
            <a:r>
              <a:rPr dirty="0" err="1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password hashing</a:t>
            </a:r>
          </a:p>
          <a:p>
            <a:r>
              <a:rPr dirty="0" err="1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JavaMail</a:t>
            </a:r>
            <a:r>
              <a:rPr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automated reminders</a:t>
            </a:r>
          </a:p>
          <a:p>
            <a:r>
              <a:rPr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Lombok for reduced boilerplate code</a:t>
            </a:r>
            <a:endParaRPr sz="2000" dirty="0">
              <a:solidFill>
                <a:srgbClr val="32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3366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SECURITY &amp; AUTHORIZATION</a:t>
            </a:r>
            <a:endParaRPr lang="en-US" sz="3600" b="1" dirty="0">
              <a:solidFill>
                <a:srgbClr val="003366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 (ADMIN, </a:t>
            </a:r>
            <a:r>
              <a:rPr sz="2800" dirty="0" smtClean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MANAGER)</a:t>
            </a:r>
            <a:endParaRPr sz="2800" dirty="0">
              <a:solidFill>
                <a:srgbClr val="32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 err="1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sz="2800"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password hashing for secure storage</a:t>
            </a:r>
          </a:p>
          <a:p>
            <a:r>
              <a:rPr sz="2800"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Endpoint-level authorization rules</a:t>
            </a:r>
          </a:p>
          <a:p>
            <a:r>
              <a:rPr sz="2800"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management for safe access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302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Office Theme</vt:lpstr>
      <vt:lpstr>SCHOOL INVENTORY MANAGEMENT BACKEND SYSTEM</vt:lpstr>
      <vt:lpstr>INTRODUCTION</vt:lpstr>
      <vt:lpstr>Goals &amp; Objectives</vt:lpstr>
      <vt:lpstr>SYSTEM ARCHITECTURE</vt:lpstr>
      <vt:lpstr>DATABASE DESIGN</vt:lpstr>
      <vt:lpstr>KEY FEATURES</vt:lpstr>
      <vt:lpstr>API ENDPOINTS</vt:lpstr>
      <vt:lpstr>TECHNOLOGY STACK</vt:lpstr>
      <vt:lpstr>SECURITY &amp; AUTHORIZATION</vt:lpstr>
      <vt:lpstr>REMINDER AUTOMATION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Inventory Management Backend System</dc:title>
  <dc:subject/>
  <dc:creator/>
  <cp:keywords/>
  <dc:description>generated using python-pptx</dc:description>
  <cp:lastModifiedBy>LENOVO</cp:lastModifiedBy>
  <cp:revision>6</cp:revision>
  <dcterms:created xsi:type="dcterms:W3CDTF">2013-01-27T09:14:16Z</dcterms:created>
  <dcterms:modified xsi:type="dcterms:W3CDTF">2025-08-28T11:10:54Z</dcterms:modified>
  <cp:category/>
</cp:coreProperties>
</file>