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SCHOOL MANAGEMENT SYSTEM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6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594" y="2734678"/>
            <a:ext cx="8596668" cy="144243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School Management System API is API of school system to manage the school records ranging from school admission register, teachers and parents records and the class each student is.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131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Architecture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5000" dirty="0" smtClean="0"/>
              <a:t>The RESTful API uses session authentication to authenticate the clients, who must be a user in the database.</a:t>
            </a:r>
          </a:p>
          <a:p>
            <a:pPr algn="just"/>
            <a:r>
              <a:rPr lang="en-US" sz="5000" dirty="0" smtClean="0"/>
              <a:t>The user use his/her username/email and password to login to get the session id with which he/she will use to make subsequent request to the API. Only teachers with admin privileges can POST, PUT or DELETE.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77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/>
          </a:bodyPr>
          <a:lstStyle/>
          <a:p>
            <a:pPr algn="just"/>
            <a:r>
              <a:rPr lang="en-US" sz="5000" dirty="0" smtClean="0"/>
              <a:t>The API can create, retrieve, update and delete users and classes in the database as the MVP set for the project. It can get students in each class.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027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5000" dirty="0"/>
              <a:t>The challenges are face in the project most time constraint to learn new things that come up during the </a:t>
            </a:r>
            <a:r>
              <a:rPr lang="en-US" sz="5000" dirty="0" smtClean="0"/>
              <a:t>project. The test are not running as expect with I can real give explanation as to the reason the test are not passing.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916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5000" dirty="0" smtClean="0"/>
              <a:t>The project has improve my knowledge of backend and deeper knowledge of </a:t>
            </a:r>
            <a:r>
              <a:rPr lang="en-US" sz="5000" dirty="0" err="1" smtClean="0"/>
              <a:t>SQLAlchemy</a:t>
            </a:r>
            <a:r>
              <a:rPr lang="en-US" sz="5000" dirty="0" smtClean="0"/>
              <a:t> ORM, session Authentication and many more.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345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REPORT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5000" dirty="0" smtClean="0"/>
              <a:t>The next stage in the project is to research more and complete the project to be a full fledge system both frontend and backend features.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9251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257837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911" y="2245659"/>
            <a:ext cx="8923865" cy="450476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5000" dirty="0" smtClean="0"/>
              <a:t>I feel is fun working on the project alone because it expose area of my strength and weakness and there </a:t>
            </a:r>
            <a:r>
              <a:rPr lang="en-US" sz="5000" smtClean="0"/>
              <a:t>is drastically </a:t>
            </a:r>
            <a:r>
              <a:rPr lang="en-US" sz="5000" dirty="0" smtClean="0"/>
              <a:t>improvement in </a:t>
            </a:r>
            <a:r>
              <a:rPr lang="en-US" sz="5000" smtClean="0"/>
              <a:t>my weakness.</a:t>
            </a:r>
            <a:endParaRPr lang="en-US" sz="5000" dirty="0" smtClean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6472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251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SCHOOL MANAGEMENT SYSTEM</vt:lpstr>
      <vt:lpstr>Project Description</vt:lpstr>
      <vt:lpstr>Architecture</vt:lpstr>
      <vt:lpstr>REPORT</vt:lpstr>
      <vt:lpstr>REPORT</vt:lpstr>
      <vt:lpstr>REPORT</vt:lpstr>
      <vt:lpstr>REPORT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MANAGEMENT SYSTEM</dc:title>
  <dc:creator>hp</dc:creator>
  <cp:lastModifiedBy>hp</cp:lastModifiedBy>
  <cp:revision>11</cp:revision>
  <dcterms:created xsi:type="dcterms:W3CDTF">2024-08-04T04:08:14Z</dcterms:created>
  <dcterms:modified xsi:type="dcterms:W3CDTF">2024-10-22T16:00:57Z</dcterms:modified>
</cp:coreProperties>
</file>