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5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B061-421F-43F8-9C7B-24C70F95634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61EB-A170-40C0-B446-FC7666E8E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Constructores con argumentos predeterminados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Valores predeterminados para todos sus argumentos.</a:t>
            </a:r>
          </a:p>
          <a:p>
            <a:r>
              <a:rPr lang="es-ES" dirty="0" smtClean="0"/>
              <a:t>Uno por clase, como un constructor sin argumentos.</a:t>
            </a:r>
          </a:p>
          <a:p>
            <a:r>
              <a:rPr lang="es-ES" dirty="0" smtClean="0"/>
              <a:t>Evitar repetir código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791" t="63542" r="19352" b="32465"/>
          <a:stretch/>
        </p:blipFill>
        <p:spPr>
          <a:xfrm>
            <a:off x="1101586" y="3492500"/>
            <a:ext cx="9988827" cy="381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1694" t="44617" r="18472" b="39584"/>
          <a:stretch/>
        </p:blipFill>
        <p:spPr>
          <a:xfrm>
            <a:off x="1215885" y="4376736"/>
            <a:ext cx="10041499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inicializadores de listas para llamar constructores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032" t="30903" r="3734" b="14236"/>
          <a:stretch/>
        </p:blipFill>
        <p:spPr>
          <a:xfrm>
            <a:off x="838200" y="1994694"/>
            <a:ext cx="10439401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Constrructor</a:t>
            </a:r>
            <a:r>
              <a:rPr lang="es-ES" dirty="0" smtClean="0"/>
              <a:t> de delegación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33" t="31011" r="11110" b="15578"/>
          <a:stretch/>
        </p:blipFill>
        <p:spPr>
          <a:xfrm>
            <a:off x="381000" y="3429601"/>
            <a:ext cx="7886700" cy="32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4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usar un constructor y un destructor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Objetos </a:t>
            </a:r>
            <a:r>
              <a:rPr lang="es-ES" dirty="0" err="1" smtClean="0"/>
              <a:t>locales:el</a:t>
            </a:r>
            <a:r>
              <a:rPr lang="es-ES" dirty="0" smtClean="0"/>
              <a:t> correspondiente destructor se llama cuando la ejecución sale del alcance del objeto (es </a:t>
            </a:r>
            <a:r>
              <a:rPr lang="es-ES" dirty="0" err="1" smtClean="0"/>
              <a:t>decir,el</a:t>
            </a:r>
            <a:r>
              <a:rPr lang="es-ES" dirty="0" smtClean="0"/>
              <a:t> bloque en el que se define el objeto ha terminado de ejecutarse). no se llaman para los objetos automáticos si el programa termina con una llamada a la función </a:t>
            </a:r>
            <a:r>
              <a:rPr lang="es-ES" dirty="0" err="1" smtClean="0"/>
              <a:t>exit</a:t>
            </a:r>
            <a:r>
              <a:rPr lang="es-ES" dirty="0" smtClean="0"/>
              <a:t> o a la función </a:t>
            </a:r>
            <a:r>
              <a:rPr lang="es-ES" dirty="0" err="1" smtClean="0"/>
              <a:t>abort</a:t>
            </a:r>
            <a:r>
              <a:rPr lang="es-ES" dirty="0" smtClean="0"/>
              <a:t>.</a:t>
            </a:r>
          </a:p>
          <a:p>
            <a:r>
              <a:rPr lang="es-ES" dirty="0" smtClean="0"/>
              <a:t> Para objetos locales </a:t>
            </a:r>
            <a:r>
              <a:rPr lang="es-ES" dirty="0" err="1" smtClean="0"/>
              <a:t>static:se</a:t>
            </a:r>
            <a:r>
              <a:rPr lang="es-ES" dirty="0" smtClean="0"/>
              <a:t> llama sólo una vez, el destructor correspondiente se llama cuando termina </a:t>
            </a:r>
            <a:r>
              <a:rPr lang="es-ES" dirty="0" err="1" smtClean="0"/>
              <a:t>main,o</a:t>
            </a:r>
            <a:r>
              <a:rPr lang="es-ES" dirty="0" smtClean="0"/>
              <a:t> cuando el programa llama a la función </a:t>
            </a:r>
            <a:r>
              <a:rPr lang="es-ES" dirty="0" err="1" smtClean="0"/>
              <a:t>exit</a:t>
            </a:r>
            <a:r>
              <a:rPr lang="es-ES" smtClean="0"/>
              <a:t>.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6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Constructores con argumentos predeterminados</vt:lpstr>
      <vt:lpstr>Uso de inicializadores de listas para llamar constructores</vt:lpstr>
      <vt:lpstr>Constrructor de delegación </vt:lpstr>
      <vt:lpstr>Como usar un constructor y un destructor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PC01</dc:creator>
  <cp:lastModifiedBy>PC01</cp:lastModifiedBy>
  <cp:revision>4</cp:revision>
  <dcterms:created xsi:type="dcterms:W3CDTF">2019-10-24T03:50:44Z</dcterms:created>
  <dcterms:modified xsi:type="dcterms:W3CDTF">2019-10-24T04:15:30Z</dcterms:modified>
</cp:coreProperties>
</file>