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пО </a:t>
            </a:r>
            <a:r>
              <a:rPr lang="en-US" sz="2400" dirty="0" smtClean="0"/>
              <a:t>“Pygame”. </a:t>
            </a:r>
            <a:r>
              <a:rPr lang="ru-RU" sz="2400" dirty="0" smtClean="0"/>
              <a:t>выполнил соломасов демьян</a:t>
            </a:r>
            <a:r>
              <a:rPr lang="en-US" sz="2400" dirty="0" smtClean="0"/>
              <a:t>. </a:t>
            </a:r>
            <a:r>
              <a:rPr lang="ru-RU" sz="2400" dirty="0" smtClean="0"/>
              <a:t>учитель – гришин никита сергеевич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8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99588"/>
            <a:ext cx="9905998" cy="19491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ВОТ ТАК ВЫГЛЯДИТ МЕНЮ МОЕЙ ИГРЫ</a:t>
            </a:r>
            <a:r>
              <a:rPr lang="en-US" sz="2000" dirty="0" smtClean="0"/>
              <a:t>. </a:t>
            </a:r>
            <a:r>
              <a:rPr lang="ru-RU" sz="2000" dirty="0" smtClean="0"/>
              <a:t>ЗДЕСЬ ЕСТЬ ДВЕ КНОПКИ</a:t>
            </a:r>
            <a:r>
              <a:rPr lang="en-US" sz="2000" dirty="0" smtClean="0"/>
              <a:t>:</a:t>
            </a:r>
            <a:r>
              <a:rPr lang="ru-RU" sz="2000" dirty="0" smtClean="0"/>
              <a:t> НАЧАТЬ ИГРУ</a:t>
            </a:r>
            <a:r>
              <a:rPr lang="en-US" sz="2000" dirty="0" smtClean="0"/>
              <a:t>, </a:t>
            </a:r>
            <a:r>
              <a:rPr lang="ru-RU" sz="2000" dirty="0" smtClean="0"/>
              <a:t>И ЕСЛИ НЕ ХОЧЕТСЯ ИГРАТЬ</a:t>
            </a:r>
            <a:r>
              <a:rPr lang="en-US" sz="2000" dirty="0" smtClean="0"/>
              <a:t>, </a:t>
            </a:r>
            <a:r>
              <a:rPr lang="ru-RU" sz="2000" dirty="0" smtClean="0"/>
              <a:t>ТО МОЖНО выйти из игры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17" y="1765426"/>
            <a:ext cx="3512792" cy="4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После нажатия кнопки </a:t>
            </a:r>
            <a:r>
              <a:rPr lang="en-US" sz="2000" dirty="0" smtClean="0"/>
              <a:t>“</a:t>
            </a:r>
            <a:r>
              <a:rPr lang="ru-RU" sz="2000" dirty="0" smtClean="0"/>
              <a:t>старт</a:t>
            </a:r>
            <a:r>
              <a:rPr lang="en-US" sz="2000" dirty="0" smtClean="0"/>
              <a:t>”</a:t>
            </a:r>
            <a:r>
              <a:rPr lang="ru-RU" sz="2000" dirty="0" smtClean="0"/>
              <a:t> вас перекидывает в основное окно игры</a:t>
            </a:r>
            <a:r>
              <a:rPr lang="en-US" sz="2000" dirty="0" smtClean="0"/>
              <a:t>. </a:t>
            </a:r>
            <a:r>
              <a:rPr lang="ru-RU" sz="2000" dirty="0" smtClean="0"/>
              <a:t>игра заключается в том</a:t>
            </a:r>
            <a:r>
              <a:rPr lang="en-US" sz="2000" dirty="0" smtClean="0"/>
              <a:t>,</a:t>
            </a:r>
            <a:r>
              <a:rPr lang="ru-RU" sz="2000" dirty="0" smtClean="0"/>
              <a:t>чтобы сбить все квадратики в верхней части окна</a:t>
            </a:r>
            <a:r>
              <a:rPr lang="en-US" sz="2000" dirty="0" smtClean="0"/>
              <a:t>,</a:t>
            </a:r>
            <a:r>
              <a:rPr lang="ru-RU" sz="2000" dirty="0" smtClean="0"/>
              <a:t> управляя при этом платформой</a:t>
            </a:r>
            <a:r>
              <a:rPr lang="en-US" sz="2000" dirty="0" smtClean="0"/>
              <a:t>.</a:t>
            </a:r>
            <a:r>
              <a:rPr lang="ru-RU" sz="2000" dirty="0" smtClean="0"/>
              <a:t> Так же записывается сколько квадратиков ты сбил</a:t>
            </a:r>
            <a:r>
              <a:rPr lang="en-US" sz="2000" dirty="0" smtClean="0"/>
              <a:t>. </a:t>
            </a:r>
            <a:r>
              <a:rPr lang="ru-RU" sz="2000" dirty="0" smtClean="0"/>
              <a:t>Если играть с друзьями</a:t>
            </a:r>
            <a:r>
              <a:rPr lang="en-US" sz="2000" dirty="0" smtClean="0"/>
              <a:t>,</a:t>
            </a:r>
            <a:r>
              <a:rPr lang="ru-RU" sz="2000" dirty="0" smtClean="0"/>
              <a:t> то можно соревноваться в том</a:t>
            </a:r>
            <a:r>
              <a:rPr lang="en-US" sz="2000" dirty="0" smtClean="0"/>
              <a:t>,</a:t>
            </a:r>
            <a:r>
              <a:rPr lang="ru-RU" sz="2000" dirty="0" smtClean="0"/>
              <a:t> кто больше сбил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37" y="2850521"/>
            <a:ext cx="2886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Если сбить все квадратики</a:t>
            </a:r>
            <a:r>
              <a:rPr lang="en-US" sz="2800" dirty="0" smtClean="0"/>
              <a:t>,</a:t>
            </a:r>
            <a:r>
              <a:rPr lang="ru-RU" sz="2800" dirty="0" smtClean="0"/>
              <a:t> то игра завершится</a:t>
            </a:r>
            <a:r>
              <a:rPr lang="en-US" sz="2800" dirty="0" smtClean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Так же если попадать по углам квадратиков</a:t>
            </a:r>
            <a:r>
              <a:rPr lang="en-US" sz="2800" dirty="0" smtClean="0"/>
              <a:t>,</a:t>
            </a:r>
            <a:r>
              <a:rPr lang="ru-RU" sz="2800" dirty="0" smtClean="0"/>
              <a:t> то будут разрушаться сразу два или более квадратиков</a:t>
            </a:r>
            <a:r>
              <a:rPr lang="en-US" sz="2800" dirty="0" smtClean="0"/>
              <a:t>,</a:t>
            </a:r>
            <a:r>
              <a:rPr lang="ru-RU" sz="2800" dirty="0" smtClean="0"/>
              <a:t> в зависимости от угла попадания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11" y="2514601"/>
            <a:ext cx="3290637" cy="39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Если заронить мяч</a:t>
            </a:r>
            <a:r>
              <a:rPr lang="en-US" sz="2800" dirty="0" smtClean="0"/>
              <a:t>,</a:t>
            </a:r>
            <a:r>
              <a:rPr lang="ru-RU" sz="2800" dirty="0" smtClean="0"/>
              <a:t> то игра завершиться</a:t>
            </a:r>
            <a:r>
              <a:rPr lang="en-US" sz="280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9" y="2679826"/>
            <a:ext cx="3173413" cy="38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167</TotalTime>
  <Words>114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Сетка</vt:lpstr>
      <vt:lpstr>проект пО “Pygame”. выполнил соломасов демьян. учитель – гришин никита сергеевич.</vt:lpstr>
      <vt:lpstr>ВОТ ТАК ВЫГЛЯДИТ МЕНЮ МОЕЙ ИГРЫ. ЗДЕСЬ ЕСТЬ ДВЕ КНОПКИ: НАЧАТЬ ИГРУ, И ЕСЛИ НЕ ХОЧЕТСЯ ИГРАТЬ, ТО МОЖНО выйти из игры.</vt:lpstr>
      <vt:lpstr>После нажатия кнопки “старт” вас перекидывает в основное окно игры. игра заключается в том,чтобы сбить все квадратики в верхней части окна, управляя при этом платформой. Так же записывается сколько квадратиков ты сбил. Если играть с друзьями, то можно соревноваться в том, кто больше сбил.</vt:lpstr>
      <vt:lpstr>Если сбить все квадратики, то игра завершится. Так же если попадать по углам квадратиков, то будут разрушаться сразу два или более квадратиков, в зависимости от угла попадания. </vt:lpstr>
      <vt:lpstr>Если заронить мяч, то игра завершиться.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Pygame.выполнил соломасов демьян.учитель – гришин никита сергеевич</dc:title>
  <dc:creator>Пользователь Windows</dc:creator>
  <cp:lastModifiedBy>Пользователь Windows</cp:lastModifiedBy>
  <cp:revision>9</cp:revision>
  <dcterms:created xsi:type="dcterms:W3CDTF">2020-01-29T17:50:53Z</dcterms:created>
  <dcterms:modified xsi:type="dcterms:W3CDTF">2020-01-31T21:20:17Z</dcterms:modified>
</cp:coreProperties>
</file>