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3859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프로젝트 개요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구조 설계 및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/>
              <a:t>본사 </a:t>
            </a:r>
            <a:r>
              <a:rPr lang="en-US" altLang="ko-KR" b="1" dirty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0B839-91BE-789B-4398-1C983DC8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0" y="727923"/>
            <a:ext cx="6552868" cy="6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730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250528</cp:lastModifiedBy>
  <cp:revision>60</cp:revision>
  <dcterms:created xsi:type="dcterms:W3CDTF">2024-10-09T14:32:43Z</dcterms:created>
  <dcterms:modified xsi:type="dcterms:W3CDTF">2025-05-30T03:01:38Z</dcterms:modified>
</cp:coreProperties>
</file>