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1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0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1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6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24E7-C0E6-4C56-8CC7-736A322B4B8C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7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export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9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export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46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3" y="1933575"/>
            <a:ext cx="2606147" cy="3841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24" y="2052725"/>
            <a:ext cx="3118522" cy="36036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92653" y="694266"/>
            <a:ext cx="9838267" cy="41248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우측 상단 </a:t>
            </a:r>
            <a:r>
              <a:rPr lang="en-US" altLang="ko-KR" sz="2000" dirty="0" smtClean="0"/>
              <a:t>export </a:t>
            </a:r>
            <a:r>
              <a:rPr lang="ko-KR" altLang="en-US" sz="2000" dirty="0" smtClean="0"/>
              <a:t>다 될 때까지 기다림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84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159045"/>
            <a:ext cx="9738783" cy="516132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94266" y="746560"/>
            <a:ext cx="9838267" cy="412485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/>
              <a:t>추출할 설정들을 </a:t>
            </a:r>
            <a:r>
              <a:rPr lang="en-US" altLang="ko-KR" sz="2000" dirty="0" smtClean="0"/>
              <a:t>on , off </a:t>
            </a:r>
            <a:r>
              <a:rPr lang="ko-KR" altLang="en-US" sz="2000" dirty="0" smtClean="0"/>
              <a:t>한 파일들을 빈 파일로 저장됨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클릭하여 추출된 것을 확인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ko-KR" altLang="en-US" sz="2000" dirty="0" smtClean="0"/>
              <a:t>확인 후 우측 상단 </a:t>
            </a:r>
            <a:r>
              <a:rPr lang="en-US" altLang="ko-KR" sz="2000" dirty="0" smtClean="0"/>
              <a:t>export </a:t>
            </a:r>
            <a:r>
              <a:rPr lang="ko-KR" altLang="en-US" sz="2000" dirty="0" smtClean="0"/>
              <a:t>클릭하여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파일에 덮어쓰기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백업 파일을 </a:t>
            </a:r>
            <a:r>
              <a:rPr lang="ko-KR" altLang="en-US" sz="2000" dirty="0" err="1" smtClean="0"/>
              <a:t>생성안해도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에 변경된 파일 로그가 존재하니 안심하고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push)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02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32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94266" y="746560"/>
            <a:ext cx="9838267" cy="412485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pull </a:t>
            </a:r>
            <a:r>
              <a:rPr lang="ko-KR" altLang="en-US" sz="2000" dirty="0" smtClean="0"/>
              <a:t>을 하여 파일을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압축 해체 후 </a:t>
            </a:r>
            <a:r>
              <a:rPr lang="en-US" altLang="ko-KR" sz="2000" dirty="0" smtClean="0"/>
              <a:t>import </a:t>
            </a:r>
            <a:r>
              <a:rPr lang="ko-KR" altLang="en-US" sz="2000" dirty="0" smtClean="0"/>
              <a:t>클릭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폴더 선택 </a:t>
            </a:r>
            <a:r>
              <a:rPr lang="ko-KR" altLang="en-US" sz="2000" dirty="0" smtClean="0"/>
              <a:t>후 </a:t>
            </a:r>
            <a:r>
              <a:rPr lang="ko-KR" altLang="en-US" sz="2000" dirty="0" smtClean="0"/>
              <a:t>지정된 변경 사항 </a:t>
            </a:r>
            <a:r>
              <a:rPr lang="ko-KR" altLang="en-US" sz="2000" dirty="0" smtClean="0"/>
              <a:t>파일로 </a:t>
            </a:r>
            <a:r>
              <a:rPr lang="ko-KR" altLang="en-US" sz="2000" dirty="0" err="1" smtClean="0"/>
              <a:t>변경후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Change All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으로 변경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1754188"/>
            <a:ext cx="11087630" cy="38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Pnet export import</vt:lpstr>
      <vt:lpstr>Pnet export</vt:lpstr>
      <vt:lpstr>우측 상단 export 다 될 때까지 기다림</vt:lpstr>
      <vt:lpstr>추출할 설정들을 on , off 한 파일들을 빈 파일로 저장됨. 클릭하여 추출된 것을 확인.  확인 후 우측 상단 export 클릭하여 github 파일에 덮어쓰기 (백업 파일을 생성안해도 git에 변경된 파일 로그가 존재하니 안심하고 git에 push)</vt:lpstr>
      <vt:lpstr>Pnet import</vt:lpstr>
      <vt:lpstr>Git pull 을 하여 파일을 받고, 압축 해체 후 import 클릭 폴더 선택 후 지정된 변경 사항 파일로 변경후 Change All 을 on으로 변경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Pnet export import</dc:title>
  <dc:creator>soldesk</dc:creator>
  <cp:lastModifiedBy>soldesk</cp:lastModifiedBy>
  <cp:revision>4</cp:revision>
  <dcterms:created xsi:type="dcterms:W3CDTF">2025-06-02T06:41:50Z</dcterms:created>
  <dcterms:modified xsi:type="dcterms:W3CDTF">2025-06-02T07:07:36Z</dcterms:modified>
</cp:coreProperties>
</file>