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4" r:id="rId3"/>
  </p:sldMasterIdLst>
  <p:notesMasterIdLst>
    <p:notesMasterId r:id="rId11"/>
  </p:notesMasterIdLst>
  <p:sldIdLst>
    <p:sldId id="256" r:id="rId4"/>
    <p:sldId id="282" r:id="rId5"/>
    <p:sldId id="261" r:id="rId6"/>
    <p:sldId id="259" r:id="rId7"/>
    <p:sldId id="258" r:id="rId8"/>
    <p:sldId id="260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1" autoAdjust="0"/>
    <p:restoredTop sz="93692"/>
  </p:normalViewPr>
  <p:slideViewPr>
    <p:cSldViewPr snapToGrid="0" snapToObjects="1">
      <p:cViewPr>
        <p:scale>
          <a:sx n="66" d="100"/>
          <a:sy n="66" d="100"/>
        </p:scale>
        <p:origin x="75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C14B4-BC12-4BEE-8525-6AEE85DEDD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4A12A-CEE7-4F8D-AE7F-651237D2C84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041650" y="2491076"/>
            <a:ext cx="6108700" cy="156966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Theme</a:t>
            </a:r>
            <a:endParaRPr lang="en-US" altLang="zh-CN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041650" y="3966715"/>
            <a:ext cx="61087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  <a:endParaRPr lang="en-US" altLang="zh-CN" dirty="0"/>
          </a:p>
        </p:txBody>
      </p:sp>
      <p:cxnSp>
        <p:nvCxnSpPr>
          <p:cNvPr id="4" name="直接连接符 3"/>
          <p:cNvCxnSpPr/>
          <p:nvPr userDrawn="1"/>
        </p:nvCxnSpPr>
        <p:spPr>
          <a:xfrm flipH="1">
            <a:off x="1720850" y="2294404"/>
            <a:ext cx="1397000" cy="139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 flipH="1">
            <a:off x="9150350" y="3275906"/>
            <a:ext cx="1320800" cy="132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364720" y="243800"/>
            <a:ext cx="9462560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Please add your title here</a:t>
            </a:r>
            <a:endParaRPr lang="en-US" altLang="zh-CN" dirty="0"/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5739870" y="1206500"/>
            <a:ext cx="71226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 userDrawn="1"/>
        </p:nvSpPr>
        <p:spPr>
          <a:xfrm>
            <a:off x="6248400" y="0"/>
            <a:ext cx="7988300" cy="6858000"/>
          </a:xfrm>
          <a:prstGeom prst="parallelogram">
            <a:avLst>
              <a:gd name="adj" fmla="val 53895"/>
            </a:avLst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0140" y="628521"/>
            <a:ext cx="5538260" cy="14465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Please add </a:t>
            </a:r>
            <a:endParaRPr lang="en-US" altLang="zh-CN" dirty="0"/>
          </a:p>
          <a:p>
            <a:pPr lvl="0"/>
            <a:r>
              <a:rPr lang="en-US" altLang="zh-CN" dirty="0"/>
              <a:t>your title here</a:t>
            </a:r>
            <a:endParaRPr lang="en-US" altLang="zh-CN" dirty="0"/>
          </a:p>
        </p:txBody>
      </p:sp>
      <p:cxnSp>
        <p:nvCxnSpPr>
          <p:cNvPr id="4" name="直接连接符 3"/>
          <p:cNvCxnSpPr/>
          <p:nvPr userDrawn="1"/>
        </p:nvCxnSpPr>
        <p:spPr>
          <a:xfrm flipH="1">
            <a:off x="710140" y="2298700"/>
            <a:ext cx="71226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0140" y="628521"/>
            <a:ext cx="5538260" cy="14465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Please add </a:t>
            </a:r>
            <a:endParaRPr lang="en-US" altLang="zh-CN" dirty="0"/>
          </a:p>
          <a:p>
            <a:pPr lvl="0"/>
            <a:r>
              <a:rPr lang="en-US" altLang="zh-CN" dirty="0"/>
              <a:t>your title here</a:t>
            </a:r>
            <a:endParaRPr lang="en-US" altLang="zh-CN" dirty="0"/>
          </a:p>
        </p:txBody>
      </p:sp>
      <p:cxnSp>
        <p:nvCxnSpPr>
          <p:cNvPr id="4" name="直接连接符 3"/>
          <p:cNvCxnSpPr/>
          <p:nvPr userDrawn="1"/>
        </p:nvCxnSpPr>
        <p:spPr>
          <a:xfrm flipH="1">
            <a:off x="710140" y="2298700"/>
            <a:ext cx="71226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平行四边形 4"/>
          <p:cNvSpPr/>
          <p:nvPr userDrawn="1"/>
        </p:nvSpPr>
        <p:spPr>
          <a:xfrm>
            <a:off x="6248400" y="0"/>
            <a:ext cx="7988300" cy="6858000"/>
          </a:xfrm>
          <a:prstGeom prst="parallelogram">
            <a:avLst>
              <a:gd name="adj" fmla="val 53895"/>
            </a:avLst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4978400"/>
            <a:ext cx="12192000" cy="1879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0140" y="628521"/>
            <a:ext cx="5538260" cy="14465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Please add </a:t>
            </a:r>
            <a:endParaRPr lang="en-US" altLang="zh-CN" dirty="0"/>
          </a:p>
          <a:p>
            <a:pPr lvl="0"/>
            <a:r>
              <a:rPr lang="en-US" altLang="zh-CN" dirty="0"/>
              <a:t>your title here</a:t>
            </a:r>
            <a:endParaRPr lang="en-US" altLang="zh-CN" dirty="0"/>
          </a:p>
        </p:txBody>
      </p:sp>
      <p:cxnSp>
        <p:nvCxnSpPr>
          <p:cNvPr id="4" name="直接连接符 3"/>
          <p:cNvCxnSpPr/>
          <p:nvPr userDrawn="1"/>
        </p:nvCxnSpPr>
        <p:spPr>
          <a:xfrm flipH="1">
            <a:off x="710140" y="2298700"/>
            <a:ext cx="71226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Times New Roman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</a:rPr>
              <a:t>获取更多优质模板（放映模式）</a:t>
            </a:r>
            <a:endParaRPr kumimoji="1" lang="zh-CN" altLang="en-US" sz="133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88900"/>
            <a:ext cx="5842000" cy="6946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6613525" y="30405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H="1">
            <a:off x="10694987" y="32056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994400" y="2876718"/>
            <a:ext cx="61087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en-US" altLang="zh-CN" dirty="0"/>
          </a:p>
        </p:txBody>
      </p:sp>
      <p:cxnSp>
        <p:nvCxnSpPr>
          <p:cNvPr id="10" name="直接连接符 9"/>
          <p:cNvCxnSpPr/>
          <p:nvPr userDrawn="1"/>
        </p:nvCxnSpPr>
        <p:spPr>
          <a:xfrm flipH="1">
            <a:off x="1124494" y="1923137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13369" y="1818897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472649" y="1818897"/>
            <a:ext cx="3725884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  <a:endParaRPr lang="en-US" altLang="zh-CN" dirty="0"/>
          </a:p>
        </p:txBody>
      </p:sp>
      <p:cxnSp>
        <p:nvCxnSpPr>
          <p:cNvPr id="26" name="直接连接符 25"/>
          <p:cNvCxnSpPr/>
          <p:nvPr userDrawn="1"/>
        </p:nvCxnSpPr>
        <p:spPr>
          <a:xfrm flipH="1">
            <a:off x="1124494" y="3227003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413369" y="3122763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2649" y="3122763"/>
            <a:ext cx="3725884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  <a:endParaRPr lang="en-US" altLang="zh-CN" dirty="0"/>
          </a:p>
        </p:txBody>
      </p:sp>
      <p:cxnSp>
        <p:nvCxnSpPr>
          <p:cNvPr id="29" name="直接连接符 28"/>
          <p:cNvCxnSpPr/>
          <p:nvPr userDrawn="1"/>
        </p:nvCxnSpPr>
        <p:spPr>
          <a:xfrm flipH="1">
            <a:off x="1124494" y="4635109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413369" y="4530869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31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1472649" y="4530869"/>
            <a:ext cx="3725884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88900"/>
            <a:ext cx="5842000" cy="6946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6613525" y="30405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H="1">
            <a:off x="10694987" y="32056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994400" y="2876718"/>
            <a:ext cx="61087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en-US" altLang="zh-CN" dirty="0"/>
          </a:p>
        </p:txBody>
      </p:sp>
      <p:cxnSp>
        <p:nvCxnSpPr>
          <p:cNvPr id="10" name="直接连接符 9"/>
          <p:cNvCxnSpPr/>
          <p:nvPr userDrawn="1"/>
        </p:nvCxnSpPr>
        <p:spPr>
          <a:xfrm flipH="1">
            <a:off x="1124494" y="1169603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13369" y="1065363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472649" y="1065363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  <a:endParaRPr lang="en-US" altLang="zh-CN" dirty="0"/>
          </a:p>
        </p:txBody>
      </p:sp>
      <p:cxnSp>
        <p:nvCxnSpPr>
          <p:cNvPr id="26" name="直接连接符 25"/>
          <p:cNvCxnSpPr/>
          <p:nvPr userDrawn="1"/>
        </p:nvCxnSpPr>
        <p:spPr>
          <a:xfrm flipH="1">
            <a:off x="1124494" y="2473469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413369" y="2369229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2649" y="2369229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  <a:endParaRPr lang="en-US" altLang="zh-CN" dirty="0"/>
          </a:p>
        </p:txBody>
      </p:sp>
      <p:cxnSp>
        <p:nvCxnSpPr>
          <p:cNvPr id="29" name="直接连接符 28"/>
          <p:cNvCxnSpPr/>
          <p:nvPr userDrawn="1"/>
        </p:nvCxnSpPr>
        <p:spPr>
          <a:xfrm flipH="1">
            <a:off x="1124494" y="3881575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413369" y="3777335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31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1472649" y="3777335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  <a:endParaRPr lang="en-US" altLang="zh-CN" dirty="0"/>
          </a:p>
        </p:txBody>
      </p:sp>
      <p:cxnSp>
        <p:nvCxnSpPr>
          <p:cNvPr id="32" name="直接连接符 31"/>
          <p:cNvCxnSpPr/>
          <p:nvPr userDrawn="1"/>
        </p:nvCxnSpPr>
        <p:spPr>
          <a:xfrm flipH="1">
            <a:off x="1124494" y="5292312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413369" y="5188072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34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1472649" y="5188072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88900"/>
            <a:ext cx="5842000" cy="6946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6613525" y="30405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H="1">
            <a:off x="10694987" y="32056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994400" y="2876718"/>
            <a:ext cx="61087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en-US" altLang="zh-CN" dirty="0"/>
          </a:p>
        </p:txBody>
      </p:sp>
      <p:cxnSp>
        <p:nvCxnSpPr>
          <p:cNvPr id="21" name="直接连接符 20"/>
          <p:cNvCxnSpPr/>
          <p:nvPr userDrawn="1"/>
        </p:nvCxnSpPr>
        <p:spPr>
          <a:xfrm flipH="1">
            <a:off x="1124494" y="1374010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13369" y="1269770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472649" y="1269770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  <a:endParaRPr lang="en-US" altLang="zh-CN" dirty="0"/>
          </a:p>
        </p:txBody>
      </p:sp>
      <p:cxnSp>
        <p:nvCxnSpPr>
          <p:cNvPr id="24" name="直接连接符 23"/>
          <p:cNvCxnSpPr/>
          <p:nvPr userDrawn="1"/>
        </p:nvCxnSpPr>
        <p:spPr>
          <a:xfrm flipH="1">
            <a:off x="1124494" y="2271477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413369" y="2167237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35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2649" y="2167237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  <a:endParaRPr lang="en-US" altLang="zh-CN" dirty="0"/>
          </a:p>
        </p:txBody>
      </p:sp>
      <p:cxnSp>
        <p:nvCxnSpPr>
          <p:cNvPr id="36" name="直接连接符 35"/>
          <p:cNvCxnSpPr/>
          <p:nvPr userDrawn="1"/>
        </p:nvCxnSpPr>
        <p:spPr>
          <a:xfrm flipH="1">
            <a:off x="1124494" y="3175264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413369" y="3071024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1472649" y="3071024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  <a:endParaRPr lang="en-US" altLang="zh-CN" dirty="0"/>
          </a:p>
        </p:txBody>
      </p:sp>
      <p:cxnSp>
        <p:nvCxnSpPr>
          <p:cNvPr id="39" name="直接连接符 38"/>
          <p:cNvCxnSpPr/>
          <p:nvPr userDrawn="1"/>
        </p:nvCxnSpPr>
        <p:spPr>
          <a:xfrm flipH="1">
            <a:off x="1124494" y="4103732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413369" y="3999492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1472649" y="3999492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  <a:endParaRPr lang="en-US" altLang="zh-CN" dirty="0"/>
          </a:p>
        </p:txBody>
      </p:sp>
      <p:cxnSp>
        <p:nvCxnSpPr>
          <p:cNvPr id="42" name="直接连接符 41"/>
          <p:cNvCxnSpPr/>
          <p:nvPr userDrawn="1"/>
        </p:nvCxnSpPr>
        <p:spPr>
          <a:xfrm flipH="1">
            <a:off x="1124494" y="5001199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413369" y="4896959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1472649" y="4896959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88900"/>
            <a:ext cx="5842000" cy="6946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6613525" y="30405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H="1">
            <a:off x="10694987" y="32056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994400" y="2876718"/>
            <a:ext cx="61087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en-US" altLang="zh-CN" dirty="0"/>
          </a:p>
        </p:txBody>
      </p:sp>
      <p:cxnSp>
        <p:nvCxnSpPr>
          <p:cNvPr id="10" name="直接连接符 9"/>
          <p:cNvCxnSpPr/>
          <p:nvPr userDrawn="1"/>
        </p:nvCxnSpPr>
        <p:spPr>
          <a:xfrm flipH="1">
            <a:off x="1124494" y="950677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13369" y="846437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472649" y="846437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  <a:endParaRPr lang="en-US" altLang="zh-CN" dirty="0"/>
          </a:p>
        </p:txBody>
      </p:sp>
      <p:cxnSp>
        <p:nvCxnSpPr>
          <p:cNvPr id="39" name="直接连接符 38"/>
          <p:cNvCxnSpPr/>
          <p:nvPr userDrawn="1"/>
        </p:nvCxnSpPr>
        <p:spPr>
          <a:xfrm flipH="1">
            <a:off x="1124494" y="1848144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413369" y="1743904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2649" y="1743904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  <a:endParaRPr lang="en-US" altLang="zh-CN" dirty="0"/>
          </a:p>
        </p:txBody>
      </p:sp>
      <p:cxnSp>
        <p:nvCxnSpPr>
          <p:cNvPr id="42" name="直接连接符 41"/>
          <p:cNvCxnSpPr/>
          <p:nvPr userDrawn="1"/>
        </p:nvCxnSpPr>
        <p:spPr>
          <a:xfrm flipH="1">
            <a:off x="1124494" y="2751931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413369" y="2647691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1472649" y="2647691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  <a:endParaRPr lang="en-US" altLang="zh-CN" dirty="0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1124494" y="3680399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413369" y="3576159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47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1472649" y="3576159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  <a:endParaRPr lang="en-US" altLang="zh-CN" dirty="0"/>
          </a:p>
        </p:txBody>
      </p:sp>
      <p:cxnSp>
        <p:nvCxnSpPr>
          <p:cNvPr id="48" name="直接连接符 47"/>
          <p:cNvCxnSpPr/>
          <p:nvPr userDrawn="1"/>
        </p:nvCxnSpPr>
        <p:spPr>
          <a:xfrm flipH="1">
            <a:off x="1124494" y="4577866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413369" y="4473626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50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1472649" y="4473626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  <a:endParaRPr lang="en-US" altLang="zh-CN" dirty="0"/>
          </a:p>
        </p:txBody>
      </p:sp>
      <p:cxnSp>
        <p:nvCxnSpPr>
          <p:cNvPr id="51" name="直接连接符 50"/>
          <p:cNvCxnSpPr/>
          <p:nvPr userDrawn="1"/>
        </p:nvCxnSpPr>
        <p:spPr>
          <a:xfrm flipH="1">
            <a:off x="1124494" y="5481653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413369" y="5377413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53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1472649" y="5377413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39200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-1094317" y="-433596"/>
            <a:ext cx="6108700" cy="772519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9600" u="none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5205940" y="4564102"/>
            <a:ext cx="6108700" cy="110799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  <a:endParaRPr lang="en-US" altLang="zh-CN" dirty="0"/>
          </a:p>
        </p:txBody>
      </p:sp>
      <p:cxnSp>
        <p:nvCxnSpPr>
          <p:cNvPr id="7" name="直接连接符 6"/>
          <p:cNvCxnSpPr/>
          <p:nvPr userDrawn="1"/>
        </p:nvCxnSpPr>
        <p:spPr>
          <a:xfrm flipH="1">
            <a:off x="4318000" y="4610100"/>
            <a:ext cx="650874" cy="10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0140" y="628521"/>
            <a:ext cx="5538260" cy="14465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Please add </a:t>
            </a:r>
            <a:endParaRPr lang="en-US" altLang="zh-CN" dirty="0"/>
          </a:p>
          <a:p>
            <a:pPr lvl="0"/>
            <a:r>
              <a:rPr lang="en-US" altLang="zh-CN" dirty="0"/>
              <a:t>your title here</a:t>
            </a:r>
            <a:endParaRPr lang="en-US" altLang="zh-CN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710140" y="2298700"/>
            <a:ext cx="71226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0140" y="628521"/>
            <a:ext cx="5538260" cy="14465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Please add </a:t>
            </a:r>
            <a:endParaRPr lang="en-US" altLang="zh-CN" dirty="0"/>
          </a:p>
          <a:p>
            <a:pPr lvl="0"/>
            <a:r>
              <a:rPr lang="en-US" altLang="zh-CN" dirty="0"/>
              <a:t>your title here</a:t>
            </a:r>
            <a:endParaRPr lang="en-US" altLang="zh-CN" dirty="0"/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710140" y="2298700"/>
            <a:ext cx="71226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364720" y="243800"/>
            <a:ext cx="9462560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Please add your title here</a:t>
            </a:r>
            <a:endParaRPr lang="en-US" altLang="zh-CN" dirty="0"/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5739870" y="1206500"/>
            <a:ext cx="71226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107055" y="985491"/>
            <a:ext cx="6108700" cy="3784600"/>
          </a:xfrm>
        </p:spPr>
        <p:txBody>
          <a:bodyPr/>
          <a:lstStyle/>
          <a:p>
            <a:pPr algn="ctr">
              <a:buClrTx/>
              <a:buSzTx/>
            </a:pPr>
            <a:r>
              <a:rPr lang="en-US" altLang="zh-CN" sz="4800" dirty="0"/>
              <a:t>Circle</a:t>
            </a:r>
            <a:endParaRPr lang="zh-CN" sz="4800" dirty="0">
              <a:sym typeface="+mn-ea"/>
            </a:endParaRPr>
          </a:p>
          <a:p>
            <a:pPr algn="ctr"/>
            <a:r>
              <a:rPr lang="en-US" altLang="zh-CN" sz="4800" dirty="0">
                <a:sym typeface="+mn-ea"/>
              </a:rPr>
              <a:t>(</a:t>
            </a:r>
            <a:r>
              <a:rPr lang="zh-CN" altLang="en-US" sz="4800" dirty="0">
                <a:sym typeface="+mn-ea"/>
              </a:rPr>
              <a:t>社区社交平台</a:t>
            </a:r>
            <a:r>
              <a:rPr lang="en-US" altLang="zh-CN" sz="4800" dirty="0">
                <a:sym typeface="+mn-ea"/>
              </a:rPr>
              <a:t>)</a:t>
            </a:r>
            <a:endParaRPr lang="zh-CN" sz="4800" dirty="0">
              <a:sym typeface="+mn-ea"/>
            </a:endParaRPr>
          </a:p>
          <a:p>
            <a:pPr algn="ctr">
              <a:buClrTx/>
              <a:buSzTx/>
            </a:pPr>
            <a:r>
              <a:rPr lang="zh-CN" sz="4800" dirty="0">
                <a:sym typeface="+mn-ea"/>
              </a:rPr>
              <a:t>17软</a:t>
            </a:r>
            <a:r>
              <a:rPr lang="en-US" altLang="zh-CN" sz="4800" dirty="0">
                <a:sym typeface="+mn-ea"/>
              </a:rPr>
              <a:t>1</a:t>
            </a:r>
            <a:endParaRPr lang="zh-CN" sz="4800" dirty="0"/>
          </a:p>
          <a:p>
            <a:pPr algn="ctr">
              <a:buClrTx/>
              <a:buSzTx/>
            </a:pPr>
            <a:r>
              <a:rPr lang="zh-CN" sz="4800" dirty="0"/>
              <a:t>林正伟</a:t>
            </a:r>
            <a:endParaRPr lang="zh-CN" sz="4800" dirty="0"/>
          </a:p>
          <a:p>
            <a:pPr algn="ctr">
              <a:buClrTx/>
              <a:buSzTx/>
            </a:pPr>
            <a:r>
              <a:rPr lang="en-US" altLang="zh-CN" sz="4800" dirty="0"/>
              <a:t>1701030075</a:t>
            </a:r>
            <a:endParaRPr lang="en-US" altLang="zh-CN" sz="4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994400" y="2876718"/>
            <a:ext cx="6108700" cy="1014730"/>
          </a:xfrm>
        </p:spPr>
        <p:txBody>
          <a:bodyPr/>
          <a:lstStyle/>
          <a:p>
            <a:r>
              <a:rPr lang="zh-CN" altLang="en-US" dirty="0"/>
              <a:t>内容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472649" y="1065363"/>
            <a:ext cx="4245108" cy="645160"/>
          </a:xfrm>
        </p:spPr>
        <p:txBody>
          <a:bodyPr/>
          <a:lstStyle/>
          <a:p>
            <a:r>
              <a:rPr lang="zh-CN" dirty="0"/>
              <a:t>技术应用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1472649" y="2369229"/>
            <a:ext cx="4245108" cy="645160"/>
          </a:xfrm>
        </p:spPr>
        <p:txBody>
          <a:bodyPr/>
          <a:lstStyle/>
          <a:p>
            <a:r>
              <a:rPr lang="zh-CN" dirty="0"/>
              <a:t>后台实现</a:t>
            </a:r>
            <a:endParaRPr 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472649" y="3777335"/>
            <a:ext cx="4245108" cy="1198880"/>
          </a:xfrm>
        </p:spPr>
        <p:txBody>
          <a:bodyPr/>
          <a:lstStyle/>
          <a:p>
            <a:r>
              <a:rPr 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</a:t>
            </a:r>
            <a:endParaRPr lang="zh-CN" dirty="0"/>
          </a:p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413369" y="5188072"/>
            <a:ext cx="656657" cy="645160"/>
          </a:xfrm>
        </p:spPr>
        <p:txBody>
          <a:bodyPr/>
          <a:lstStyle/>
          <a:p>
            <a:r>
              <a:rPr lang="en-US" altLang="zh-CN" dirty="0"/>
              <a:t>4</a:t>
            </a:r>
            <a:endParaRPr lang="en-US" altLang="zh-CN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1472649" y="5188072"/>
            <a:ext cx="4245108" cy="645160"/>
          </a:xfrm>
        </p:spPr>
        <p:txBody>
          <a:bodyPr/>
          <a:lstStyle/>
          <a:p>
            <a:r>
              <a:rPr lang="zh-CN" altLang="en-US" dirty="0"/>
              <a:t>待完善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-1094317" y="-433596"/>
            <a:ext cx="6108700" cy="7724140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7" name="文本占位符 1"/>
          <p:cNvSpPr>
            <a:spLocks noGrp="1"/>
          </p:cNvSpPr>
          <p:nvPr/>
        </p:nvSpPr>
        <p:spPr>
          <a:xfrm>
            <a:off x="3470275" y="4653915"/>
            <a:ext cx="7176770" cy="10147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6000" dirty="0"/>
              <a:t>技术应用 </a:t>
            </a:r>
            <a:endParaRPr lang="zh-CN" sz="6000" dirty="0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4319270" y="167005"/>
            <a:ext cx="7176770" cy="424624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5400" dirty="0"/>
              <a:t>Boostrap4</a:t>
            </a:r>
            <a:endParaRPr lang="en-US" altLang="zh-CN" sz="5400" dirty="0"/>
          </a:p>
          <a:p>
            <a:r>
              <a:rPr lang="en-US" altLang="zh-CN" sz="5400" dirty="0"/>
              <a:t>JQuery</a:t>
            </a:r>
            <a:endParaRPr lang="en-US" altLang="zh-CN" sz="5400" dirty="0"/>
          </a:p>
          <a:p>
            <a:r>
              <a:rPr lang="en-US" altLang="zh-CN" sz="5400" dirty="0"/>
              <a:t>Node</a:t>
            </a:r>
            <a:endParaRPr lang="en-US" altLang="zh-CN" sz="5400" dirty="0"/>
          </a:p>
          <a:p>
            <a:r>
              <a:rPr lang="en-US" altLang="zh-CN" sz="5400" dirty="0"/>
              <a:t>Template</a:t>
            </a:r>
            <a:endParaRPr lang="en-US" altLang="zh-CN" sz="5400" dirty="0"/>
          </a:p>
          <a:p>
            <a:r>
              <a:rPr lang="en-US" altLang="zh-CN" sz="5400" dirty="0"/>
              <a:t>Mysql</a:t>
            </a:r>
            <a:endParaRPr lang="en-US" altLang="zh-CN" sz="5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-1094317" y="-433596"/>
            <a:ext cx="6108700" cy="7725192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8760" y="790575"/>
            <a:ext cx="7714615" cy="5276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495290" y="4562475"/>
            <a:ext cx="6903085" cy="1170940"/>
          </a:xfrm>
        </p:spPr>
        <p:txBody>
          <a:bodyPr wrap="square"/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sz="5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</a:t>
            </a:r>
            <a:endParaRPr lang="zh-CN" sz="5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占位符 5"/>
          <p:cNvSpPr/>
          <p:nvPr>
            <p:ph type="body" sz="quarter" idx="10"/>
          </p:nvPr>
        </p:nvSpPr>
        <p:spPr>
          <a:xfrm>
            <a:off x="-811530" y="-880110"/>
            <a:ext cx="5051425" cy="7724140"/>
          </a:xfrm>
        </p:spPr>
        <p:txBody>
          <a:bodyPr wrap="square"/>
          <a:p>
            <a:r>
              <a:rPr lang="en-US" altLang="zh-CN"/>
              <a:t>3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0" y="775970"/>
            <a:ext cx="5203825" cy="3515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-1094317" y="-433596"/>
            <a:ext cx="6108700" cy="7724140"/>
          </a:xfrm>
        </p:spPr>
        <p:txBody>
          <a:bodyPr/>
          <a:lstStyle/>
          <a:p>
            <a:r>
              <a:rPr lang="en-US" altLang="zh-CN" dirty="0"/>
              <a:t>4</a:t>
            </a:r>
            <a:endParaRPr lang="en-US" altLang="zh-CN" dirty="0"/>
          </a:p>
        </p:txBody>
      </p:sp>
      <p:sp>
        <p:nvSpPr>
          <p:cNvPr id="4" name="文本占位符 1"/>
          <p:cNvSpPr>
            <a:spLocks noGrp="1"/>
          </p:cNvSpPr>
          <p:nvPr/>
        </p:nvSpPr>
        <p:spPr>
          <a:xfrm>
            <a:off x="4260215" y="991235"/>
            <a:ext cx="7176770" cy="276860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/>
              <a:t>1.</a:t>
            </a:r>
            <a:r>
              <a:rPr lang="zh-CN" sz="4000" dirty="0"/>
              <a:t>前端校验、后台校验：</a:t>
            </a:r>
            <a:endParaRPr lang="zh-CN" sz="4000" dirty="0"/>
          </a:p>
          <a:p>
            <a:r>
              <a:rPr lang="zh-CN" sz="4000" dirty="0"/>
              <a:t>express-validator</a:t>
            </a:r>
            <a:endParaRPr lang="zh-CN" sz="4000" dirty="0"/>
          </a:p>
          <a:p>
            <a:r>
              <a:rPr lang="en-US" altLang="zh-CN" sz="4000" dirty="0"/>
              <a:t>2.</a:t>
            </a:r>
            <a:r>
              <a:rPr lang="zh-CN" sz="4000" dirty="0"/>
              <a:t>登录状态  ：jsonwebtoken </a:t>
            </a:r>
            <a:r>
              <a:rPr lang="zh-CN" sz="5400" dirty="0"/>
              <a:t> </a:t>
            </a:r>
            <a:endParaRPr lang="zh-CN" sz="5400" dirty="0"/>
          </a:p>
          <a:p>
            <a:pPr algn="ctr">
              <a:buClrTx/>
              <a:buSzTx/>
              <a:buNone/>
            </a:pPr>
            <a:r>
              <a:rPr lang="en-US" altLang="zh-CN" sz="4000" dirty="0"/>
              <a:t>3.丰富内容</a:t>
            </a:r>
            <a:r>
              <a:rPr lang="zh-CN" altLang="en-US" sz="4000" dirty="0"/>
              <a:t>：热搜榜、互动等</a:t>
            </a:r>
            <a:endParaRPr lang="zh-CN" altLang="en-US" sz="4000" dirty="0"/>
          </a:p>
        </p:txBody>
      </p:sp>
      <p:sp>
        <p:nvSpPr>
          <p:cNvPr id="6" name="文本占位符 1"/>
          <p:cNvSpPr>
            <a:spLocks noGrp="1"/>
          </p:cNvSpPr>
          <p:nvPr/>
        </p:nvSpPr>
        <p:spPr>
          <a:xfrm>
            <a:off x="3384550" y="4729480"/>
            <a:ext cx="7176770" cy="10147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6000" dirty="0"/>
              <a:t>待完善</a:t>
            </a:r>
            <a:endParaRPr lang="zh-CN" sz="6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12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947D"/>
      </a:accent1>
      <a:accent2>
        <a:srgbClr val="292C33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63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173</Words>
  <Application>WPS 演示</Application>
  <PresentationFormat>宽屏</PresentationFormat>
  <Paragraphs>52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Segoe UI Light</vt:lpstr>
      <vt:lpstr>Century Gothic</vt:lpstr>
      <vt:lpstr>Segoe UI Light</vt:lpstr>
      <vt:lpstr>Times New Roman</vt:lpstr>
      <vt:lpstr>Arial Unicode MS</vt:lpstr>
      <vt:lpstr>等线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Soldier</cp:lastModifiedBy>
  <cp:revision>63</cp:revision>
  <dcterms:created xsi:type="dcterms:W3CDTF">2015-08-18T02:51:00Z</dcterms:created>
  <dcterms:modified xsi:type="dcterms:W3CDTF">2019-12-18T06:48:38Z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