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CDDE"/>
    <a:srgbClr val="4AC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aede" userId="0e6262c3918f0508" providerId="Windows Live" clId="Web-{07282D41-AC64-4571-BF03-B6922436B8F5}"/>
    <pc:docChg chg="addSld modSld">
      <pc:chgData name="Jonathan Gaede" userId="0e6262c3918f0508" providerId="Windows Live" clId="Web-{07282D41-AC64-4571-BF03-B6922436B8F5}" dt="2024-05-22T08:18:21.623" v="52" actId="20577"/>
      <pc:docMkLst>
        <pc:docMk/>
      </pc:docMkLst>
      <pc:sldChg chg="addSp delSp modSp mod setBg">
        <pc:chgData name="Jonathan Gaede" userId="0e6262c3918f0508" providerId="Windows Live" clId="Web-{07282D41-AC64-4571-BF03-B6922436B8F5}" dt="2024-05-22T08:18:21.623" v="52" actId="20577"/>
        <pc:sldMkLst>
          <pc:docMk/>
          <pc:sldMk cId="1656990278" sldId="256"/>
        </pc:sldMkLst>
        <pc:spChg chg="mod">
          <ac:chgData name="Jonathan Gaede" userId="0e6262c3918f0508" providerId="Windows Live" clId="Web-{07282D41-AC64-4571-BF03-B6922436B8F5}" dt="2024-05-22T08:18:21.623" v="52" actId="20577"/>
          <ac:spMkLst>
            <pc:docMk/>
            <pc:sldMk cId="1656990278" sldId="256"/>
            <ac:spMk id="2" creationId="{AD834605-C957-E8C6-3AA5-66DA65D990A0}"/>
          </ac:spMkLst>
        </pc:spChg>
        <pc:spChg chg="mo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" creationId="{B5A3DD36-30B2-FD18-C745-C31190F0AF4A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7" creationId="{489B7BFD-8F45-4093-AD9C-91B15B0503D9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9" creationId="{498F8FF6-43B4-494A-AF8F-123A4983EDF7}"/>
          </ac:spMkLst>
        </pc:spChg>
        <pc:spChg chg="add del">
          <ac:chgData name="Jonathan Gaede" userId="0e6262c3918f0508" providerId="Windows Live" clId="Web-{07282D41-AC64-4571-BF03-B6922436B8F5}" dt="2024-05-22T06:38:42.826" v="7"/>
          <ac:spMkLst>
            <pc:docMk/>
            <pc:sldMk cId="1656990278" sldId="256"/>
            <ac:spMk id="10" creationId="{D1520B01-A2E4-41C2-8A8F-7683F250890E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1" creationId="{5AFEC601-A132-47EE-B0C2-B38ACD9FCE6F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5" creationId="{BB90F3FC-186F-4608-93AA-7EE24F682E21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8" creationId="{CF85B11F-FA15-48B8-BF04-463A37544E09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22" creationId="{279CAF82-0ECF-42BE-8F37-F71941E5D410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33" creationId="{033BC44A-0661-43B4-9C14-FD5963C226AE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35" creationId="{13811CB9-0334-4316-8B54-711C0F3BE693}"/>
          </ac:spMkLst>
        </pc:spChg>
        <pc:spChg chg="ad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7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8" creationId="{0BCD8C04-CC7B-40EF-82EB-E9821F79BB86}"/>
          </ac:spMkLst>
        </pc:spChg>
        <pc:grpChg chg="add del">
          <ac:chgData name="Jonathan Gaede" userId="0e6262c3918f0508" providerId="Windows Live" clId="Web-{07282D41-AC64-4571-BF03-B6922436B8F5}" dt="2024-05-22T06:39:19.921" v="12"/>
          <ac:grpSpMkLst>
            <pc:docMk/>
            <pc:sldMk cId="1656990278" sldId="256"/>
            <ac:grpSpMk id="8" creationId="{F95919CA-4568-4F54-A2C0-2B54BD78A3B8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12" creationId="{1F634C0A-A487-42AF-8DFD-4DAD62FE92BF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16" creationId="{066EE5A2-0D35-4D6A-A5C7-1CA91F740684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20" creationId="{56AA1647-0DA6-4A17-B3E1-95D61BD54714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24" creationId="{08D20F07-CD49-4F17-BC00-9429DA80C502}"/>
          </ac:grpSpMkLst>
        </pc:grpChg>
        <pc:grpChg chg="add del">
          <ac:chgData name="Jonathan Gaede" userId="0e6262c3918f0508" providerId="Windows Live" clId="Web-{07282D41-AC64-4571-BF03-B6922436B8F5}" dt="2024-05-22T06:39:19.921" v="12"/>
          <ac:grpSpMkLst>
            <pc:docMk/>
            <pc:sldMk cId="1656990278" sldId="256"/>
            <ac:grpSpMk id="26" creationId="{FB9739EB-7F66-433D-841F-AB3CD18700B7}"/>
          </ac:grpSpMkLst>
        </pc:grpChg>
        <pc:picChg chg="add mod ord">
          <ac:chgData name="Jonathan Gaede" userId="0e6262c3918f0508" providerId="Windows Live" clId="Web-{07282D41-AC64-4571-BF03-B6922436B8F5}" dt="2024-05-22T06:39:19.952" v="13"/>
          <ac:picMkLst>
            <pc:docMk/>
            <pc:sldMk cId="1656990278" sldId="256"/>
            <ac:picMk id="4" creationId="{F438A18E-25B3-6546-CB29-D5CAE8FF8727}"/>
          </ac:picMkLst>
        </pc:picChg>
        <pc:picChg chg="add mod">
          <ac:chgData name="Jonathan Gaede" userId="0e6262c3918f0508" providerId="Windows Live" clId="Web-{07282D41-AC64-4571-BF03-B6922436B8F5}" dt="2024-05-22T06:39:19.952" v="13"/>
          <ac:picMkLst>
            <pc:docMk/>
            <pc:sldMk cId="1656990278" sldId="256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42:31.832" v="19"/>
        <pc:sldMkLst>
          <pc:docMk/>
          <pc:sldMk cId="1462040921" sldId="257"/>
        </pc:sldMkLst>
        <pc:spChg chg="del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37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38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43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45" creationId="{0BCD8C04-CC7B-40EF-82EB-E9821F79BB86}"/>
          </ac:spMkLst>
        </pc:spChg>
        <pc:picChg chg="mod ord">
          <ac:chgData name="Jonathan Gaede" userId="0e6262c3918f0508" providerId="Windows Live" clId="Web-{07282D41-AC64-4571-BF03-B6922436B8F5}" dt="2024-05-22T06:42:31.832" v="19"/>
          <ac:picMkLst>
            <pc:docMk/>
            <pc:sldMk cId="1462040921" sldId="257"/>
            <ac:picMk id="4" creationId="{F438A18E-25B3-6546-CB29-D5CAE8FF8727}"/>
          </ac:picMkLst>
        </pc:picChg>
        <pc:picChg chg="mod ord">
          <ac:chgData name="Jonathan Gaede" userId="0e6262c3918f0508" providerId="Windows Live" clId="Web-{07282D41-AC64-4571-BF03-B6922436B8F5}" dt="2024-05-22T06:42:31.832" v="19"/>
          <ac:picMkLst>
            <pc:docMk/>
            <pc:sldMk cId="1462040921" sldId="257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44:45.522" v="23"/>
        <pc:sldMkLst>
          <pc:docMk/>
          <pc:sldMk cId="1188828156" sldId="258"/>
        </pc:sldMkLst>
        <pc:spChg chg="del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43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45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50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52" creationId="{0BCD8C04-CC7B-40EF-82EB-E9821F79BB86}"/>
          </ac:spMkLst>
        </pc:spChg>
        <pc:picChg chg="mod ord">
          <ac:chgData name="Jonathan Gaede" userId="0e6262c3918f0508" providerId="Windows Live" clId="Web-{07282D41-AC64-4571-BF03-B6922436B8F5}" dt="2024-05-22T06:44:45.522" v="23"/>
          <ac:picMkLst>
            <pc:docMk/>
            <pc:sldMk cId="1188828156" sldId="258"/>
            <ac:picMk id="4" creationId="{F438A18E-25B3-6546-CB29-D5CAE8FF8727}"/>
          </ac:picMkLst>
        </pc:picChg>
        <pc:picChg chg="mod ord">
          <ac:chgData name="Jonathan Gaede" userId="0e6262c3918f0508" providerId="Windows Live" clId="Web-{07282D41-AC64-4571-BF03-B6922436B8F5}" dt="2024-05-22T06:44:45.522" v="23"/>
          <ac:picMkLst>
            <pc:docMk/>
            <pc:sldMk cId="1188828156" sldId="258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51:59.611" v="27"/>
        <pc:sldMkLst>
          <pc:docMk/>
          <pc:sldMk cId="1858601621" sldId="259"/>
        </pc:sldMkLst>
        <pc:spChg chg="del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0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2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7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9" creationId="{0BCD8C04-CC7B-40EF-82EB-E9821F79BB86}"/>
          </ac:spMkLst>
        </pc:spChg>
        <pc:picChg chg="mod">
          <ac:chgData name="Jonathan Gaede" userId="0e6262c3918f0508" providerId="Windows Live" clId="Web-{07282D41-AC64-4571-BF03-B6922436B8F5}" dt="2024-05-22T06:51:59.611" v="27"/>
          <ac:picMkLst>
            <pc:docMk/>
            <pc:sldMk cId="1858601621" sldId="259"/>
            <ac:picMk id="4" creationId="{F438A18E-25B3-6546-CB29-D5CAE8FF8727}"/>
          </ac:picMkLst>
        </pc:picChg>
        <pc:picChg chg="mod">
          <ac:chgData name="Jonathan Gaede" userId="0e6262c3918f0508" providerId="Windows Live" clId="Web-{07282D41-AC64-4571-BF03-B6922436B8F5}" dt="2024-05-22T06:51:59.611" v="27"/>
          <ac:picMkLst>
            <pc:docMk/>
            <pc:sldMk cId="1858601621" sldId="259"/>
            <ac:picMk id="5" creationId="{F82E704A-C778-455A-4705-7101175F4905}"/>
          </ac:picMkLst>
        </pc:picChg>
      </pc:sldChg>
    </pc:docChg>
  </pc:docChgLst>
  <pc:docChgLst>
    <pc:chgData name="Leo Meißner" userId="bfd784053eb3a000" providerId="LiveId" clId="{FFA958C6-7F3A-486B-8EF9-F8A61D1DEA01}"/>
    <pc:docChg chg="delSld">
      <pc:chgData name="Leo Meißner" userId="bfd784053eb3a000" providerId="LiveId" clId="{FFA958C6-7F3A-486B-8EF9-F8A61D1DEA01}" dt="2024-06-20T05:46:09.034" v="0" actId="2696"/>
      <pc:docMkLst>
        <pc:docMk/>
      </pc:docMkLst>
      <pc:sldChg chg="del">
        <pc:chgData name="Leo Meißner" userId="bfd784053eb3a000" providerId="LiveId" clId="{FFA958C6-7F3A-486B-8EF9-F8A61D1DEA01}" dt="2024-06-20T05:46:09.034" v="0" actId="2696"/>
        <pc:sldMkLst>
          <pc:docMk/>
          <pc:sldMk cId="958449410" sldId="260"/>
        </pc:sldMkLst>
      </pc:sldChg>
    </pc:docChg>
  </pc:docChgLst>
  <pc:docChgLst>
    <pc:chgData name="Jonathan Gaede" userId="0e6262c3918f0508" providerId="LiveId" clId="{AFFC0217-1D0F-4728-8393-E0BBA865F333}"/>
    <pc:docChg chg="undo custSel modSld sldOrd">
      <pc:chgData name="Jonathan Gaede" userId="0e6262c3918f0508" providerId="LiveId" clId="{AFFC0217-1D0F-4728-8393-E0BBA865F333}" dt="2024-06-19T05:35:43.222" v="1089" actId="729"/>
      <pc:docMkLst>
        <pc:docMk/>
      </pc:docMkLst>
      <pc:sldChg chg="delSp modSp mod">
        <pc:chgData name="Jonathan Gaede" userId="0e6262c3918f0508" providerId="LiveId" clId="{AFFC0217-1D0F-4728-8393-E0BBA865F333}" dt="2024-06-18T20:59:04.588" v="14" actId="20577"/>
        <pc:sldMkLst>
          <pc:docMk/>
          <pc:sldMk cId="1656990278" sldId="256"/>
        </pc:sldMkLst>
        <pc:spChg chg="mod">
          <ac:chgData name="Jonathan Gaede" userId="0e6262c3918f0508" providerId="LiveId" clId="{AFFC0217-1D0F-4728-8393-E0BBA865F333}" dt="2024-06-18T20:59:04.588" v="14" actId="20577"/>
          <ac:spMkLst>
            <pc:docMk/>
            <pc:sldMk cId="1656990278" sldId="256"/>
            <ac:spMk id="2" creationId="{AD834605-C957-E8C6-3AA5-66DA65D990A0}"/>
          </ac:spMkLst>
        </pc:spChg>
        <pc:spChg chg="del">
          <ac:chgData name="Jonathan Gaede" userId="0e6262c3918f0508" providerId="LiveId" clId="{AFFC0217-1D0F-4728-8393-E0BBA865F333}" dt="2024-06-18T20:58:56.664" v="8" actId="478"/>
          <ac:spMkLst>
            <pc:docMk/>
            <pc:sldMk cId="1656990278" sldId="256"/>
            <ac:spMk id="3" creationId="{B5A3DD36-30B2-FD18-C745-C31190F0AF4A}"/>
          </ac:spMkLst>
        </pc:spChg>
      </pc:sldChg>
      <pc:sldChg chg="addSp delSp modSp mod ord modAnim modShow">
        <pc:chgData name="Jonathan Gaede" userId="0e6262c3918f0508" providerId="LiveId" clId="{AFFC0217-1D0F-4728-8393-E0BBA865F333}" dt="2024-06-18T21:28:35.034" v="845" actId="20577"/>
        <pc:sldMkLst>
          <pc:docMk/>
          <pc:sldMk cId="1462040921" sldId="257"/>
        </pc:sldMkLst>
        <pc:spChg chg="add mod ord">
          <ac:chgData name="Jonathan Gaede" userId="0e6262c3918f0508" providerId="LiveId" clId="{AFFC0217-1D0F-4728-8393-E0BBA865F333}" dt="2024-06-18T21:18:04.656" v="650" actId="171"/>
          <ac:spMkLst>
            <pc:docMk/>
            <pc:sldMk cId="1462040921" sldId="257"/>
            <ac:spMk id="2" creationId="{4A6A2F27-8EBF-ECF4-1717-56ED42A30035}"/>
          </ac:spMkLst>
        </pc:spChg>
        <pc:spChg chg="mod ord">
          <ac:chgData name="Jonathan Gaede" userId="0e6262c3918f0508" providerId="LiveId" clId="{AFFC0217-1D0F-4728-8393-E0BBA865F333}" dt="2024-06-18T21:17:56.391" v="648" actId="171"/>
          <ac:spMkLst>
            <pc:docMk/>
            <pc:sldMk cId="1462040921" sldId="257"/>
            <ac:spMk id="7" creationId="{66A07C10-F36A-A47A-0BC1-56CE4F92C43E}"/>
          </ac:spMkLst>
        </pc:spChg>
        <pc:spChg chg="mod">
          <ac:chgData name="Jonathan Gaede" userId="0e6262c3918f0508" providerId="LiveId" clId="{AFFC0217-1D0F-4728-8393-E0BBA865F333}" dt="2024-06-18T21:28:35.034" v="845" actId="20577"/>
          <ac:spMkLst>
            <pc:docMk/>
            <pc:sldMk cId="1462040921" sldId="257"/>
            <ac:spMk id="8" creationId="{FFD4E158-908C-EB51-8551-8F2990024D57}"/>
          </ac:spMkLst>
        </pc:spChg>
        <pc:spChg chg="del">
          <ac:chgData name="Jonathan Gaede" userId="0e6262c3918f0508" providerId="LiveId" clId="{AFFC0217-1D0F-4728-8393-E0BBA865F333}" dt="2024-06-18T21:19:14.774" v="672" actId="478"/>
          <ac:spMkLst>
            <pc:docMk/>
            <pc:sldMk cId="1462040921" sldId="257"/>
            <ac:spMk id="9" creationId="{179E25BD-6193-34FB-9580-870D52E52742}"/>
          </ac:spMkLst>
        </pc:spChg>
        <pc:picChg chg="mod">
          <ac:chgData name="Jonathan Gaede" userId="0e6262c3918f0508" providerId="LiveId" clId="{AFFC0217-1D0F-4728-8393-E0BBA865F333}" dt="2024-06-18T21:02:05.120" v="15" actId="1076"/>
          <ac:picMkLst>
            <pc:docMk/>
            <pc:sldMk cId="1462040921" sldId="257"/>
            <ac:picMk id="5" creationId="{F82E704A-C778-455A-4705-7101175F4905}"/>
          </ac:picMkLst>
        </pc:picChg>
      </pc:sldChg>
      <pc:sldChg chg="addSp modSp mod ord modAnim modShow modNotesTx">
        <pc:chgData name="Jonathan Gaede" userId="0e6262c3918f0508" providerId="LiveId" clId="{AFFC0217-1D0F-4728-8393-E0BBA865F333}" dt="2024-06-18T21:34:38.787" v="988"/>
        <pc:sldMkLst>
          <pc:docMk/>
          <pc:sldMk cId="1188828156" sldId="258"/>
        </pc:sldMkLst>
        <pc:spChg chg="add mod ord">
          <ac:chgData name="Jonathan Gaede" userId="0e6262c3918f0508" providerId="LiveId" clId="{AFFC0217-1D0F-4728-8393-E0BBA865F333}" dt="2024-06-18T21:15:01.241" v="380" actId="1035"/>
          <ac:spMkLst>
            <pc:docMk/>
            <pc:sldMk cId="1188828156" sldId="258"/>
            <ac:spMk id="2" creationId="{BD552148-9ACB-BD22-7D6B-2D46402E9DB8}"/>
          </ac:spMkLst>
        </pc:spChg>
        <pc:spChg chg="mod">
          <ac:chgData name="Jonathan Gaede" userId="0e6262c3918f0508" providerId="LiveId" clId="{AFFC0217-1D0F-4728-8393-E0BBA865F333}" dt="2024-06-18T21:04:13.035" v="154" actId="20577"/>
          <ac:spMkLst>
            <pc:docMk/>
            <pc:sldMk cId="1188828156" sldId="258"/>
            <ac:spMk id="6" creationId="{4402B8F0-11BD-5A66-41DB-DD40E11F5603}"/>
          </ac:spMkLst>
        </pc:spChg>
        <pc:spChg chg="mod">
          <ac:chgData name="Jonathan Gaede" userId="0e6262c3918f0508" providerId="LiveId" clId="{AFFC0217-1D0F-4728-8393-E0BBA865F333}" dt="2024-06-18T21:34:13.758" v="982" actId="20577"/>
          <ac:spMkLst>
            <pc:docMk/>
            <pc:sldMk cId="1188828156" sldId="258"/>
            <ac:spMk id="7" creationId="{37979410-7084-C75F-7677-86B2F586DC61}"/>
          </ac:spMkLst>
        </pc:spChg>
      </pc:sldChg>
      <pc:sldChg chg="addSp modSp mod ord modAnim modShow">
        <pc:chgData name="Jonathan Gaede" userId="0e6262c3918f0508" providerId="LiveId" clId="{AFFC0217-1D0F-4728-8393-E0BBA865F333}" dt="2024-06-19T05:35:43.222" v="1089" actId="729"/>
        <pc:sldMkLst>
          <pc:docMk/>
          <pc:sldMk cId="1858601621" sldId="259"/>
        </pc:sldMkLst>
        <pc:spChg chg="add mod">
          <ac:chgData name="Jonathan Gaede" userId="0e6262c3918f0508" providerId="LiveId" clId="{AFFC0217-1D0F-4728-8393-E0BBA865F333}" dt="2024-06-18T21:02:20.890" v="17"/>
          <ac:spMkLst>
            <pc:docMk/>
            <pc:sldMk cId="1858601621" sldId="259"/>
            <ac:spMk id="2" creationId="{C9454028-2C64-CFB6-C8FD-E3ACBF58D12E}"/>
          </ac:spMkLst>
        </pc:spChg>
        <pc:spChg chg="add mod">
          <ac:chgData name="Jonathan Gaede" userId="0e6262c3918f0508" providerId="LiveId" clId="{AFFC0217-1D0F-4728-8393-E0BBA865F333}" dt="2024-06-18T21:02:20.890" v="17"/>
          <ac:spMkLst>
            <pc:docMk/>
            <pc:sldMk cId="1858601621" sldId="259"/>
            <ac:spMk id="3" creationId="{47567F70-56D4-5162-0110-3ACB6FB4B165}"/>
          </ac:spMkLst>
        </pc:spChg>
        <pc:spChg chg="mod">
          <ac:chgData name="Jonathan Gaede" userId="0e6262c3918f0508" providerId="LiveId" clId="{AFFC0217-1D0F-4728-8393-E0BBA865F333}" dt="2024-06-18T21:03:37.047" v="112" actId="20577"/>
          <ac:spMkLst>
            <pc:docMk/>
            <pc:sldMk cId="1858601621" sldId="259"/>
            <ac:spMk id="6" creationId="{958C7305-2A9C-1A73-2FA1-8DBD5945C1BA}"/>
          </ac:spMkLst>
        </pc:spChg>
        <pc:spChg chg="mod">
          <ac:chgData name="Jonathan Gaede" userId="0e6262c3918f0508" providerId="LiveId" clId="{AFFC0217-1D0F-4728-8393-E0BBA865F333}" dt="2024-06-18T21:38:47.234" v="1088" actId="20577"/>
          <ac:spMkLst>
            <pc:docMk/>
            <pc:sldMk cId="1858601621" sldId="259"/>
            <ac:spMk id="7" creationId="{56FB0036-EA06-71C0-6A2E-C307D7DBD752}"/>
          </ac:spMkLst>
        </pc:spChg>
        <pc:spChg chg="add mod ord">
          <ac:chgData name="Jonathan Gaede" userId="0e6262c3918f0508" providerId="LiveId" clId="{AFFC0217-1D0F-4728-8393-E0BBA865F333}" dt="2024-06-18T21:15:37.523" v="453" actId="1035"/>
          <ac:spMkLst>
            <pc:docMk/>
            <pc:sldMk cId="1858601621" sldId="259"/>
            <ac:spMk id="8" creationId="{FCA6AA8B-0C2F-C049-E58C-2AC9EFF23AEE}"/>
          </ac:spMkLst>
        </pc:spChg>
        <pc:picChg chg="ord">
          <ac:chgData name="Jonathan Gaede" userId="0e6262c3918f0508" providerId="LiveId" clId="{AFFC0217-1D0F-4728-8393-E0BBA865F333}" dt="2024-06-18T21:03:57.063" v="116" actId="171"/>
          <ac:picMkLst>
            <pc:docMk/>
            <pc:sldMk cId="1858601621" sldId="259"/>
            <ac:picMk id="5" creationId="{F82E704A-C778-455A-4705-7101175F4905}"/>
          </ac:picMkLst>
        </pc:picChg>
      </pc:sldChg>
      <pc:sldChg chg="modSp mod">
        <pc:chgData name="Jonathan Gaede" userId="0e6262c3918f0508" providerId="LiveId" clId="{AFFC0217-1D0F-4728-8393-E0BBA865F333}" dt="2024-06-18T21:23:39.829" v="743" actId="20577"/>
        <pc:sldMkLst>
          <pc:docMk/>
          <pc:sldMk cId="4112922179" sldId="262"/>
        </pc:sldMkLst>
        <pc:spChg chg="mod">
          <ac:chgData name="Jonathan Gaede" userId="0e6262c3918f0508" providerId="LiveId" clId="{AFFC0217-1D0F-4728-8393-E0BBA865F333}" dt="2024-06-18T21:23:39.829" v="743" actId="20577"/>
          <ac:spMkLst>
            <pc:docMk/>
            <pc:sldMk cId="4112922179" sldId="262"/>
            <ac:spMk id="3" creationId="{B9EE4A9B-2666-9790-37FF-C472F8032ADE}"/>
          </ac:spMkLst>
        </pc:spChg>
      </pc:sldChg>
    </pc:docChg>
  </pc:docChgLst>
  <pc:docChgLst>
    <pc:chgData name="Leo Meißner" userId="bfd784053eb3a000" providerId="LiveId" clId="{AC8EE26E-D80B-4512-8005-2C324009B45D}"/>
    <pc:docChg chg="modSld">
      <pc:chgData name="Leo Meißner" userId="bfd784053eb3a000" providerId="LiveId" clId="{AC8EE26E-D80B-4512-8005-2C324009B45D}" dt="2024-06-19T05:44:51.273" v="0" actId="729"/>
      <pc:docMkLst>
        <pc:docMk/>
      </pc:docMkLst>
      <pc:sldChg chg="mod modShow">
        <pc:chgData name="Leo Meißner" userId="bfd784053eb3a000" providerId="LiveId" clId="{AC8EE26E-D80B-4512-8005-2C324009B45D}" dt="2024-06-19T05:44:51.273" v="0" actId="729"/>
        <pc:sldMkLst>
          <pc:docMk/>
          <pc:sldMk cId="1858601621" sldId="259"/>
        </pc:sldMkLst>
      </pc:sldChg>
    </pc:docChg>
  </pc:docChgLst>
  <pc:docChgLst>
    <pc:chgData name="Jonathan Gaede" userId="0e6262c3918f0508" providerId="LiveId" clId="{C70C9576-54A3-41CE-8181-024DB90D3A2A}"/>
    <pc:docChg chg="undo redo custSel addSld modSld">
      <pc:chgData name="Jonathan Gaede" userId="0e6262c3918f0508" providerId="LiveId" clId="{C70C9576-54A3-41CE-8181-024DB90D3A2A}" dt="2024-05-29T09:48:42.671" v="986" actId="20577"/>
      <pc:docMkLst>
        <pc:docMk/>
      </pc:docMkLst>
      <pc:sldChg chg="addSp delSp modSp mod modClrScheme delDesignElem chgLayout">
        <pc:chgData name="Jonathan Gaede" userId="0e6262c3918f0508" providerId="LiveId" clId="{C70C9576-54A3-41CE-8181-024DB90D3A2A}" dt="2024-05-29T08:28:21.058" v="508" actId="171"/>
        <pc:sldMkLst>
          <pc:docMk/>
          <pc:sldMk cId="1462040921" sldId="257"/>
        </pc:sldMkLst>
        <pc:spChg chg="del mod">
          <ac:chgData name="Jonathan Gaede" userId="0e6262c3918f0508" providerId="LiveId" clId="{C70C9576-54A3-41CE-8181-024DB90D3A2A}" dt="2024-05-29T08:03:37.109" v="13" actId="478"/>
          <ac:spMkLst>
            <pc:docMk/>
            <pc:sldMk cId="1462040921" sldId="257"/>
            <ac:spMk id="2" creationId="{AD834605-C957-E8C6-3AA5-66DA65D990A0}"/>
          </ac:spMkLst>
        </pc:spChg>
        <pc:spChg chg="del mod">
          <ac:chgData name="Jonathan Gaede" userId="0e6262c3918f0508" providerId="LiveId" clId="{C70C9576-54A3-41CE-8181-024DB90D3A2A}" dt="2024-05-29T08:03:14.606" v="3" actId="478"/>
          <ac:spMkLst>
            <pc:docMk/>
            <pc:sldMk cId="1462040921" sldId="257"/>
            <ac:spMk id="3" creationId="{B5A3DD36-30B2-FD18-C745-C31190F0AF4A}"/>
          </ac:spMkLst>
        </pc:spChg>
        <pc:spChg chg="add del mod">
          <ac:chgData name="Jonathan Gaede" userId="0e6262c3918f0508" providerId="LiveId" clId="{C70C9576-54A3-41CE-8181-024DB90D3A2A}" dt="2024-05-29T08:16:15.719" v="192" actId="478"/>
          <ac:spMkLst>
            <pc:docMk/>
            <pc:sldMk cId="1462040921" sldId="257"/>
            <ac:spMk id="6" creationId="{6422FEF2-E202-3854-4E41-890FC9F446A9}"/>
          </ac:spMkLst>
        </pc:spChg>
        <pc:spChg chg="add mod ord">
          <ac:chgData name="Jonathan Gaede" userId="0e6262c3918f0508" providerId="LiveId" clId="{C70C9576-54A3-41CE-8181-024DB90D3A2A}" dt="2024-05-29T08:22:18.657" v="443" actId="1076"/>
          <ac:spMkLst>
            <pc:docMk/>
            <pc:sldMk cId="1462040921" sldId="257"/>
            <ac:spMk id="7" creationId="{66A07C10-F36A-A47A-0BC1-56CE4F92C43E}"/>
          </ac:spMkLst>
        </pc:spChg>
        <pc:spChg chg="add mod ord">
          <ac:chgData name="Jonathan Gaede" userId="0e6262c3918f0508" providerId="LiveId" clId="{C70C9576-54A3-41CE-8181-024DB90D3A2A}" dt="2024-05-29T08:27:00.786" v="494" actId="1037"/>
          <ac:spMkLst>
            <pc:docMk/>
            <pc:sldMk cId="1462040921" sldId="257"/>
            <ac:spMk id="8" creationId="{FFD4E158-908C-EB51-8551-8F2990024D57}"/>
          </ac:spMkLst>
        </pc:spChg>
        <pc:spChg chg="add del mod ord">
          <ac:chgData name="Jonathan Gaede" userId="0e6262c3918f0508" providerId="LiveId" clId="{C70C9576-54A3-41CE-8181-024DB90D3A2A}" dt="2024-05-29T08:26:59.982" v="493" actId="478"/>
          <ac:spMkLst>
            <pc:docMk/>
            <pc:sldMk cId="1462040921" sldId="257"/>
            <ac:spMk id="9" creationId="{179E25BD-6193-34FB-9580-870D52E52742}"/>
          </ac:spMkLst>
        </pc:spChg>
        <pc:spChg chg="del">
          <ac:chgData name="Jonathan Gaede" userId="0e6262c3918f0508" providerId="LiveId" clId="{C70C9576-54A3-41CE-8181-024DB90D3A2A}" dt="2024-05-29T08:16:04.597" v="190" actId="700"/>
          <ac:spMkLst>
            <pc:docMk/>
            <pc:sldMk cId="1462040921" sldId="257"/>
            <ac:spMk id="43" creationId="{A8CCCB6D-5162-4AAE-A5E3-3AC55410DBCE}"/>
          </ac:spMkLst>
        </pc:spChg>
        <pc:spChg chg="del">
          <ac:chgData name="Jonathan Gaede" userId="0e6262c3918f0508" providerId="LiveId" clId="{C70C9576-54A3-41CE-8181-024DB90D3A2A}" dt="2024-05-29T08:16:04.597" v="190" actId="700"/>
          <ac:spMkLst>
            <pc:docMk/>
            <pc:sldMk cId="1462040921" sldId="257"/>
            <ac:spMk id="45" creationId="{0BCD8C04-CC7B-40EF-82EB-E9821F79BB86}"/>
          </ac:spMkLst>
        </pc:spChg>
        <pc:picChg chg="mod ord">
          <ac:chgData name="Jonathan Gaede" userId="0e6262c3918f0508" providerId="LiveId" clId="{C70C9576-54A3-41CE-8181-024DB90D3A2A}" dt="2024-05-29T08:28:21.058" v="508" actId="171"/>
          <ac:picMkLst>
            <pc:docMk/>
            <pc:sldMk cId="1462040921" sldId="257"/>
            <ac:picMk id="4" creationId="{F438A18E-25B3-6546-CB29-D5CAE8FF8727}"/>
          </ac:picMkLst>
        </pc:picChg>
        <pc:picChg chg="mod ord">
          <ac:chgData name="Jonathan Gaede" userId="0e6262c3918f0508" providerId="LiveId" clId="{C70C9576-54A3-41CE-8181-024DB90D3A2A}" dt="2024-05-29T08:28:16.370" v="505" actId="14100"/>
          <ac:picMkLst>
            <pc:docMk/>
            <pc:sldMk cId="1462040921" sldId="257"/>
            <ac:picMk id="5" creationId="{F82E704A-C778-455A-4705-7101175F4905}"/>
          </ac:picMkLst>
        </pc:picChg>
      </pc:sldChg>
      <pc:sldChg chg="addSp delSp modSp mod modClrScheme delDesignElem chgLayout">
        <pc:chgData name="Jonathan Gaede" userId="0e6262c3918f0508" providerId="LiveId" clId="{C70C9576-54A3-41CE-8181-024DB90D3A2A}" dt="2024-05-29T09:48:42.671" v="986" actId="20577"/>
        <pc:sldMkLst>
          <pc:docMk/>
          <pc:sldMk cId="1188828156" sldId="258"/>
        </pc:sldMkLst>
        <pc:spChg chg="del mod ord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2" creationId="{AD834605-C957-E8C6-3AA5-66DA65D990A0}"/>
          </ac:spMkLst>
        </pc:spChg>
        <pc:spChg chg="del mod ord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3" creationId="{B5A3DD36-30B2-FD18-C745-C31190F0AF4A}"/>
          </ac:spMkLst>
        </pc:spChg>
        <pc:spChg chg="add mod ord">
          <ac:chgData name="Jonathan Gaede" userId="0e6262c3918f0508" providerId="LiveId" clId="{C70C9576-54A3-41CE-8181-024DB90D3A2A}" dt="2024-05-29T08:31:08.388" v="553" actId="700"/>
          <ac:spMkLst>
            <pc:docMk/>
            <pc:sldMk cId="1188828156" sldId="258"/>
            <ac:spMk id="6" creationId="{4402B8F0-11BD-5A66-41DB-DD40E11F5603}"/>
          </ac:spMkLst>
        </pc:spChg>
        <pc:spChg chg="add mod ord">
          <ac:chgData name="Jonathan Gaede" userId="0e6262c3918f0508" providerId="LiveId" clId="{C70C9576-54A3-41CE-8181-024DB90D3A2A}" dt="2024-05-29T09:48:42.671" v="986" actId="20577"/>
          <ac:spMkLst>
            <pc:docMk/>
            <pc:sldMk cId="1188828156" sldId="258"/>
            <ac:spMk id="7" creationId="{37979410-7084-C75F-7677-86B2F586DC61}"/>
          </ac:spMkLst>
        </pc:spChg>
        <pc:spChg chg="add del mod ord">
          <ac:chgData name="Jonathan Gaede" userId="0e6262c3918f0508" providerId="LiveId" clId="{C70C9576-54A3-41CE-8181-024DB90D3A2A}" dt="2024-05-29T08:45:17.085" v="670" actId="478"/>
          <ac:spMkLst>
            <pc:docMk/>
            <pc:sldMk cId="1188828156" sldId="258"/>
            <ac:spMk id="8" creationId="{8CD14AF4-BDC3-A95C-8373-07809D4BA222}"/>
          </ac:spMkLst>
        </pc:spChg>
        <pc:spChg chg="add del mod">
          <ac:chgData name="Jonathan Gaede" userId="0e6262c3918f0508" providerId="LiveId" clId="{C70C9576-54A3-41CE-8181-024DB90D3A2A}" dt="2024-05-29T08:49:28.345" v="719" actId="478"/>
          <ac:spMkLst>
            <pc:docMk/>
            <pc:sldMk cId="1188828156" sldId="258"/>
            <ac:spMk id="11" creationId="{B924032A-8FD0-BC7E-F9CB-F0D17FBD7C14}"/>
          </ac:spMkLst>
        </pc:spChg>
        <pc:spChg chg="del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50" creationId="{A8CCCB6D-5162-4AAE-A5E3-3AC55410DBCE}"/>
          </ac:spMkLst>
        </pc:spChg>
        <pc:spChg chg="del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52" creationId="{0BCD8C04-CC7B-40EF-82EB-E9821F79BB86}"/>
          </ac:spMkLst>
        </pc:spChg>
        <pc:picChg chg="ord">
          <ac:chgData name="Jonathan Gaede" userId="0e6262c3918f0508" providerId="LiveId" clId="{C70C9576-54A3-41CE-8181-024DB90D3A2A}" dt="2024-05-29T08:29:16.192" v="534" actId="171"/>
          <ac:picMkLst>
            <pc:docMk/>
            <pc:sldMk cId="1188828156" sldId="258"/>
            <ac:picMk id="5" creationId="{F82E704A-C778-455A-4705-7101175F4905}"/>
          </ac:picMkLst>
        </pc:picChg>
        <pc:cxnChg chg="add del mod">
          <ac:chgData name="Jonathan Gaede" userId="0e6262c3918f0508" providerId="LiveId" clId="{C70C9576-54A3-41CE-8181-024DB90D3A2A}" dt="2024-05-29T08:49:24.653" v="718" actId="478"/>
          <ac:cxnSpMkLst>
            <pc:docMk/>
            <pc:sldMk cId="1188828156" sldId="258"/>
            <ac:cxnSpMk id="10" creationId="{2622112E-7FE0-7238-C30C-1C3429D7F3F4}"/>
          </ac:cxnSpMkLst>
        </pc:cxnChg>
      </pc:sldChg>
      <pc:sldChg chg="addSp delSp modSp mod modClrScheme delDesignElem chgLayout">
        <pc:chgData name="Jonathan Gaede" userId="0e6262c3918f0508" providerId="LiveId" clId="{C70C9576-54A3-41CE-8181-024DB90D3A2A}" dt="2024-05-29T08:27:05.680" v="496" actId="700"/>
        <pc:sldMkLst>
          <pc:docMk/>
          <pc:sldMk cId="1858601621" sldId="259"/>
        </pc:sldMkLst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2" creationId="{AD834605-C957-E8C6-3AA5-66DA65D990A0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3" creationId="{B5A3DD36-30B2-FD18-C745-C31190F0AF4A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6" creationId="{958C7305-2A9C-1A73-2FA1-8DBD5945C1BA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7" creationId="{56FB0036-EA06-71C0-6A2E-C307D7DBD752}"/>
          </ac:spMkLst>
        </pc:spChg>
        <pc:spChg chg="add del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57" creationId="{A8CCCB6D-5162-4AAE-A5E3-3AC55410DBCE}"/>
          </ac:spMkLst>
        </pc:spChg>
        <pc:spChg chg="add del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59" creationId="{0BCD8C04-CC7B-40EF-82EB-E9821F79BB86}"/>
          </ac:spMkLst>
        </pc:spChg>
        <pc:spChg chg="add del">
          <ac:chgData name="Jonathan Gaede" userId="0e6262c3918f0508" providerId="LiveId" clId="{C70C9576-54A3-41CE-8181-024DB90D3A2A}" dt="2024-05-29T08:24:32.376" v="459" actId="26606"/>
          <ac:spMkLst>
            <pc:docMk/>
            <pc:sldMk cId="1858601621" sldId="259"/>
            <ac:spMk id="64" creationId="{3A930249-8242-4E2B-AF17-C01826488321}"/>
          </ac:spMkLst>
        </pc:spChg>
        <pc:spChg chg="add del">
          <ac:chgData name="Jonathan Gaede" userId="0e6262c3918f0508" providerId="LiveId" clId="{C70C9576-54A3-41CE-8181-024DB90D3A2A}" dt="2024-05-29T08:24:32.376" v="459" actId="26606"/>
          <ac:spMkLst>
            <pc:docMk/>
            <pc:sldMk cId="1858601621" sldId="259"/>
            <ac:spMk id="66" creationId="{A5BDD999-C5E1-4B3E-A710-768673819165}"/>
          </ac:spMkLst>
        </pc:spChg>
        <pc:picChg chg="mod">
          <ac:chgData name="Jonathan Gaede" userId="0e6262c3918f0508" providerId="LiveId" clId="{C70C9576-54A3-41CE-8181-024DB90D3A2A}" dt="2024-05-29T08:24:32.376" v="459" actId="26606"/>
          <ac:picMkLst>
            <pc:docMk/>
            <pc:sldMk cId="1858601621" sldId="259"/>
            <ac:picMk id="4" creationId="{F438A18E-25B3-6546-CB29-D5CAE8FF8727}"/>
          </ac:picMkLst>
        </pc:picChg>
        <pc:picChg chg="mod ord">
          <ac:chgData name="Jonathan Gaede" userId="0e6262c3918f0508" providerId="LiveId" clId="{C70C9576-54A3-41CE-8181-024DB90D3A2A}" dt="2024-05-29T08:24:32.376" v="459" actId="26606"/>
          <ac:picMkLst>
            <pc:docMk/>
            <pc:sldMk cId="1858601621" sldId="259"/>
            <ac:picMk id="5" creationId="{F82E704A-C778-455A-4705-7101175F4905}"/>
          </ac:picMkLst>
        </pc:picChg>
      </pc:sldChg>
      <pc:sldChg chg="addSp delSp modSp new mod setBg">
        <pc:chgData name="Jonathan Gaede" userId="0e6262c3918f0508" providerId="LiveId" clId="{C70C9576-54A3-41CE-8181-024DB90D3A2A}" dt="2024-05-29T09:30:00.813" v="949"/>
        <pc:sldMkLst>
          <pc:docMk/>
          <pc:sldMk cId="958449410" sldId="260"/>
        </pc:sldMkLst>
        <pc:spChg chg="del">
          <ac:chgData name="Jonathan Gaede" userId="0e6262c3918f0508" providerId="LiveId" clId="{C70C9576-54A3-41CE-8181-024DB90D3A2A}" dt="2024-05-29T09:24:59.446" v="781" actId="478"/>
          <ac:spMkLst>
            <pc:docMk/>
            <pc:sldMk cId="958449410" sldId="260"/>
            <ac:spMk id="2" creationId="{397E4D40-43A5-E9C5-E595-B882CD7EE479}"/>
          </ac:spMkLst>
        </pc:spChg>
        <pc:spChg chg="del">
          <ac:chgData name="Jonathan Gaede" userId="0e6262c3918f0508" providerId="LiveId" clId="{C70C9576-54A3-41CE-8181-024DB90D3A2A}" dt="2024-05-29T09:24:45.848" v="776"/>
          <ac:spMkLst>
            <pc:docMk/>
            <pc:sldMk cId="958449410" sldId="260"/>
            <ac:spMk id="3" creationId="{3630AE53-00BA-0CE6-081A-0820CFDA670D}"/>
          </ac:spMkLst>
        </pc:spChg>
        <pc:spChg chg="del">
          <ac:chgData name="Jonathan Gaede" userId="0e6262c3918f0508" providerId="LiveId" clId="{C70C9576-54A3-41CE-8181-024DB90D3A2A}" dt="2024-05-29T09:24:57.254" v="780" actId="478"/>
          <ac:spMkLst>
            <pc:docMk/>
            <pc:sldMk cId="958449410" sldId="260"/>
            <ac:spMk id="4" creationId="{732B8472-3C7F-8DB3-A848-D9FB93E2C04D}"/>
          </ac:spMkLst>
        </pc:spChg>
        <pc:graphicFrameChg chg="add del">
          <ac:chgData name="Jonathan Gaede" userId="0e6262c3918f0508" providerId="LiveId" clId="{C70C9576-54A3-41CE-8181-024DB90D3A2A}" dt="2024-05-29T09:27:54.730" v="852" actId="478"/>
          <ac:graphicFrameMkLst>
            <pc:docMk/>
            <pc:sldMk cId="958449410" sldId="260"/>
            <ac:graphicFrameMk id="7" creationId="{F3A0BC69-193E-D223-84F3-7DB7C089396B}"/>
          </ac:graphicFrameMkLst>
        </pc:graphicFrameChg>
        <pc:picChg chg="add mod">
          <ac:chgData name="Jonathan Gaede" userId="0e6262c3918f0508" providerId="LiveId" clId="{C70C9576-54A3-41CE-8181-024DB90D3A2A}" dt="2024-05-29T09:25:45.345" v="850" actId="1076"/>
          <ac:picMkLst>
            <pc:docMk/>
            <pc:sldMk cId="958449410" sldId="260"/>
            <ac:picMk id="6" creationId="{B6F374AB-5091-1C92-57D8-0BDE72B3A5F3}"/>
          </ac:picMkLst>
        </pc:picChg>
      </pc:sldChg>
    </pc:docChg>
  </pc:docChgLst>
  <pc:docChgLst>
    <pc:chgData name="Gastbenutzer" providerId="Windows Live" clId="Web-{597A2D01-5B42-4C22-9F6E-DFDE0C04A28B}"/>
    <pc:docChg chg="addSld modSld">
      <pc:chgData name="Gastbenutzer" userId="" providerId="Windows Live" clId="Web-{597A2D01-5B42-4C22-9F6E-DFDE0C04A28B}" dt="2024-06-18T05:33:25.836" v="306" actId="20577"/>
      <pc:docMkLst>
        <pc:docMk/>
      </pc:docMkLst>
      <pc:sldChg chg="modSp">
        <pc:chgData name="Gastbenutzer" userId="" providerId="Windows Live" clId="Web-{597A2D01-5B42-4C22-9F6E-DFDE0C04A28B}" dt="2024-06-18T05:31:03.738" v="282" actId="20577"/>
        <pc:sldMkLst>
          <pc:docMk/>
          <pc:sldMk cId="1656990278" sldId="256"/>
        </pc:sldMkLst>
        <pc:spChg chg="mod">
          <ac:chgData name="Gastbenutzer" userId="" providerId="Windows Live" clId="Web-{597A2D01-5B42-4C22-9F6E-DFDE0C04A28B}" dt="2024-06-18T05:31:03.738" v="282" actId="20577"/>
          <ac:spMkLst>
            <pc:docMk/>
            <pc:sldMk cId="1656990278" sldId="256"/>
            <ac:spMk id="2" creationId="{AD834605-C957-E8C6-3AA5-66DA65D990A0}"/>
          </ac:spMkLst>
        </pc:spChg>
      </pc:sldChg>
      <pc:sldChg chg="mod modShow">
        <pc:chgData name="Gastbenutzer" userId="" providerId="Windows Live" clId="Web-{597A2D01-5B42-4C22-9F6E-DFDE0C04A28B}" dt="2024-06-18T05:08:52.713" v="1"/>
        <pc:sldMkLst>
          <pc:docMk/>
          <pc:sldMk cId="1462040921" sldId="257"/>
        </pc:sldMkLst>
      </pc:sldChg>
      <pc:sldChg chg="mod modShow">
        <pc:chgData name="Gastbenutzer" userId="" providerId="Windows Live" clId="Web-{597A2D01-5B42-4C22-9F6E-DFDE0C04A28B}" dt="2024-06-18T05:08:58.104" v="2"/>
        <pc:sldMkLst>
          <pc:docMk/>
          <pc:sldMk cId="1188828156" sldId="258"/>
        </pc:sldMkLst>
      </pc:sldChg>
      <pc:sldChg chg="mod modShow">
        <pc:chgData name="Gastbenutzer" userId="" providerId="Windows Live" clId="Web-{597A2D01-5B42-4C22-9F6E-DFDE0C04A28B}" dt="2024-06-18T05:09:00.120" v="3"/>
        <pc:sldMkLst>
          <pc:docMk/>
          <pc:sldMk cId="1858601621" sldId="259"/>
        </pc:sldMkLst>
      </pc:sldChg>
      <pc:sldChg chg="mod modShow">
        <pc:chgData name="Gastbenutzer" userId="" providerId="Windows Live" clId="Web-{597A2D01-5B42-4C22-9F6E-DFDE0C04A28B}" dt="2024-06-18T05:09:01.839" v="4"/>
        <pc:sldMkLst>
          <pc:docMk/>
          <pc:sldMk cId="958449410" sldId="260"/>
        </pc:sldMkLst>
      </pc:sldChg>
      <pc:sldChg chg="addSp delSp modSp new mod setBg">
        <pc:chgData name="Gastbenutzer" userId="" providerId="Windows Live" clId="Web-{597A2D01-5B42-4C22-9F6E-DFDE0C04A28B}" dt="2024-06-18T05:23:36.441" v="191" actId="20577"/>
        <pc:sldMkLst>
          <pc:docMk/>
          <pc:sldMk cId="2605743933" sldId="261"/>
        </pc:sldMkLst>
        <pc:spChg chg="mod">
          <ac:chgData name="Gastbenutzer" userId="" providerId="Windows Live" clId="Web-{597A2D01-5B42-4C22-9F6E-DFDE0C04A28B}" dt="2024-06-18T05:14:37.968" v="168"/>
          <ac:spMkLst>
            <pc:docMk/>
            <pc:sldMk cId="2605743933" sldId="261"/>
            <ac:spMk id="2" creationId="{7B1CC390-BC6B-18EA-B4DB-BFD585327A2A}"/>
          </ac:spMkLst>
        </pc:spChg>
        <pc:spChg chg="mod ord">
          <ac:chgData name="Gastbenutzer" userId="" providerId="Windows Live" clId="Web-{597A2D01-5B42-4C22-9F6E-DFDE0C04A28B}" dt="2024-06-18T05:23:36.441" v="191" actId="20577"/>
          <ac:spMkLst>
            <pc:docMk/>
            <pc:sldMk cId="2605743933" sldId="261"/>
            <ac:spMk id="3" creationId="{BB5955DC-BFB9-5423-821F-247314F6DD6F}"/>
          </ac:spMkLst>
        </pc:spChg>
        <pc:spChg chg="add del">
          <ac:chgData name="Gastbenutzer" userId="" providerId="Windows Live" clId="Web-{597A2D01-5B42-4C22-9F6E-DFDE0C04A28B}" dt="2024-06-18T05:14:37.952" v="167"/>
          <ac:spMkLst>
            <pc:docMk/>
            <pc:sldMk cId="2605743933" sldId="261"/>
            <ac:spMk id="10" creationId="{F13C74B1-5B17-4795-BED0-7140497B445A}"/>
          </ac:spMkLst>
        </pc:spChg>
        <pc:spChg chg="add del">
          <ac:chgData name="Gastbenutzer" userId="" providerId="Windows Live" clId="Web-{597A2D01-5B42-4C22-9F6E-DFDE0C04A28B}" dt="2024-06-18T05:14:37.952" v="167"/>
          <ac:spMkLst>
            <pc:docMk/>
            <pc:sldMk cId="2605743933" sldId="261"/>
            <ac:spMk id="12" creationId="{D4974D33-8DC5-464E-8C6D-BE58F0669C17}"/>
          </ac:spMkLst>
        </pc:spChg>
        <pc:spChg chg="add mod">
          <ac:chgData name="Gastbenutzer" userId="" providerId="Windows Live" clId="Web-{597A2D01-5B42-4C22-9F6E-DFDE0C04A28B}" dt="2024-06-18T05:15:32.391" v="176"/>
          <ac:spMkLst>
            <pc:docMk/>
            <pc:sldMk cId="2605743933" sldId="261"/>
            <ac:spMk id="14" creationId="{0007FE00-9498-4706-B255-6437B0252C02}"/>
          </ac:spMkLst>
        </pc:spChg>
        <pc:spChg chg="add mod">
          <ac:chgData name="Gastbenutzer" userId="" providerId="Windows Live" clId="Web-{597A2D01-5B42-4C22-9F6E-DFDE0C04A28B}" dt="2024-06-18T05:15:32.391" v="177"/>
          <ac:spMkLst>
            <pc:docMk/>
            <pc:sldMk cId="2605743933" sldId="261"/>
            <ac:spMk id="15" creationId="{2EB492CD-616E-47F8-933B-5E2D952A0593}"/>
          </ac:spMkLst>
        </pc:spChg>
        <pc:spChg chg="add mod">
          <ac:chgData name="Gastbenutzer" userId="" providerId="Windows Live" clId="Web-{597A2D01-5B42-4C22-9F6E-DFDE0C04A28B}" dt="2024-06-18T05:14:50.405" v="169"/>
          <ac:spMkLst>
            <pc:docMk/>
            <pc:sldMk cId="2605743933" sldId="261"/>
            <ac:spMk id="16" creationId="{59383CF9-23B5-4335-9B21-1791C4CF1C75}"/>
          </ac:spMkLst>
        </pc:spChg>
        <pc:picChg chg="add mod">
          <ac:chgData name="Gastbenutzer" userId="" providerId="Windows Live" clId="Web-{597A2D01-5B42-4C22-9F6E-DFDE0C04A28B}" dt="2024-06-18T05:14:37.968" v="168"/>
          <ac:picMkLst>
            <pc:docMk/>
            <pc:sldMk cId="2605743933" sldId="261"/>
            <ac:picMk id="5" creationId="{B2CE2A12-6B10-0FE1-914F-430237EA8E05}"/>
          </ac:picMkLst>
        </pc:picChg>
      </pc:sldChg>
      <pc:sldChg chg="addSp modSp new mod setBg">
        <pc:chgData name="Gastbenutzer" userId="" providerId="Windows Live" clId="Web-{597A2D01-5B42-4C22-9F6E-DFDE0C04A28B}" dt="2024-06-18T05:29:09.514" v="265"/>
        <pc:sldMkLst>
          <pc:docMk/>
          <pc:sldMk cId="4112922179" sldId="262"/>
        </pc:sldMkLst>
        <pc:spChg chg="mo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2" creationId="{E9B8995D-8F4E-CC4A-4B05-39B81F051785}"/>
          </ac:spMkLst>
        </pc:spChg>
        <pc:spChg chg="mod or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3" creationId="{B9EE4A9B-2666-9790-37FF-C472F8032ADE}"/>
          </ac:spMkLst>
        </pc:spChg>
        <pc:spChg chg="ad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9" creationId="{327D73B4-9F5C-4A64-A179-51B9500CB8B5}"/>
          </ac:spMkLst>
        </pc:spChg>
        <pc:spChg chg="ad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11" creationId="{C1F06963-6374-4B48-844F-071A9BAAAE02}"/>
          </ac:spMkLst>
        </pc:spChg>
        <pc:spChg chg="ad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13" creationId="{6CB927A4-E432-4310-9CD5-E89FF5063179}"/>
          </ac:spMkLst>
        </pc:spChg>
        <pc:spChg chg="ad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15" creationId="{1453BF6C-B012-48B7-B4E8-6D7AC7C27D02}"/>
          </ac:spMkLst>
        </pc:spChg>
        <pc:spChg chg="add">
          <ac:chgData name="Gastbenutzer" userId="" providerId="Windows Live" clId="Web-{597A2D01-5B42-4C22-9F6E-DFDE0C04A28B}" dt="2024-06-18T05:29:09.514" v="265"/>
          <ac:spMkLst>
            <pc:docMk/>
            <pc:sldMk cId="4112922179" sldId="262"/>
            <ac:spMk id="17" creationId="{E3020543-B24B-4EC4-8FFC-8DD88EEA91A8}"/>
          </ac:spMkLst>
        </pc:spChg>
        <pc:picChg chg="add mod">
          <ac:chgData name="Gastbenutzer" userId="" providerId="Windows Live" clId="Web-{597A2D01-5B42-4C22-9F6E-DFDE0C04A28B}" dt="2024-06-18T05:29:09.514" v="265"/>
          <ac:picMkLst>
            <pc:docMk/>
            <pc:sldMk cId="4112922179" sldId="262"/>
            <ac:picMk id="4" creationId="{C57A70A0-E350-3C12-D97C-A6330C396AAF}"/>
          </ac:picMkLst>
        </pc:picChg>
        <pc:cxnChg chg="add">
          <ac:chgData name="Gastbenutzer" userId="" providerId="Windows Live" clId="Web-{597A2D01-5B42-4C22-9F6E-DFDE0C04A28B}" dt="2024-06-18T05:29:09.514" v="265"/>
          <ac:cxnSpMkLst>
            <pc:docMk/>
            <pc:sldMk cId="4112922179" sldId="262"/>
            <ac:cxnSpMk id="19" creationId="{C49DA8F6-BCC1-4447-B54C-57856834B94B}"/>
          </ac:cxnSpMkLst>
        </pc:cxnChg>
      </pc:sldChg>
      <pc:sldChg chg="addSp delSp modSp new mod setBg">
        <pc:chgData name="Gastbenutzer" userId="" providerId="Windows Live" clId="Web-{597A2D01-5B42-4C22-9F6E-DFDE0C04A28B}" dt="2024-06-18T05:33:25.836" v="306" actId="20577"/>
        <pc:sldMkLst>
          <pc:docMk/>
          <pc:sldMk cId="3744866046" sldId="263"/>
        </pc:sldMkLst>
        <pc:spChg chg="mod ord">
          <ac:chgData name="Gastbenutzer" userId="" providerId="Windows Live" clId="Web-{597A2D01-5B42-4C22-9F6E-DFDE0C04A28B}" dt="2024-06-18T05:33:25.836" v="306" actId="20577"/>
          <ac:spMkLst>
            <pc:docMk/>
            <pc:sldMk cId="3744866046" sldId="263"/>
            <ac:spMk id="2" creationId="{119CB0CD-DC4B-1D5E-F396-D866F5D46E0F}"/>
          </ac:spMkLst>
        </pc:spChg>
        <pc:spChg chg="del">
          <ac:chgData name="Gastbenutzer" userId="" providerId="Windows Live" clId="Web-{597A2D01-5B42-4C22-9F6E-DFDE0C04A28B}" dt="2024-06-18T05:30:16.080" v="271"/>
          <ac:spMkLst>
            <pc:docMk/>
            <pc:sldMk cId="3744866046" sldId="263"/>
            <ac:spMk id="3" creationId="{167D24B4-BFA4-27B7-1150-2C39968469B9}"/>
          </ac:spMkLst>
        </pc:spChg>
        <pc:spChg chg="add del mod">
          <ac:chgData name="Gastbenutzer" userId="" providerId="Windows Live" clId="Web-{597A2D01-5B42-4C22-9F6E-DFDE0C04A28B}" dt="2024-06-18T05:33:20.039" v="303"/>
          <ac:spMkLst>
            <pc:docMk/>
            <pc:sldMk cId="3744866046" sldId="263"/>
            <ac:spMk id="10" creationId="{29110889-AE24-4C6C-B6FE-6C920A9D9E2B}"/>
          </ac:spMkLst>
        </pc:spChg>
        <pc:spChg chg="add del">
          <ac:chgData name="Gastbenutzer" userId="" providerId="Windows Live" clId="Web-{597A2D01-5B42-4C22-9F6E-DFDE0C04A28B}" dt="2024-06-18T05:30:36.580" v="273"/>
          <ac:spMkLst>
            <pc:docMk/>
            <pc:sldMk cId="3744866046" sldId="263"/>
            <ac:spMk id="13" creationId="{F0087D53-9295-4463-AAE4-D5C626046E9F}"/>
          </ac:spMkLst>
        </pc:spChg>
        <pc:spChg chg="add del">
          <ac:chgData name="Gastbenutzer" userId="" providerId="Windows Live" clId="Web-{597A2D01-5B42-4C22-9F6E-DFDE0C04A28B}" dt="2024-06-18T05:30:36.580" v="273"/>
          <ac:spMkLst>
            <pc:docMk/>
            <pc:sldMk cId="3744866046" sldId="263"/>
            <ac:spMk id="15" creationId="{D6A9C53F-5F90-40A5-8C85-5412D39C8C68}"/>
          </ac:spMkLst>
        </pc:spChg>
        <pc:spChg chg="add del mod">
          <ac:chgData name="Gastbenutzer" userId="" providerId="Windows Live" clId="Web-{597A2D01-5B42-4C22-9F6E-DFDE0C04A28B}" dt="2024-06-18T05:33:11.586" v="302"/>
          <ac:spMkLst>
            <pc:docMk/>
            <pc:sldMk cId="3744866046" sldId="263"/>
            <ac:spMk id="19" creationId="{667C0397-2387-136B-6EF3-7ED52384C214}"/>
          </ac:spMkLst>
        </pc:spChg>
        <pc:spChg chg="add del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22" creationId="{0D7B6173-1D58-48E2-83CF-37350F315F75}"/>
          </ac:spMkLst>
        </pc:spChg>
        <pc:spChg chg="add del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24" creationId="{2F36CA75-CFBF-4844-B719-8FE9EBADA9AF}"/>
          </ac:spMkLst>
        </pc:spChg>
        <pc:spChg chg="add del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26" creationId="{3D4A84B9-E564-4DD0-97F8-DBF1C460C28A}"/>
          </ac:spMkLst>
        </pc:spChg>
        <pc:spChg chg="add del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30" creationId="{102382E0-0A09-46AE-B955-B911CAFE7F00}"/>
          </ac:spMkLst>
        </pc:spChg>
        <pc:spChg chg="add del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32" creationId="{7DE75D4A-0965-4973-BE75-DECCAC9A9614}"/>
          </ac:spMkLst>
        </pc:spChg>
        <pc:spChg chg="add del">
          <ac:chgData name="Gastbenutzer" userId="" providerId="Windows Live" clId="Web-{597A2D01-5B42-4C22-9F6E-DFDE0C04A28B}" dt="2024-06-18T05:33:00.242" v="298"/>
          <ac:spMkLst>
            <pc:docMk/>
            <pc:sldMk cId="3744866046" sldId="263"/>
            <ac:spMk id="37" creationId="{4D4677D2-D5AC-4CF9-9EED-2B89D0A1C212}"/>
          </ac:spMkLst>
        </pc:spChg>
        <pc:spChg chg="add del">
          <ac:chgData name="Gastbenutzer" userId="" providerId="Windows Live" clId="Web-{597A2D01-5B42-4C22-9F6E-DFDE0C04A28B}" dt="2024-06-18T05:33:00.242" v="298"/>
          <ac:spMkLst>
            <pc:docMk/>
            <pc:sldMk cId="3744866046" sldId="263"/>
            <ac:spMk id="39" creationId="{AF695F69-7001-421E-98A8-E74156934A51}"/>
          </ac:spMkLst>
        </pc:spChg>
        <pc:spChg chg="add del">
          <ac:chgData name="Gastbenutzer" userId="" providerId="Windows Live" clId="Web-{597A2D01-5B42-4C22-9F6E-DFDE0C04A28B}" dt="2024-06-18T05:33:04.523" v="300"/>
          <ac:spMkLst>
            <pc:docMk/>
            <pc:sldMk cId="3744866046" sldId="263"/>
            <ac:spMk id="41" creationId="{8870DEF6-46A2-D4F8-8BE6-91165D93ECC4}"/>
          </ac:spMkLst>
        </pc:spChg>
        <pc:spChg chg="add">
          <ac:chgData name="Gastbenutzer" userId="" providerId="Windows Live" clId="Web-{597A2D01-5B42-4C22-9F6E-DFDE0C04A28B}" dt="2024-06-18T05:33:04.539" v="301"/>
          <ac:spMkLst>
            <pc:docMk/>
            <pc:sldMk cId="3744866046" sldId="263"/>
            <ac:spMk id="44" creationId="{FA69AAE0-49D5-4C8B-8BA2-55898C00E05E}"/>
          </ac:spMkLst>
        </pc:spChg>
        <pc:picChg chg="add del mod">
          <ac:chgData name="Gastbenutzer" userId="" providerId="Windows Live" clId="Web-{597A2D01-5B42-4C22-9F6E-DFDE0C04A28B}" dt="2024-06-18T05:30:14.095" v="270"/>
          <ac:picMkLst>
            <pc:docMk/>
            <pc:sldMk cId="3744866046" sldId="263"/>
            <ac:picMk id="5" creationId="{572E8FE1-A2C8-D601-4AC0-D214704A1FA5}"/>
          </ac:picMkLst>
        </pc:picChg>
        <pc:picChg chg="add mod">
          <ac:chgData name="Gastbenutzer" userId="" providerId="Windows Live" clId="Web-{597A2D01-5B42-4C22-9F6E-DFDE0C04A28B}" dt="2024-06-18T05:33:04.539" v="301"/>
          <ac:picMkLst>
            <pc:docMk/>
            <pc:sldMk cId="3744866046" sldId="263"/>
            <ac:picMk id="7" creationId="{C533492E-31DC-D34C-8AE6-F1D9CF4257AD}"/>
          </ac:picMkLst>
        </pc:picChg>
        <pc:picChg chg="add mod ord">
          <ac:chgData name="Gastbenutzer" userId="" providerId="Windows Live" clId="Web-{597A2D01-5B42-4C22-9F6E-DFDE0C04A28B}" dt="2024-06-18T05:33:04.539" v="301"/>
          <ac:picMkLst>
            <pc:docMk/>
            <pc:sldMk cId="3744866046" sldId="263"/>
            <ac:picMk id="8" creationId="{277B9028-3290-545E-D967-FFC5460A473F}"/>
          </ac:picMkLst>
        </pc:picChg>
        <pc:picChg chg="add del">
          <ac:chgData name="Gastbenutzer" userId="" providerId="Windows Live" clId="Web-{597A2D01-5B42-4C22-9F6E-DFDE0C04A28B}" dt="2024-06-18T05:33:04.539" v="301"/>
          <ac:picMkLst>
            <pc:docMk/>
            <pc:sldMk cId="3744866046" sldId="263"/>
            <ac:picMk id="28" creationId="{4A599609-F5C2-4A0B-A992-913F814A631A}"/>
          </ac:picMkLst>
        </pc:picChg>
        <pc:cxnChg chg="add del">
          <ac:chgData name="Gastbenutzer" userId="" providerId="Windows Live" clId="Web-{597A2D01-5B42-4C22-9F6E-DFDE0C04A28B}" dt="2024-06-18T05:33:04.523" v="300"/>
          <ac:cxnSpMkLst>
            <pc:docMk/>
            <pc:sldMk cId="3744866046" sldId="263"/>
            <ac:cxnSpMk id="42" creationId="{8748256A-88AC-4254-406B-0E8EE2CC2B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2C9D-A4DB-499D-A871-586CCFE16199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5A95-F657-4100-B367-F511124B3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5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Klarer Purpose</a:t>
            </a:r>
          </a:p>
          <a:p>
            <a:r>
              <a:rPr lang="de-DE"/>
              <a:t>Responsive Design</a:t>
            </a:r>
          </a:p>
          <a:p>
            <a:r>
              <a:rPr lang="de-DE"/>
              <a:t>Customer-zentriert</a:t>
            </a:r>
          </a:p>
          <a:p>
            <a:r>
              <a:rPr lang="de-DE"/>
              <a:t>Innovatives </a:t>
            </a:r>
            <a:r>
              <a:rPr lang="de-DE" err="1"/>
              <a:t>Scaling</a:t>
            </a:r>
            <a:r>
              <a:rPr lang="de-DE"/>
              <a:t> </a:t>
            </a:r>
          </a:p>
          <a:p>
            <a:r>
              <a:rPr lang="de-DE"/>
              <a:t>Angenehme Customer Journey</a:t>
            </a:r>
          </a:p>
          <a:p>
            <a:r>
              <a:rPr lang="de-DE"/>
              <a:t>Kollaborativer Approach</a:t>
            </a:r>
          </a:p>
          <a:p>
            <a:r>
              <a:rPr lang="de-DE"/>
              <a:t>Attraktive Brand Identity</a:t>
            </a:r>
          </a:p>
          <a:p>
            <a:pPr lvl="1"/>
            <a:r>
              <a:rPr lang="de-DE" err="1"/>
              <a:t>Obvious</a:t>
            </a:r>
            <a:r>
              <a:rPr lang="de-DE"/>
              <a:t> Emotional Benefit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85A95-F657-4100-B367-F511124B35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1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129A6-8407-14EA-D8CA-159818B0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78B7AF-5746-C721-4293-0319BE26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98424-3487-8E5B-AF90-BBF7CB75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51411-5232-26F3-4558-6AA15961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8763A-644C-F996-9DE3-0F0FAA77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FBA86-5734-6240-0908-4426C5AE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B40ED-7838-6411-2E8E-BFFD93A0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56743-1025-275D-A3BF-FB8885D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A4581-FB62-6D1A-2CDA-D218518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4DE13-154E-698B-EBC5-6AB2383A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8FAE3D-9248-1B4A-C0FC-31D32C86A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119555-826A-31DF-17A4-10A23EB3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48B45-BCE6-4E49-E61B-FA9BC54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00158-3F4D-ACF1-C1C9-B07F9837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C7CFC-E2B9-9242-C96E-A6A25A59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0A437-3E5C-281A-407D-EAE6F2C4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688B7-18EB-55AE-AA43-6C732F1E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74DE3-AAA0-7F83-8218-26BAD757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6905F-6D91-BD87-6584-74BD418F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EF3E-1904-4034-5465-285303A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5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D864E-60C8-CD0F-6AAC-F7B66480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E2CA1-6124-DE6C-F6DC-5B2ACB86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F3224-3B34-1AA9-800B-2C559AAD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4FDE5-CB25-3665-43A1-E62A3689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E1E62-AD59-4B62-A58F-A2A74704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7E1E9-715E-2A27-A6CC-1CA4586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4972B-9290-1AD9-4D90-BC043FA37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89B7D-0F05-3FD8-52E6-F6ED0DB5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4F736-90AF-2F42-FB91-126D952E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248E6-0A4F-19AD-BDD9-B25C72D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576AA-41CD-4BCE-90B5-995820D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4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C5F8A-FE7A-0490-1D3B-770AC27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B6959-E55C-7C3E-03DA-A7823D03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206BEB-FB4A-3B6A-D300-55795F76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603CCB-8301-7B38-E0E5-A2B427C6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802081-316A-252D-CB35-82DDCF1A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648A7F-9186-CE1E-2731-E4FBD779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D62EF-432B-B64D-F126-33C16FC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1F0246-5F8E-BB11-5E2F-2148942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DA49C-C51B-7080-A075-0160AEFC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20483-5D83-EF4D-7344-DCE525E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498F48-7AA3-6B21-97F9-0CE744CD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6F1405-0ABE-2F7E-461F-14732D83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88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480AAA-B06F-3BAC-CD7D-5BD91A38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BEF96D-EFCC-144E-984A-46F5910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E4A6F4-8207-44D7-599A-60FF45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4BC12-C928-190E-099E-644712B9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78B81-96B2-F3AC-6074-0F76F154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B9EA0-D5BE-649C-054C-2F45005F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02353-445E-7441-E9C2-884B204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742F57-3326-9FB0-4F26-5466CC5B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E7FF4-ABCB-580F-2EEB-3933041D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488F-2054-52E9-0B4C-29A2D269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55B4DB-934E-0CFF-B03D-05B48A54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2DE53E-C7A8-5223-CC8A-2C4CB34D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F4BD9-F9E4-2F56-0E21-B3EDB9C8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1AA11-951C-5AD2-C52C-89CC5ECE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133199-E98B-D716-C289-56B855F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EC1792-F518-933D-BDF0-26B88BDA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79C67-7D86-81BF-E146-2C924954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990E6-080C-12E0-A0A8-823037D19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9D91A-4900-4FAF-91D4-103F5FE010D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47A90-E618-6BD2-E310-4DFCB4EC2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52467-CB3F-EFBC-1126-E16D3B4E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1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ras, draußen, Text, Dinosaurier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35" r="1" b="11009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834605-C957-E8C6-3AA5-66DA65D9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err="1">
                <a:solidFill>
                  <a:srgbClr val="FFFFFF"/>
                </a:solidFill>
                <a:ea typeface="+mj-lt"/>
                <a:cs typeface="+mj-lt"/>
              </a:rPr>
              <a:t>ToDo</a:t>
            </a:r>
            <a:r>
              <a:rPr lang="de-DE" sz="4400">
                <a:solidFill>
                  <a:srgbClr val="FFFFFF"/>
                </a:solidFill>
                <a:ea typeface="+mj-lt"/>
                <a:cs typeface="+mj-lt"/>
              </a:rPr>
              <a:t>-App</a:t>
            </a:r>
            <a:br>
              <a:rPr lang="de-DE" sz="4400"/>
            </a:br>
            <a:r>
              <a:rPr lang="de-DE" sz="3600">
                <a:solidFill>
                  <a:srgbClr val="FFFFFF"/>
                </a:solidFill>
              </a:rPr>
              <a:t>Codename "</a:t>
            </a:r>
            <a:r>
              <a:rPr lang="de-DE" sz="3600" err="1">
                <a:solidFill>
                  <a:srgbClr val="FFFFFF"/>
                </a:solidFill>
              </a:rPr>
              <a:t>To</a:t>
            </a:r>
            <a:r>
              <a:rPr lang="de-DE" sz="3600">
                <a:solidFill>
                  <a:srgbClr val="FFFFFF"/>
                </a:solidFill>
              </a:rPr>
              <a:t>-Dino"</a:t>
            </a:r>
          </a:p>
        </p:txBody>
      </p:sp>
      <p:pic>
        <p:nvPicPr>
          <p:cNvPr id="5" name="Grafik 4" descr="Ein Bild, das Gras, draußen, Dinosaurier, Säugetier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9" r="175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69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nosaurier, Säugetier, Reptil, Waffe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43" r="1" b="1"/>
          <a:stretch/>
        </p:blipFill>
        <p:spPr>
          <a:xfrm>
            <a:off x="0" y="10"/>
            <a:ext cx="8450317" cy="6857990"/>
          </a:xfrm>
          <a:prstGeom prst="rect">
            <a:avLst/>
          </a:prstGeom>
        </p:spPr>
      </p:pic>
      <p:pic>
        <p:nvPicPr>
          <p:cNvPr id="4" name="Grafik 3" descr="Ein Bild, das Dinosaurier, Waffe, draußen, Säugetier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1" r="4023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el 6">
            <a:extLst>
              <a:ext uri="{FF2B5EF4-FFF2-40B4-BE49-F238E27FC236}">
                <a16:creationId xmlns:a16="http://schemas.microsoft.com/office/drawing/2014/main" id="{4A6A2F27-8EBF-ECF4-1717-56ED42A30035}"/>
              </a:ext>
            </a:extLst>
          </p:cNvPr>
          <p:cNvSpPr txBox="1">
            <a:spLocks/>
          </p:cNvSpPr>
          <p:nvPr/>
        </p:nvSpPr>
        <p:spPr>
          <a:xfrm>
            <a:off x="862368" y="388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Was ist das Projekt?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6A07C10-F36A-A47A-0BC1-56CE4F92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latin typeface="+mj-lt"/>
              </a:rPr>
              <a:t>Was ist das Projekt?</a:t>
            </a:r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FD4E158-908C-EB51-8551-8F299002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9571" cy="4351338"/>
          </a:xfrm>
        </p:spPr>
        <p:txBody>
          <a:bodyPr/>
          <a:lstStyle/>
          <a:p>
            <a:r>
              <a:rPr lang="de-DE"/>
              <a:t>To-Do-Listen erstellen</a:t>
            </a:r>
          </a:p>
          <a:p>
            <a:r>
              <a:rPr lang="de-DE"/>
              <a:t>To-Do-Listen bearbeiten</a:t>
            </a:r>
          </a:p>
          <a:p>
            <a:r>
              <a:rPr lang="de-DE"/>
              <a:t>Web-basiert</a:t>
            </a:r>
          </a:p>
          <a:p>
            <a:r>
              <a:rPr lang="de-DE"/>
              <a:t>Es müssen Dinos drin vorkommen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Im Haus, Bett, Kissen, Liegen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422" r="1" b="9423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5" name="Grafik 4" descr="Ein Bild, das Bett, Im Haus, Sofa, Decke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4" r="4480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FCA6AA8B-0C2F-C049-E58C-2AC9EFF23AEE}"/>
              </a:ext>
            </a:extLst>
          </p:cNvPr>
          <p:cNvSpPr txBox="1">
            <a:spLocks/>
          </p:cNvSpPr>
          <p:nvPr/>
        </p:nvSpPr>
        <p:spPr>
          <a:xfrm>
            <a:off x="861203" y="379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Wie sind wir darauf gekommen?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8C7305-2A9C-1A73-2FA1-8DBD5945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sind wir darauf gekommen?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FB0036-EA06-71C0-6A2E-C307D7DB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Inspiration: LF6 Ticketsysteme</a:t>
            </a:r>
          </a:p>
          <a:p>
            <a:r>
              <a:rPr lang="de-DE"/>
              <a:t>Umfang schien machbar</a:t>
            </a:r>
          </a:p>
          <a:p>
            <a:r>
              <a:rPr lang="de-DE"/>
              <a:t>Skills von jedem werden eingebracht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inosaurier, Fußball, Schuhwerk, Ball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8843" r="1" b="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5" name="Grafik 4" descr="Ein Bild, das Fußball, Schuhwerk, Ball, Person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0" r="9993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el 5">
            <a:extLst>
              <a:ext uri="{FF2B5EF4-FFF2-40B4-BE49-F238E27FC236}">
                <a16:creationId xmlns:a16="http://schemas.microsoft.com/office/drawing/2014/main" id="{BD552148-9ACB-BD22-7D6B-2D46402E9DB8}"/>
              </a:ext>
            </a:extLst>
          </p:cNvPr>
          <p:cNvSpPr txBox="1">
            <a:spLocks/>
          </p:cNvSpPr>
          <p:nvPr/>
        </p:nvSpPr>
        <p:spPr>
          <a:xfrm>
            <a:off x="861208" y="379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Womit haben wir das Projekt umgesetzt?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02B8F0-11BD-5A66-41DB-DD40E11F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Womit haben wir das Projekt umgesetzt?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7979410-7084-C75F-7677-86B2F586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de-DE"/>
              <a:t>C# </a:t>
            </a:r>
          </a:p>
          <a:p>
            <a:r>
              <a:rPr lang="de-DE" err="1"/>
              <a:t>Blazor</a:t>
            </a:r>
            <a:r>
              <a:rPr lang="de-DE"/>
              <a:t>-Framework</a:t>
            </a:r>
          </a:p>
          <a:p>
            <a:pPr lvl="1"/>
            <a:r>
              <a:rPr lang="de-DE" err="1"/>
              <a:t>Radzen</a:t>
            </a:r>
            <a:r>
              <a:rPr lang="de-DE"/>
              <a:t>-Bibliothek</a:t>
            </a:r>
          </a:p>
          <a:p>
            <a:r>
              <a:rPr lang="de-DE"/>
              <a:t>Bootstrap-Framework</a:t>
            </a:r>
          </a:p>
          <a:p>
            <a:r>
              <a:rPr lang="de-DE" err="1"/>
              <a:t>LaTeX</a:t>
            </a:r>
            <a:endParaRPr lang="de-DE"/>
          </a:p>
          <a:p>
            <a:r>
              <a:rPr lang="de-DE"/>
              <a:t>Viel Hirnschmalz</a:t>
            </a:r>
          </a:p>
        </p:txBody>
      </p:sp>
    </p:spTree>
    <p:extLst>
      <p:ext uri="{BB962C8B-B14F-4D97-AF65-F5344CB8AC3E}">
        <p14:creationId xmlns:p14="http://schemas.microsoft.com/office/powerpoint/2010/main" val="11888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35CDDE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CC390-BC6B-18EA-B4DB-BFD58532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Was haben wir uns vorgenommen?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5" descr="Ein Bild, das Cartoon, Clipart, Dinosaurier, Animierter Cartoon enthält.">
            <a:extLst>
              <a:ext uri="{FF2B5EF4-FFF2-40B4-BE49-F238E27FC236}">
                <a16:creationId xmlns:a16="http://schemas.microsoft.com/office/drawing/2014/main" id="{B2CE2A12-6B10-0FE1-914F-430237EA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955DC-BFB9-5423-821F-247314F6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To</a:t>
            </a:r>
            <a:r>
              <a:rPr lang="de-DE"/>
              <a:t>-Do Applikation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Anmelden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Listen und Aufgaben erstellen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Bearbeiten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Erledigt kennzeichnen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Löschen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teilen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Daten in einer lokalen MS-SQL Datenbank sichern</a:t>
            </a:r>
          </a:p>
          <a:p>
            <a:r>
              <a:rPr lang="de-DE"/>
              <a:t>Ähnlich wie ein Ticketsystem</a:t>
            </a:r>
          </a:p>
        </p:txBody>
      </p:sp>
    </p:spTree>
    <p:extLst>
      <p:ext uri="{BB962C8B-B14F-4D97-AF65-F5344CB8AC3E}">
        <p14:creationId xmlns:p14="http://schemas.microsoft.com/office/powerpoint/2010/main" val="260574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8995D-8F4E-CC4A-4B05-39B81F05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3500"/>
              <a:t>Was haben wir wirklich umgesetzt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Clipart, Cartoon, Design enthält.&#10;&#10;Beschreibung automatisch generiert.">
            <a:extLst>
              <a:ext uri="{FF2B5EF4-FFF2-40B4-BE49-F238E27FC236}">
                <a16:creationId xmlns:a16="http://schemas.microsoft.com/office/drawing/2014/main" id="{C57A70A0-E350-3C12-D97C-A6330C396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E4A9B-2666-9790-37FF-C472F803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err="1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To</a:t>
            </a: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-Do Applikation</a:t>
            </a:r>
            <a:endParaRPr lang="en-US" sz="190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de-DE" sz="190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Drag and Drop Zone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Aufgaben erstellen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Erledigt kennzeichnen</a:t>
            </a:r>
            <a:endParaRPr lang="en-US" sz="190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Löschen</a:t>
            </a:r>
            <a:endParaRPr lang="en-US" sz="190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Daten in einer von Visual Studio generierten MS-SQL Datenbank sichern</a:t>
            </a:r>
            <a:endParaRPr lang="de-DE" sz="1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5" descr="Ein Bild, das Cartoon, Clipart, Dinosaurier, Animierter Cartoon enthält.">
            <a:extLst>
              <a:ext uri="{FF2B5EF4-FFF2-40B4-BE49-F238E27FC236}">
                <a16:creationId xmlns:a16="http://schemas.microsoft.com/office/drawing/2014/main" id="{C533492E-31DC-D34C-8AE6-F1D9CF425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 r="2" b="3585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9CB0CD-DC4B-1D5E-F396-D866F5D4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latin typeface="+mj-lt"/>
                <a:ea typeface="+mj-ea"/>
                <a:cs typeface="+mj-cs"/>
              </a:rPr>
              <a:t>Fazit</a:t>
            </a:r>
            <a:endParaRPr lang="en-US" sz="5400" kern="1200">
              <a:latin typeface="+mj-lt"/>
            </a:endParaRPr>
          </a:p>
        </p:txBody>
      </p:sp>
      <p:pic>
        <p:nvPicPr>
          <p:cNvPr id="8" name="Inhaltsplatzhalter 7" descr="Ein Bild, das Clipart, Cartoon, Design enthält.&#10;&#10;Beschreibung automatisch generiert.">
            <a:extLst>
              <a:ext uri="{FF2B5EF4-FFF2-40B4-BE49-F238E27FC236}">
                <a16:creationId xmlns:a16="http://schemas.microsoft.com/office/drawing/2014/main" id="{277B9028-3290-545E-D967-FFC5460A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8" r="-1" b="9176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486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48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Courier New,monospace</vt:lpstr>
      <vt:lpstr>Wingdings</vt:lpstr>
      <vt:lpstr>Wingdings,Sans-Serif</vt:lpstr>
      <vt:lpstr>Office</vt:lpstr>
      <vt:lpstr>ToDo-App Codename "To-Dino"</vt:lpstr>
      <vt:lpstr>Was ist das Projekt?</vt:lpstr>
      <vt:lpstr>Wie sind wir darauf gekommen?</vt:lpstr>
      <vt:lpstr>Womit haben wir das Projekt umgesetzt?</vt:lpstr>
      <vt:lpstr>Was haben wir uns vorgenommen?</vt:lpstr>
      <vt:lpstr>Was haben wir wirklich umgesetzt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Meißner</dc:creator>
  <cp:lastModifiedBy>Leo Meißner</cp:lastModifiedBy>
  <cp:revision>1</cp:revision>
  <dcterms:created xsi:type="dcterms:W3CDTF">2024-05-15T07:54:30Z</dcterms:created>
  <dcterms:modified xsi:type="dcterms:W3CDTF">2024-06-20T05:46:09Z</dcterms:modified>
</cp:coreProperties>
</file>