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C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0C9576-54A3-41CE-8181-024DB90D3A2A}" v="101" dt="2024-05-29T09:30:00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Gaede" userId="0e6262c3918f0508" providerId="Windows Live" clId="Web-{07282D41-AC64-4571-BF03-B6922436B8F5}"/>
    <pc:docChg chg="addSld modSld">
      <pc:chgData name="Jonathan Gaede" userId="0e6262c3918f0508" providerId="Windows Live" clId="Web-{07282D41-AC64-4571-BF03-B6922436B8F5}" dt="2024-05-22T08:18:21.623" v="52" actId="20577"/>
      <pc:docMkLst>
        <pc:docMk/>
      </pc:docMkLst>
      <pc:sldChg chg="addSp delSp modSp mod setBg">
        <pc:chgData name="Jonathan Gaede" userId="0e6262c3918f0508" providerId="Windows Live" clId="Web-{07282D41-AC64-4571-BF03-B6922436B8F5}" dt="2024-05-22T08:18:21.623" v="52" actId="20577"/>
        <pc:sldMkLst>
          <pc:docMk/>
          <pc:sldMk cId="1656990278" sldId="256"/>
        </pc:sldMkLst>
        <pc:spChg chg="mod">
          <ac:chgData name="Jonathan Gaede" userId="0e6262c3918f0508" providerId="Windows Live" clId="Web-{07282D41-AC64-4571-BF03-B6922436B8F5}" dt="2024-05-22T08:18:21.623" v="52" actId="20577"/>
          <ac:spMkLst>
            <pc:docMk/>
            <pc:sldMk cId="1656990278" sldId="256"/>
            <ac:spMk id="2" creationId="{AD834605-C957-E8C6-3AA5-66DA65D990A0}"/>
          </ac:spMkLst>
        </pc:spChg>
        <pc:spChg chg="mod">
          <ac:chgData name="Jonathan Gaede" userId="0e6262c3918f0508" providerId="Windows Live" clId="Web-{07282D41-AC64-4571-BF03-B6922436B8F5}" dt="2024-05-22T06:39:19.952" v="13"/>
          <ac:spMkLst>
            <pc:docMk/>
            <pc:sldMk cId="1656990278" sldId="256"/>
            <ac:spMk id="3" creationId="{B5A3DD36-30B2-FD18-C745-C31190F0AF4A}"/>
          </ac:spMkLst>
        </pc:spChg>
        <pc:spChg chg="add del">
          <ac:chgData name="Jonathan Gaede" userId="0e6262c3918f0508" providerId="Windows Live" clId="Web-{07282D41-AC64-4571-BF03-B6922436B8F5}" dt="2024-05-22T06:39:19.921" v="12"/>
          <ac:spMkLst>
            <pc:docMk/>
            <pc:sldMk cId="1656990278" sldId="256"/>
            <ac:spMk id="7" creationId="{489B7BFD-8F45-4093-AD9C-91B15B0503D9}"/>
          </ac:spMkLst>
        </pc:spChg>
        <pc:spChg chg="add del">
          <ac:chgData name="Jonathan Gaede" userId="0e6262c3918f0508" providerId="Windows Live" clId="Web-{07282D41-AC64-4571-BF03-B6922436B8F5}" dt="2024-05-22T06:39:19.921" v="12"/>
          <ac:spMkLst>
            <pc:docMk/>
            <pc:sldMk cId="1656990278" sldId="256"/>
            <ac:spMk id="9" creationId="{498F8FF6-43B4-494A-AF8F-123A4983EDF7}"/>
          </ac:spMkLst>
        </pc:spChg>
        <pc:spChg chg="add del">
          <ac:chgData name="Jonathan Gaede" userId="0e6262c3918f0508" providerId="Windows Live" clId="Web-{07282D41-AC64-4571-BF03-B6922436B8F5}" dt="2024-05-22T06:38:42.826" v="7"/>
          <ac:spMkLst>
            <pc:docMk/>
            <pc:sldMk cId="1656990278" sldId="256"/>
            <ac:spMk id="10" creationId="{D1520B01-A2E4-41C2-8A8F-7683F250890E}"/>
          </ac:spMkLst>
        </pc:spChg>
        <pc:spChg chg="add del">
          <ac:chgData name="Jonathan Gaede" userId="0e6262c3918f0508" providerId="Windows Live" clId="Web-{07282D41-AC64-4571-BF03-B6922436B8F5}" dt="2024-05-22T06:39:19.921" v="12"/>
          <ac:spMkLst>
            <pc:docMk/>
            <pc:sldMk cId="1656990278" sldId="256"/>
            <ac:spMk id="11" creationId="{5AFEC601-A132-47EE-B0C2-B38ACD9FCE6F}"/>
          </ac:spMkLst>
        </pc:spChg>
        <pc:spChg chg="add del">
          <ac:chgData name="Jonathan Gaede" userId="0e6262c3918f0508" providerId="Windows Live" clId="Web-{07282D41-AC64-4571-BF03-B6922436B8F5}" dt="2024-05-22T06:39:19.921" v="12"/>
          <ac:spMkLst>
            <pc:docMk/>
            <pc:sldMk cId="1656990278" sldId="256"/>
            <ac:spMk id="15" creationId="{BB90F3FC-186F-4608-93AA-7EE24F682E21}"/>
          </ac:spMkLst>
        </pc:spChg>
        <pc:spChg chg="add del">
          <ac:chgData name="Jonathan Gaede" userId="0e6262c3918f0508" providerId="Windows Live" clId="Web-{07282D41-AC64-4571-BF03-B6922436B8F5}" dt="2024-05-22T06:39:19.921" v="12"/>
          <ac:spMkLst>
            <pc:docMk/>
            <pc:sldMk cId="1656990278" sldId="256"/>
            <ac:spMk id="18" creationId="{CF85B11F-FA15-48B8-BF04-463A37544E09}"/>
          </ac:spMkLst>
        </pc:spChg>
        <pc:spChg chg="add del">
          <ac:chgData name="Jonathan Gaede" userId="0e6262c3918f0508" providerId="Windows Live" clId="Web-{07282D41-AC64-4571-BF03-B6922436B8F5}" dt="2024-05-22T06:39:19.921" v="12"/>
          <ac:spMkLst>
            <pc:docMk/>
            <pc:sldMk cId="1656990278" sldId="256"/>
            <ac:spMk id="22" creationId="{279CAF82-0ECF-42BE-8F37-F71941E5D410}"/>
          </ac:spMkLst>
        </pc:spChg>
        <pc:spChg chg="add del">
          <ac:chgData name="Jonathan Gaede" userId="0e6262c3918f0508" providerId="Windows Live" clId="Web-{07282D41-AC64-4571-BF03-B6922436B8F5}" dt="2024-05-22T06:39:19.921" v="12"/>
          <ac:spMkLst>
            <pc:docMk/>
            <pc:sldMk cId="1656990278" sldId="256"/>
            <ac:spMk id="33" creationId="{033BC44A-0661-43B4-9C14-FD5963C226AE}"/>
          </ac:spMkLst>
        </pc:spChg>
        <pc:spChg chg="add del">
          <ac:chgData name="Jonathan Gaede" userId="0e6262c3918f0508" providerId="Windows Live" clId="Web-{07282D41-AC64-4571-BF03-B6922436B8F5}" dt="2024-05-22T06:39:19.921" v="12"/>
          <ac:spMkLst>
            <pc:docMk/>
            <pc:sldMk cId="1656990278" sldId="256"/>
            <ac:spMk id="35" creationId="{13811CB9-0334-4316-8B54-711C0F3BE693}"/>
          </ac:spMkLst>
        </pc:spChg>
        <pc:spChg chg="add">
          <ac:chgData name="Jonathan Gaede" userId="0e6262c3918f0508" providerId="Windows Live" clId="Web-{07282D41-AC64-4571-BF03-B6922436B8F5}" dt="2024-05-22T06:39:19.952" v="13"/>
          <ac:spMkLst>
            <pc:docMk/>
            <pc:sldMk cId="1656990278" sldId="256"/>
            <ac:spMk id="37" creationId="{A8CCCB6D-5162-4AAE-A5E3-3AC55410DBCE}"/>
          </ac:spMkLst>
        </pc:spChg>
        <pc:spChg chg="add">
          <ac:chgData name="Jonathan Gaede" userId="0e6262c3918f0508" providerId="Windows Live" clId="Web-{07282D41-AC64-4571-BF03-B6922436B8F5}" dt="2024-05-22T06:39:19.952" v="13"/>
          <ac:spMkLst>
            <pc:docMk/>
            <pc:sldMk cId="1656990278" sldId="256"/>
            <ac:spMk id="38" creationId="{0BCD8C04-CC7B-40EF-82EB-E9821F79BB86}"/>
          </ac:spMkLst>
        </pc:spChg>
        <pc:grpChg chg="add del">
          <ac:chgData name="Jonathan Gaede" userId="0e6262c3918f0508" providerId="Windows Live" clId="Web-{07282D41-AC64-4571-BF03-B6922436B8F5}" dt="2024-05-22T06:39:19.921" v="12"/>
          <ac:grpSpMkLst>
            <pc:docMk/>
            <pc:sldMk cId="1656990278" sldId="256"/>
            <ac:grpSpMk id="8" creationId="{F95919CA-4568-4F54-A2C0-2B54BD78A3B8}"/>
          </ac:grpSpMkLst>
        </pc:grpChg>
        <pc:grpChg chg="add del">
          <ac:chgData name="Jonathan Gaede" userId="0e6262c3918f0508" providerId="Windows Live" clId="Web-{07282D41-AC64-4571-BF03-B6922436B8F5}" dt="2024-05-22T06:38:42.826" v="7"/>
          <ac:grpSpMkLst>
            <pc:docMk/>
            <pc:sldMk cId="1656990278" sldId="256"/>
            <ac:grpSpMk id="12" creationId="{1F634C0A-A487-42AF-8DFD-4DAD62FE92BF}"/>
          </ac:grpSpMkLst>
        </pc:grpChg>
        <pc:grpChg chg="add del">
          <ac:chgData name="Jonathan Gaede" userId="0e6262c3918f0508" providerId="Windows Live" clId="Web-{07282D41-AC64-4571-BF03-B6922436B8F5}" dt="2024-05-22T06:38:42.826" v="7"/>
          <ac:grpSpMkLst>
            <pc:docMk/>
            <pc:sldMk cId="1656990278" sldId="256"/>
            <ac:grpSpMk id="16" creationId="{066EE5A2-0D35-4D6A-A5C7-1CA91F740684}"/>
          </ac:grpSpMkLst>
        </pc:grpChg>
        <pc:grpChg chg="add del">
          <ac:chgData name="Jonathan Gaede" userId="0e6262c3918f0508" providerId="Windows Live" clId="Web-{07282D41-AC64-4571-BF03-B6922436B8F5}" dt="2024-05-22T06:38:42.826" v="7"/>
          <ac:grpSpMkLst>
            <pc:docMk/>
            <pc:sldMk cId="1656990278" sldId="256"/>
            <ac:grpSpMk id="20" creationId="{56AA1647-0DA6-4A17-B3E1-95D61BD54714}"/>
          </ac:grpSpMkLst>
        </pc:grpChg>
        <pc:grpChg chg="add del">
          <ac:chgData name="Jonathan Gaede" userId="0e6262c3918f0508" providerId="Windows Live" clId="Web-{07282D41-AC64-4571-BF03-B6922436B8F5}" dt="2024-05-22T06:38:42.826" v="7"/>
          <ac:grpSpMkLst>
            <pc:docMk/>
            <pc:sldMk cId="1656990278" sldId="256"/>
            <ac:grpSpMk id="24" creationId="{08D20F07-CD49-4F17-BC00-9429DA80C502}"/>
          </ac:grpSpMkLst>
        </pc:grpChg>
        <pc:grpChg chg="add del">
          <ac:chgData name="Jonathan Gaede" userId="0e6262c3918f0508" providerId="Windows Live" clId="Web-{07282D41-AC64-4571-BF03-B6922436B8F5}" dt="2024-05-22T06:39:19.921" v="12"/>
          <ac:grpSpMkLst>
            <pc:docMk/>
            <pc:sldMk cId="1656990278" sldId="256"/>
            <ac:grpSpMk id="26" creationId="{FB9739EB-7F66-433D-841F-AB3CD18700B7}"/>
          </ac:grpSpMkLst>
        </pc:grpChg>
        <pc:picChg chg="add mod ord">
          <ac:chgData name="Jonathan Gaede" userId="0e6262c3918f0508" providerId="Windows Live" clId="Web-{07282D41-AC64-4571-BF03-B6922436B8F5}" dt="2024-05-22T06:39:19.952" v="13"/>
          <ac:picMkLst>
            <pc:docMk/>
            <pc:sldMk cId="1656990278" sldId="256"/>
            <ac:picMk id="4" creationId="{F438A18E-25B3-6546-CB29-D5CAE8FF8727}"/>
          </ac:picMkLst>
        </pc:picChg>
        <pc:picChg chg="add mod">
          <ac:chgData name="Jonathan Gaede" userId="0e6262c3918f0508" providerId="Windows Live" clId="Web-{07282D41-AC64-4571-BF03-B6922436B8F5}" dt="2024-05-22T06:39:19.952" v="13"/>
          <ac:picMkLst>
            <pc:docMk/>
            <pc:sldMk cId="1656990278" sldId="256"/>
            <ac:picMk id="5" creationId="{F82E704A-C778-455A-4705-7101175F4905}"/>
          </ac:picMkLst>
        </pc:picChg>
      </pc:sldChg>
      <pc:sldChg chg="addSp delSp modSp add replId">
        <pc:chgData name="Jonathan Gaede" userId="0e6262c3918f0508" providerId="Windows Live" clId="Web-{07282D41-AC64-4571-BF03-B6922436B8F5}" dt="2024-05-22T06:42:31.832" v="19"/>
        <pc:sldMkLst>
          <pc:docMk/>
          <pc:sldMk cId="1462040921" sldId="257"/>
        </pc:sldMkLst>
        <pc:spChg chg="del">
          <ac:chgData name="Jonathan Gaede" userId="0e6262c3918f0508" providerId="Windows Live" clId="Web-{07282D41-AC64-4571-BF03-B6922436B8F5}" dt="2024-05-22T06:42:31.832" v="19"/>
          <ac:spMkLst>
            <pc:docMk/>
            <pc:sldMk cId="1462040921" sldId="257"/>
            <ac:spMk id="37" creationId="{A8CCCB6D-5162-4AAE-A5E3-3AC55410DBCE}"/>
          </ac:spMkLst>
        </pc:spChg>
        <pc:spChg chg="del">
          <ac:chgData name="Jonathan Gaede" userId="0e6262c3918f0508" providerId="Windows Live" clId="Web-{07282D41-AC64-4571-BF03-B6922436B8F5}" dt="2024-05-22T06:42:31.832" v="19"/>
          <ac:spMkLst>
            <pc:docMk/>
            <pc:sldMk cId="1462040921" sldId="257"/>
            <ac:spMk id="38" creationId="{0BCD8C04-CC7B-40EF-82EB-E9821F79BB86}"/>
          </ac:spMkLst>
        </pc:spChg>
        <pc:spChg chg="add">
          <ac:chgData name="Jonathan Gaede" userId="0e6262c3918f0508" providerId="Windows Live" clId="Web-{07282D41-AC64-4571-BF03-B6922436B8F5}" dt="2024-05-22T06:42:31.832" v="19"/>
          <ac:spMkLst>
            <pc:docMk/>
            <pc:sldMk cId="1462040921" sldId="257"/>
            <ac:spMk id="43" creationId="{A8CCCB6D-5162-4AAE-A5E3-3AC55410DBCE}"/>
          </ac:spMkLst>
        </pc:spChg>
        <pc:spChg chg="add">
          <ac:chgData name="Jonathan Gaede" userId="0e6262c3918f0508" providerId="Windows Live" clId="Web-{07282D41-AC64-4571-BF03-B6922436B8F5}" dt="2024-05-22T06:42:31.832" v="19"/>
          <ac:spMkLst>
            <pc:docMk/>
            <pc:sldMk cId="1462040921" sldId="257"/>
            <ac:spMk id="45" creationId="{0BCD8C04-CC7B-40EF-82EB-E9821F79BB86}"/>
          </ac:spMkLst>
        </pc:spChg>
        <pc:picChg chg="mod ord">
          <ac:chgData name="Jonathan Gaede" userId="0e6262c3918f0508" providerId="Windows Live" clId="Web-{07282D41-AC64-4571-BF03-B6922436B8F5}" dt="2024-05-22T06:42:31.832" v="19"/>
          <ac:picMkLst>
            <pc:docMk/>
            <pc:sldMk cId="1462040921" sldId="257"/>
            <ac:picMk id="4" creationId="{F438A18E-25B3-6546-CB29-D5CAE8FF8727}"/>
          </ac:picMkLst>
        </pc:picChg>
        <pc:picChg chg="mod ord">
          <ac:chgData name="Jonathan Gaede" userId="0e6262c3918f0508" providerId="Windows Live" clId="Web-{07282D41-AC64-4571-BF03-B6922436B8F5}" dt="2024-05-22T06:42:31.832" v="19"/>
          <ac:picMkLst>
            <pc:docMk/>
            <pc:sldMk cId="1462040921" sldId="257"/>
            <ac:picMk id="5" creationId="{F82E704A-C778-455A-4705-7101175F4905}"/>
          </ac:picMkLst>
        </pc:picChg>
      </pc:sldChg>
      <pc:sldChg chg="addSp delSp modSp add replId">
        <pc:chgData name="Jonathan Gaede" userId="0e6262c3918f0508" providerId="Windows Live" clId="Web-{07282D41-AC64-4571-BF03-B6922436B8F5}" dt="2024-05-22T06:44:45.522" v="23"/>
        <pc:sldMkLst>
          <pc:docMk/>
          <pc:sldMk cId="1188828156" sldId="258"/>
        </pc:sldMkLst>
        <pc:spChg chg="del">
          <ac:chgData name="Jonathan Gaede" userId="0e6262c3918f0508" providerId="Windows Live" clId="Web-{07282D41-AC64-4571-BF03-B6922436B8F5}" dt="2024-05-22T06:44:45.522" v="23"/>
          <ac:spMkLst>
            <pc:docMk/>
            <pc:sldMk cId="1188828156" sldId="258"/>
            <ac:spMk id="43" creationId="{A8CCCB6D-5162-4AAE-A5E3-3AC55410DBCE}"/>
          </ac:spMkLst>
        </pc:spChg>
        <pc:spChg chg="del">
          <ac:chgData name="Jonathan Gaede" userId="0e6262c3918f0508" providerId="Windows Live" clId="Web-{07282D41-AC64-4571-BF03-B6922436B8F5}" dt="2024-05-22T06:44:45.522" v="23"/>
          <ac:spMkLst>
            <pc:docMk/>
            <pc:sldMk cId="1188828156" sldId="258"/>
            <ac:spMk id="45" creationId="{0BCD8C04-CC7B-40EF-82EB-E9821F79BB86}"/>
          </ac:spMkLst>
        </pc:spChg>
        <pc:spChg chg="add">
          <ac:chgData name="Jonathan Gaede" userId="0e6262c3918f0508" providerId="Windows Live" clId="Web-{07282D41-AC64-4571-BF03-B6922436B8F5}" dt="2024-05-22T06:44:45.522" v="23"/>
          <ac:spMkLst>
            <pc:docMk/>
            <pc:sldMk cId="1188828156" sldId="258"/>
            <ac:spMk id="50" creationId="{A8CCCB6D-5162-4AAE-A5E3-3AC55410DBCE}"/>
          </ac:spMkLst>
        </pc:spChg>
        <pc:spChg chg="add">
          <ac:chgData name="Jonathan Gaede" userId="0e6262c3918f0508" providerId="Windows Live" clId="Web-{07282D41-AC64-4571-BF03-B6922436B8F5}" dt="2024-05-22T06:44:45.522" v="23"/>
          <ac:spMkLst>
            <pc:docMk/>
            <pc:sldMk cId="1188828156" sldId="258"/>
            <ac:spMk id="52" creationId="{0BCD8C04-CC7B-40EF-82EB-E9821F79BB86}"/>
          </ac:spMkLst>
        </pc:spChg>
        <pc:picChg chg="mod ord">
          <ac:chgData name="Jonathan Gaede" userId="0e6262c3918f0508" providerId="Windows Live" clId="Web-{07282D41-AC64-4571-BF03-B6922436B8F5}" dt="2024-05-22T06:44:45.522" v="23"/>
          <ac:picMkLst>
            <pc:docMk/>
            <pc:sldMk cId="1188828156" sldId="258"/>
            <ac:picMk id="4" creationId="{F438A18E-25B3-6546-CB29-D5CAE8FF8727}"/>
          </ac:picMkLst>
        </pc:picChg>
        <pc:picChg chg="mod ord">
          <ac:chgData name="Jonathan Gaede" userId="0e6262c3918f0508" providerId="Windows Live" clId="Web-{07282D41-AC64-4571-BF03-B6922436B8F5}" dt="2024-05-22T06:44:45.522" v="23"/>
          <ac:picMkLst>
            <pc:docMk/>
            <pc:sldMk cId="1188828156" sldId="258"/>
            <ac:picMk id="5" creationId="{F82E704A-C778-455A-4705-7101175F4905}"/>
          </ac:picMkLst>
        </pc:picChg>
      </pc:sldChg>
      <pc:sldChg chg="addSp delSp modSp add replId">
        <pc:chgData name="Jonathan Gaede" userId="0e6262c3918f0508" providerId="Windows Live" clId="Web-{07282D41-AC64-4571-BF03-B6922436B8F5}" dt="2024-05-22T06:51:59.611" v="27"/>
        <pc:sldMkLst>
          <pc:docMk/>
          <pc:sldMk cId="1858601621" sldId="259"/>
        </pc:sldMkLst>
        <pc:spChg chg="del">
          <ac:chgData name="Jonathan Gaede" userId="0e6262c3918f0508" providerId="Windows Live" clId="Web-{07282D41-AC64-4571-BF03-B6922436B8F5}" dt="2024-05-22T06:51:59.611" v="27"/>
          <ac:spMkLst>
            <pc:docMk/>
            <pc:sldMk cId="1858601621" sldId="259"/>
            <ac:spMk id="50" creationId="{A8CCCB6D-5162-4AAE-A5E3-3AC55410DBCE}"/>
          </ac:spMkLst>
        </pc:spChg>
        <pc:spChg chg="del">
          <ac:chgData name="Jonathan Gaede" userId="0e6262c3918f0508" providerId="Windows Live" clId="Web-{07282D41-AC64-4571-BF03-B6922436B8F5}" dt="2024-05-22T06:51:59.611" v="27"/>
          <ac:spMkLst>
            <pc:docMk/>
            <pc:sldMk cId="1858601621" sldId="259"/>
            <ac:spMk id="52" creationId="{0BCD8C04-CC7B-40EF-82EB-E9821F79BB86}"/>
          </ac:spMkLst>
        </pc:spChg>
        <pc:spChg chg="add">
          <ac:chgData name="Jonathan Gaede" userId="0e6262c3918f0508" providerId="Windows Live" clId="Web-{07282D41-AC64-4571-BF03-B6922436B8F5}" dt="2024-05-22T06:51:59.611" v="27"/>
          <ac:spMkLst>
            <pc:docMk/>
            <pc:sldMk cId="1858601621" sldId="259"/>
            <ac:spMk id="57" creationId="{A8CCCB6D-5162-4AAE-A5E3-3AC55410DBCE}"/>
          </ac:spMkLst>
        </pc:spChg>
        <pc:spChg chg="add">
          <ac:chgData name="Jonathan Gaede" userId="0e6262c3918f0508" providerId="Windows Live" clId="Web-{07282D41-AC64-4571-BF03-B6922436B8F5}" dt="2024-05-22T06:51:59.611" v="27"/>
          <ac:spMkLst>
            <pc:docMk/>
            <pc:sldMk cId="1858601621" sldId="259"/>
            <ac:spMk id="59" creationId="{0BCD8C04-CC7B-40EF-82EB-E9821F79BB86}"/>
          </ac:spMkLst>
        </pc:spChg>
        <pc:picChg chg="mod">
          <ac:chgData name="Jonathan Gaede" userId="0e6262c3918f0508" providerId="Windows Live" clId="Web-{07282D41-AC64-4571-BF03-B6922436B8F5}" dt="2024-05-22T06:51:59.611" v="27"/>
          <ac:picMkLst>
            <pc:docMk/>
            <pc:sldMk cId="1858601621" sldId="259"/>
            <ac:picMk id="4" creationId="{F438A18E-25B3-6546-CB29-D5CAE8FF8727}"/>
          </ac:picMkLst>
        </pc:picChg>
        <pc:picChg chg="mod">
          <ac:chgData name="Jonathan Gaede" userId="0e6262c3918f0508" providerId="Windows Live" clId="Web-{07282D41-AC64-4571-BF03-B6922436B8F5}" dt="2024-05-22T06:51:59.611" v="27"/>
          <ac:picMkLst>
            <pc:docMk/>
            <pc:sldMk cId="1858601621" sldId="259"/>
            <ac:picMk id="5" creationId="{F82E704A-C778-455A-4705-7101175F4905}"/>
          </ac:picMkLst>
        </pc:picChg>
      </pc:sldChg>
    </pc:docChg>
  </pc:docChgLst>
  <pc:docChgLst>
    <pc:chgData name="Jonathan Gaede" userId="0e6262c3918f0508" providerId="LiveId" clId="{C70C9576-54A3-41CE-8181-024DB90D3A2A}"/>
    <pc:docChg chg="undo redo custSel addSld modSld">
      <pc:chgData name="Jonathan Gaede" userId="0e6262c3918f0508" providerId="LiveId" clId="{C70C9576-54A3-41CE-8181-024DB90D3A2A}" dt="2024-05-29T09:48:42.671" v="986" actId="20577"/>
      <pc:docMkLst>
        <pc:docMk/>
      </pc:docMkLst>
      <pc:sldChg chg="addSp delSp modSp mod modClrScheme delDesignElem chgLayout">
        <pc:chgData name="Jonathan Gaede" userId="0e6262c3918f0508" providerId="LiveId" clId="{C70C9576-54A3-41CE-8181-024DB90D3A2A}" dt="2024-05-29T08:28:21.058" v="508" actId="171"/>
        <pc:sldMkLst>
          <pc:docMk/>
          <pc:sldMk cId="1462040921" sldId="257"/>
        </pc:sldMkLst>
        <pc:spChg chg="del mod">
          <ac:chgData name="Jonathan Gaede" userId="0e6262c3918f0508" providerId="LiveId" clId="{C70C9576-54A3-41CE-8181-024DB90D3A2A}" dt="2024-05-29T08:03:37.109" v="13" actId="478"/>
          <ac:spMkLst>
            <pc:docMk/>
            <pc:sldMk cId="1462040921" sldId="257"/>
            <ac:spMk id="2" creationId="{AD834605-C957-E8C6-3AA5-66DA65D990A0}"/>
          </ac:spMkLst>
        </pc:spChg>
        <pc:spChg chg="del mod">
          <ac:chgData name="Jonathan Gaede" userId="0e6262c3918f0508" providerId="LiveId" clId="{C70C9576-54A3-41CE-8181-024DB90D3A2A}" dt="2024-05-29T08:03:14.606" v="3" actId="478"/>
          <ac:spMkLst>
            <pc:docMk/>
            <pc:sldMk cId="1462040921" sldId="257"/>
            <ac:spMk id="3" creationId="{B5A3DD36-30B2-FD18-C745-C31190F0AF4A}"/>
          </ac:spMkLst>
        </pc:spChg>
        <pc:spChg chg="add del mod">
          <ac:chgData name="Jonathan Gaede" userId="0e6262c3918f0508" providerId="LiveId" clId="{C70C9576-54A3-41CE-8181-024DB90D3A2A}" dt="2024-05-29T08:16:15.719" v="192" actId="478"/>
          <ac:spMkLst>
            <pc:docMk/>
            <pc:sldMk cId="1462040921" sldId="257"/>
            <ac:spMk id="6" creationId="{6422FEF2-E202-3854-4E41-890FC9F446A9}"/>
          </ac:spMkLst>
        </pc:spChg>
        <pc:spChg chg="add mod ord">
          <ac:chgData name="Jonathan Gaede" userId="0e6262c3918f0508" providerId="LiveId" clId="{C70C9576-54A3-41CE-8181-024DB90D3A2A}" dt="2024-05-29T08:22:18.657" v="443" actId="1076"/>
          <ac:spMkLst>
            <pc:docMk/>
            <pc:sldMk cId="1462040921" sldId="257"/>
            <ac:spMk id="7" creationId="{66A07C10-F36A-A47A-0BC1-56CE4F92C43E}"/>
          </ac:spMkLst>
        </pc:spChg>
        <pc:spChg chg="add mod ord">
          <ac:chgData name="Jonathan Gaede" userId="0e6262c3918f0508" providerId="LiveId" clId="{C70C9576-54A3-41CE-8181-024DB90D3A2A}" dt="2024-05-29T08:27:00.786" v="494" actId="1037"/>
          <ac:spMkLst>
            <pc:docMk/>
            <pc:sldMk cId="1462040921" sldId="257"/>
            <ac:spMk id="8" creationId="{FFD4E158-908C-EB51-8551-8F2990024D57}"/>
          </ac:spMkLst>
        </pc:spChg>
        <pc:spChg chg="add del mod ord">
          <ac:chgData name="Jonathan Gaede" userId="0e6262c3918f0508" providerId="LiveId" clId="{C70C9576-54A3-41CE-8181-024DB90D3A2A}" dt="2024-05-29T08:26:59.982" v="493" actId="478"/>
          <ac:spMkLst>
            <pc:docMk/>
            <pc:sldMk cId="1462040921" sldId="257"/>
            <ac:spMk id="9" creationId="{179E25BD-6193-34FB-9580-870D52E52742}"/>
          </ac:spMkLst>
        </pc:spChg>
        <pc:spChg chg="del">
          <ac:chgData name="Jonathan Gaede" userId="0e6262c3918f0508" providerId="LiveId" clId="{C70C9576-54A3-41CE-8181-024DB90D3A2A}" dt="2024-05-29T08:16:04.597" v="190" actId="700"/>
          <ac:spMkLst>
            <pc:docMk/>
            <pc:sldMk cId="1462040921" sldId="257"/>
            <ac:spMk id="43" creationId="{A8CCCB6D-5162-4AAE-A5E3-3AC55410DBCE}"/>
          </ac:spMkLst>
        </pc:spChg>
        <pc:spChg chg="del">
          <ac:chgData name="Jonathan Gaede" userId="0e6262c3918f0508" providerId="LiveId" clId="{C70C9576-54A3-41CE-8181-024DB90D3A2A}" dt="2024-05-29T08:16:04.597" v="190" actId="700"/>
          <ac:spMkLst>
            <pc:docMk/>
            <pc:sldMk cId="1462040921" sldId="257"/>
            <ac:spMk id="45" creationId="{0BCD8C04-CC7B-40EF-82EB-E9821F79BB86}"/>
          </ac:spMkLst>
        </pc:spChg>
        <pc:picChg chg="mod ord">
          <ac:chgData name="Jonathan Gaede" userId="0e6262c3918f0508" providerId="LiveId" clId="{C70C9576-54A3-41CE-8181-024DB90D3A2A}" dt="2024-05-29T08:28:21.058" v="508" actId="171"/>
          <ac:picMkLst>
            <pc:docMk/>
            <pc:sldMk cId="1462040921" sldId="257"/>
            <ac:picMk id="4" creationId="{F438A18E-25B3-6546-CB29-D5CAE8FF8727}"/>
          </ac:picMkLst>
        </pc:picChg>
        <pc:picChg chg="mod ord">
          <ac:chgData name="Jonathan Gaede" userId="0e6262c3918f0508" providerId="LiveId" clId="{C70C9576-54A3-41CE-8181-024DB90D3A2A}" dt="2024-05-29T08:28:16.370" v="505" actId="14100"/>
          <ac:picMkLst>
            <pc:docMk/>
            <pc:sldMk cId="1462040921" sldId="257"/>
            <ac:picMk id="5" creationId="{F82E704A-C778-455A-4705-7101175F4905}"/>
          </ac:picMkLst>
        </pc:picChg>
      </pc:sldChg>
      <pc:sldChg chg="addSp delSp modSp mod modClrScheme delDesignElem chgLayout">
        <pc:chgData name="Jonathan Gaede" userId="0e6262c3918f0508" providerId="LiveId" clId="{C70C9576-54A3-41CE-8181-024DB90D3A2A}" dt="2024-05-29T09:48:42.671" v="986" actId="20577"/>
        <pc:sldMkLst>
          <pc:docMk/>
          <pc:sldMk cId="1188828156" sldId="258"/>
        </pc:sldMkLst>
        <pc:spChg chg="del mod ord">
          <ac:chgData name="Jonathan Gaede" userId="0e6262c3918f0508" providerId="LiveId" clId="{C70C9576-54A3-41CE-8181-024DB90D3A2A}" dt="2024-05-29T08:24:10.343" v="457" actId="700"/>
          <ac:spMkLst>
            <pc:docMk/>
            <pc:sldMk cId="1188828156" sldId="258"/>
            <ac:spMk id="2" creationId="{AD834605-C957-E8C6-3AA5-66DA65D990A0}"/>
          </ac:spMkLst>
        </pc:spChg>
        <pc:spChg chg="del mod ord">
          <ac:chgData name="Jonathan Gaede" userId="0e6262c3918f0508" providerId="LiveId" clId="{C70C9576-54A3-41CE-8181-024DB90D3A2A}" dt="2024-05-29T08:24:10.343" v="457" actId="700"/>
          <ac:spMkLst>
            <pc:docMk/>
            <pc:sldMk cId="1188828156" sldId="258"/>
            <ac:spMk id="3" creationId="{B5A3DD36-30B2-FD18-C745-C31190F0AF4A}"/>
          </ac:spMkLst>
        </pc:spChg>
        <pc:spChg chg="add mod ord">
          <ac:chgData name="Jonathan Gaede" userId="0e6262c3918f0508" providerId="LiveId" clId="{C70C9576-54A3-41CE-8181-024DB90D3A2A}" dt="2024-05-29T08:31:08.388" v="553" actId="700"/>
          <ac:spMkLst>
            <pc:docMk/>
            <pc:sldMk cId="1188828156" sldId="258"/>
            <ac:spMk id="6" creationId="{4402B8F0-11BD-5A66-41DB-DD40E11F5603}"/>
          </ac:spMkLst>
        </pc:spChg>
        <pc:spChg chg="add mod ord">
          <ac:chgData name="Jonathan Gaede" userId="0e6262c3918f0508" providerId="LiveId" clId="{C70C9576-54A3-41CE-8181-024DB90D3A2A}" dt="2024-05-29T09:48:42.671" v="986" actId="20577"/>
          <ac:spMkLst>
            <pc:docMk/>
            <pc:sldMk cId="1188828156" sldId="258"/>
            <ac:spMk id="7" creationId="{37979410-7084-C75F-7677-86B2F586DC61}"/>
          </ac:spMkLst>
        </pc:spChg>
        <pc:spChg chg="add del mod ord">
          <ac:chgData name="Jonathan Gaede" userId="0e6262c3918f0508" providerId="LiveId" clId="{C70C9576-54A3-41CE-8181-024DB90D3A2A}" dt="2024-05-29T08:45:17.085" v="670" actId="478"/>
          <ac:spMkLst>
            <pc:docMk/>
            <pc:sldMk cId="1188828156" sldId="258"/>
            <ac:spMk id="8" creationId="{8CD14AF4-BDC3-A95C-8373-07809D4BA222}"/>
          </ac:spMkLst>
        </pc:spChg>
        <pc:spChg chg="add del mod">
          <ac:chgData name="Jonathan Gaede" userId="0e6262c3918f0508" providerId="LiveId" clId="{C70C9576-54A3-41CE-8181-024DB90D3A2A}" dt="2024-05-29T08:49:28.345" v="719" actId="478"/>
          <ac:spMkLst>
            <pc:docMk/>
            <pc:sldMk cId="1188828156" sldId="258"/>
            <ac:spMk id="11" creationId="{B924032A-8FD0-BC7E-F9CB-F0D17FBD7C14}"/>
          </ac:spMkLst>
        </pc:spChg>
        <pc:spChg chg="del">
          <ac:chgData name="Jonathan Gaede" userId="0e6262c3918f0508" providerId="LiveId" clId="{C70C9576-54A3-41CE-8181-024DB90D3A2A}" dt="2024-05-29T08:24:10.343" v="457" actId="700"/>
          <ac:spMkLst>
            <pc:docMk/>
            <pc:sldMk cId="1188828156" sldId="258"/>
            <ac:spMk id="50" creationId="{A8CCCB6D-5162-4AAE-A5E3-3AC55410DBCE}"/>
          </ac:spMkLst>
        </pc:spChg>
        <pc:spChg chg="del">
          <ac:chgData name="Jonathan Gaede" userId="0e6262c3918f0508" providerId="LiveId" clId="{C70C9576-54A3-41CE-8181-024DB90D3A2A}" dt="2024-05-29T08:24:10.343" v="457" actId="700"/>
          <ac:spMkLst>
            <pc:docMk/>
            <pc:sldMk cId="1188828156" sldId="258"/>
            <ac:spMk id="52" creationId="{0BCD8C04-CC7B-40EF-82EB-E9821F79BB86}"/>
          </ac:spMkLst>
        </pc:spChg>
        <pc:picChg chg="ord">
          <ac:chgData name="Jonathan Gaede" userId="0e6262c3918f0508" providerId="LiveId" clId="{C70C9576-54A3-41CE-8181-024DB90D3A2A}" dt="2024-05-29T08:29:16.192" v="534" actId="171"/>
          <ac:picMkLst>
            <pc:docMk/>
            <pc:sldMk cId="1188828156" sldId="258"/>
            <ac:picMk id="5" creationId="{F82E704A-C778-455A-4705-7101175F4905}"/>
          </ac:picMkLst>
        </pc:picChg>
        <pc:cxnChg chg="add del mod">
          <ac:chgData name="Jonathan Gaede" userId="0e6262c3918f0508" providerId="LiveId" clId="{C70C9576-54A3-41CE-8181-024DB90D3A2A}" dt="2024-05-29T08:49:24.653" v="718" actId="478"/>
          <ac:cxnSpMkLst>
            <pc:docMk/>
            <pc:sldMk cId="1188828156" sldId="258"/>
            <ac:cxnSpMk id="10" creationId="{2622112E-7FE0-7238-C30C-1C3429D7F3F4}"/>
          </ac:cxnSpMkLst>
        </pc:cxnChg>
      </pc:sldChg>
      <pc:sldChg chg="addSp delSp modSp mod modClrScheme delDesignElem chgLayout">
        <pc:chgData name="Jonathan Gaede" userId="0e6262c3918f0508" providerId="LiveId" clId="{C70C9576-54A3-41CE-8181-024DB90D3A2A}" dt="2024-05-29T08:27:05.680" v="496" actId="700"/>
        <pc:sldMkLst>
          <pc:docMk/>
          <pc:sldMk cId="1858601621" sldId="259"/>
        </pc:sldMkLst>
        <pc:spChg chg="add del mod ord">
          <ac:chgData name="Jonathan Gaede" userId="0e6262c3918f0508" providerId="LiveId" clId="{C70C9576-54A3-41CE-8181-024DB90D3A2A}" dt="2024-05-29T08:27:05.680" v="496" actId="700"/>
          <ac:spMkLst>
            <pc:docMk/>
            <pc:sldMk cId="1858601621" sldId="259"/>
            <ac:spMk id="2" creationId="{AD834605-C957-E8C6-3AA5-66DA65D990A0}"/>
          </ac:spMkLst>
        </pc:spChg>
        <pc:spChg chg="add del mod ord">
          <ac:chgData name="Jonathan Gaede" userId="0e6262c3918f0508" providerId="LiveId" clId="{C70C9576-54A3-41CE-8181-024DB90D3A2A}" dt="2024-05-29T08:27:05.680" v="496" actId="700"/>
          <ac:spMkLst>
            <pc:docMk/>
            <pc:sldMk cId="1858601621" sldId="259"/>
            <ac:spMk id="3" creationId="{B5A3DD36-30B2-FD18-C745-C31190F0AF4A}"/>
          </ac:spMkLst>
        </pc:spChg>
        <pc:spChg chg="add del mod ord">
          <ac:chgData name="Jonathan Gaede" userId="0e6262c3918f0508" providerId="LiveId" clId="{C70C9576-54A3-41CE-8181-024DB90D3A2A}" dt="2024-05-29T08:27:05.680" v="496" actId="700"/>
          <ac:spMkLst>
            <pc:docMk/>
            <pc:sldMk cId="1858601621" sldId="259"/>
            <ac:spMk id="6" creationId="{958C7305-2A9C-1A73-2FA1-8DBD5945C1BA}"/>
          </ac:spMkLst>
        </pc:spChg>
        <pc:spChg chg="add del mod ord">
          <ac:chgData name="Jonathan Gaede" userId="0e6262c3918f0508" providerId="LiveId" clId="{C70C9576-54A3-41CE-8181-024DB90D3A2A}" dt="2024-05-29T08:27:05.680" v="496" actId="700"/>
          <ac:spMkLst>
            <pc:docMk/>
            <pc:sldMk cId="1858601621" sldId="259"/>
            <ac:spMk id="7" creationId="{56FB0036-EA06-71C0-6A2E-C307D7DBD752}"/>
          </ac:spMkLst>
        </pc:spChg>
        <pc:spChg chg="add del">
          <ac:chgData name="Jonathan Gaede" userId="0e6262c3918f0508" providerId="LiveId" clId="{C70C9576-54A3-41CE-8181-024DB90D3A2A}" dt="2024-05-29T08:27:05.680" v="496" actId="700"/>
          <ac:spMkLst>
            <pc:docMk/>
            <pc:sldMk cId="1858601621" sldId="259"/>
            <ac:spMk id="57" creationId="{A8CCCB6D-5162-4AAE-A5E3-3AC55410DBCE}"/>
          </ac:spMkLst>
        </pc:spChg>
        <pc:spChg chg="add del">
          <ac:chgData name="Jonathan Gaede" userId="0e6262c3918f0508" providerId="LiveId" clId="{C70C9576-54A3-41CE-8181-024DB90D3A2A}" dt="2024-05-29T08:27:05.680" v="496" actId="700"/>
          <ac:spMkLst>
            <pc:docMk/>
            <pc:sldMk cId="1858601621" sldId="259"/>
            <ac:spMk id="59" creationId="{0BCD8C04-CC7B-40EF-82EB-E9821F79BB86}"/>
          </ac:spMkLst>
        </pc:spChg>
        <pc:spChg chg="add del">
          <ac:chgData name="Jonathan Gaede" userId="0e6262c3918f0508" providerId="LiveId" clId="{C70C9576-54A3-41CE-8181-024DB90D3A2A}" dt="2024-05-29T08:24:32.376" v="459" actId="26606"/>
          <ac:spMkLst>
            <pc:docMk/>
            <pc:sldMk cId="1858601621" sldId="259"/>
            <ac:spMk id="64" creationId="{3A930249-8242-4E2B-AF17-C01826488321}"/>
          </ac:spMkLst>
        </pc:spChg>
        <pc:spChg chg="add del">
          <ac:chgData name="Jonathan Gaede" userId="0e6262c3918f0508" providerId="LiveId" clId="{C70C9576-54A3-41CE-8181-024DB90D3A2A}" dt="2024-05-29T08:24:32.376" v="459" actId="26606"/>
          <ac:spMkLst>
            <pc:docMk/>
            <pc:sldMk cId="1858601621" sldId="259"/>
            <ac:spMk id="66" creationId="{A5BDD999-C5E1-4B3E-A710-768673819165}"/>
          </ac:spMkLst>
        </pc:spChg>
        <pc:picChg chg="mod">
          <ac:chgData name="Jonathan Gaede" userId="0e6262c3918f0508" providerId="LiveId" clId="{C70C9576-54A3-41CE-8181-024DB90D3A2A}" dt="2024-05-29T08:24:32.376" v="459" actId="26606"/>
          <ac:picMkLst>
            <pc:docMk/>
            <pc:sldMk cId="1858601621" sldId="259"/>
            <ac:picMk id="4" creationId="{F438A18E-25B3-6546-CB29-D5CAE8FF8727}"/>
          </ac:picMkLst>
        </pc:picChg>
        <pc:picChg chg="mod ord">
          <ac:chgData name="Jonathan Gaede" userId="0e6262c3918f0508" providerId="LiveId" clId="{C70C9576-54A3-41CE-8181-024DB90D3A2A}" dt="2024-05-29T08:24:32.376" v="459" actId="26606"/>
          <ac:picMkLst>
            <pc:docMk/>
            <pc:sldMk cId="1858601621" sldId="259"/>
            <ac:picMk id="5" creationId="{F82E704A-C778-455A-4705-7101175F4905}"/>
          </ac:picMkLst>
        </pc:picChg>
      </pc:sldChg>
      <pc:sldChg chg="addSp delSp modSp new mod setBg">
        <pc:chgData name="Jonathan Gaede" userId="0e6262c3918f0508" providerId="LiveId" clId="{C70C9576-54A3-41CE-8181-024DB90D3A2A}" dt="2024-05-29T09:30:00.813" v="949"/>
        <pc:sldMkLst>
          <pc:docMk/>
          <pc:sldMk cId="958449410" sldId="260"/>
        </pc:sldMkLst>
        <pc:spChg chg="del">
          <ac:chgData name="Jonathan Gaede" userId="0e6262c3918f0508" providerId="LiveId" clId="{C70C9576-54A3-41CE-8181-024DB90D3A2A}" dt="2024-05-29T09:24:59.446" v="781" actId="478"/>
          <ac:spMkLst>
            <pc:docMk/>
            <pc:sldMk cId="958449410" sldId="260"/>
            <ac:spMk id="2" creationId="{397E4D40-43A5-E9C5-E595-B882CD7EE479}"/>
          </ac:spMkLst>
        </pc:spChg>
        <pc:spChg chg="del">
          <ac:chgData name="Jonathan Gaede" userId="0e6262c3918f0508" providerId="LiveId" clId="{C70C9576-54A3-41CE-8181-024DB90D3A2A}" dt="2024-05-29T09:24:45.848" v="776"/>
          <ac:spMkLst>
            <pc:docMk/>
            <pc:sldMk cId="958449410" sldId="260"/>
            <ac:spMk id="3" creationId="{3630AE53-00BA-0CE6-081A-0820CFDA670D}"/>
          </ac:spMkLst>
        </pc:spChg>
        <pc:spChg chg="del">
          <ac:chgData name="Jonathan Gaede" userId="0e6262c3918f0508" providerId="LiveId" clId="{C70C9576-54A3-41CE-8181-024DB90D3A2A}" dt="2024-05-29T09:24:57.254" v="780" actId="478"/>
          <ac:spMkLst>
            <pc:docMk/>
            <pc:sldMk cId="958449410" sldId="260"/>
            <ac:spMk id="4" creationId="{732B8472-3C7F-8DB3-A848-D9FB93E2C04D}"/>
          </ac:spMkLst>
        </pc:spChg>
        <pc:graphicFrameChg chg="add del">
          <ac:chgData name="Jonathan Gaede" userId="0e6262c3918f0508" providerId="LiveId" clId="{C70C9576-54A3-41CE-8181-024DB90D3A2A}" dt="2024-05-29T09:27:54.730" v="852" actId="478"/>
          <ac:graphicFrameMkLst>
            <pc:docMk/>
            <pc:sldMk cId="958449410" sldId="260"/>
            <ac:graphicFrameMk id="7" creationId="{F3A0BC69-193E-D223-84F3-7DB7C089396B}"/>
          </ac:graphicFrameMkLst>
        </pc:graphicFrameChg>
        <pc:picChg chg="add mod">
          <ac:chgData name="Jonathan Gaede" userId="0e6262c3918f0508" providerId="LiveId" clId="{C70C9576-54A3-41CE-8181-024DB90D3A2A}" dt="2024-05-29T09:25:45.345" v="850" actId="1076"/>
          <ac:picMkLst>
            <pc:docMk/>
            <pc:sldMk cId="958449410" sldId="260"/>
            <ac:picMk id="6" creationId="{B6F374AB-5091-1C92-57D8-0BDE72B3A5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129A6-8407-14EA-D8CA-159818B0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78B7AF-5746-C721-4293-0319BE261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498424-3487-8E5B-AF90-BBF7CB75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D91A-4900-4FAF-91D4-103F5FE010D0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B51411-5232-26F3-4558-6AA159615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18763A-644C-F996-9DE3-0F0FAA77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58E-5EEA-41D8-AC3A-83906E6B42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5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FBA86-5734-6240-0908-4426C5AE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AB40ED-7838-6411-2E8E-BFFD93A05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E56743-1025-275D-A3BF-FB8885D9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D91A-4900-4FAF-91D4-103F5FE010D0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3A4581-FB62-6D1A-2CDA-D2185186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64DE13-154E-698B-EBC5-6AB2383A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58E-5EEA-41D8-AC3A-83906E6B42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05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8FAE3D-9248-1B4A-C0FC-31D32C86A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119555-826A-31DF-17A4-10A23EB3F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048B45-BCE6-4E49-E61B-FA9BC546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D91A-4900-4FAF-91D4-103F5FE010D0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F00158-3F4D-ACF1-C1C9-B07F9837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4C7CFC-E2B9-9242-C96E-A6A25A59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58E-5EEA-41D8-AC3A-83906E6B42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3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0A437-3E5C-281A-407D-EAE6F2C4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5688B7-18EB-55AE-AA43-6C732F1E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574DE3-AAA0-7F83-8218-26BAD757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D91A-4900-4FAF-91D4-103F5FE010D0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76905F-6D91-BD87-6584-74BD418F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6EF3E-1904-4034-5465-285303A1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58E-5EEA-41D8-AC3A-83906E6B42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58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D864E-60C8-CD0F-6AAC-F7B66480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EE2CA1-6124-DE6C-F6DC-5B2ACB864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2F3224-3B34-1AA9-800B-2C559AAD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D91A-4900-4FAF-91D4-103F5FE010D0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E4FDE5-CB25-3665-43A1-E62A3689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9E1E62-AD59-4B62-A58F-A2A74704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58E-5EEA-41D8-AC3A-83906E6B42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14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47E1E9-715E-2A27-A6CC-1CA4586C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04972B-9290-1AD9-4D90-BC043FA37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589B7D-0F05-3FD8-52E6-F6ED0DB5B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4F736-90AF-2F42-FB91-126D952E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D91A-4900-4FAF-91D4-103F5FE010D0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3248E6-0A4F-19AD-BDD9-B25C72D9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8576AA-41CD-4BCE-90B5-995820DC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58E-5EEA-41D8-AC3A-83906E6B42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4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C5F8A-FE7A-0490-1D3B-770AC277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8B6959-E55C-7C3E-03DA-A7823D032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206BEB-FB4A-3B6A-D300-55795F76C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603CCB-8301-7B38-E0E5-A2B427C68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5802081-316A-252D-CB35-82DDCF1AE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648A7F-9186-CE1E-2731-E4FBD779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D91A-4900-4FAF-91D4-103F5FE010D0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DD62EF-432B-B64D-F126-33C16FCC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1F0246-5F8E-BB11-5E2F-21489426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58E-5EEA-41D8-AC3A-83906E6B42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53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DA49C-C51B-7080-A075-0160AEFC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420483-5D83-EF4D-7344-DCE525E8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D91A-4900-4FAF-91D4-103F5FE010D0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498F48-7AA3-6B21-97F9-0CE744CD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6F1405-0ABE-2F7E-461F-14732D83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58E-5EEA-41D8-AC3A-83906E6B42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88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A480AAA-B06F-3BAC-CD7D-5BD91A38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D91A-4900-4FAF-91D4-103F5FE010D0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BEF96D-EFCC-144E-984A-46F5910A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E4A6F4-8207-44D7-599A-60FF455C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58E-5EEA-41D8-AC3A-83906E6B42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42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4BC12-C928-190E-099E-644712B9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478B81-96B2-F3AC-6074-0F76F154E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CB9EA0-D5BE-649C-054C-2F45005FC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D02353-445E-7441-E9C2-884B204B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D91A-4900-4FAF-91D4-103F5FE010D0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742F57-3326-9FB0-4F26-5466CC5B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AE7FF4-ABCB-580F-2EEB-3933041D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58E-5EEA-41D8-AC3A-83906E6B42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39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D488F-2054-52E9-0B4C-29A2D269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55B4DB-934E-0CFF-B03D-05B48A549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2DE53E-C7A8-5223-CC8A-2C4CB34D5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4F4BD9-F9E4-2F56-0E21-B3EDB9C8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D91A-4900-4FAF-91D4-103F5FE010D0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51AA11-951C-5AD2-C52C-89CC5ECE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133199-E98B-D716-C289-56B855FC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58E-5EEA-41D8-AC3A-83906E6B42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72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EC1792-F518-933D-BDF0-26B88BDA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D79C67-7D86-81BF-E146-2C9249540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990E6-080C-12E0-A0A8-823037D19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29D91A-4900-4FAF-91D4-103F5FE010D0}" type="datetimeFigureOut">
              <a:rPr lang="de-DE" smtClean="0"/>
              <a:t>29.05.2024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D47A90-E618-6BD2-E310-4DFCB4EC2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52467-CB3F-EFBC-1126-E16D3B4E4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89958E-5EEA-41D8-AC3A-83906E6B42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1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9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Gras, draußen, Text, Dinosaurier enthält.&#10;&#10;Beschreibung automatisch generiert.">
            <a:extLst>
              <a:ext uri="{FF2B5EF4-FFF2-40B4-BE49-F238E27FC236}">
                <a16:creationId xmlns:a16="http://schemas.microsoft.com/office/drawing/2014/main" id="{F438A18E-25B3-6546-CB29-D5CAE8FF87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835" r="1" b="11009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D834605-C957-E8C6-3AA5-66DA65D99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err="1">
                <a:solidFill>
                  <a:srgbClr val="FFFFFF"/>
                </a:solidFill>
                <a:ea typeface="+mj-lt"/>
                <a:cs typeface="+mj-lt"/>
              </a:rPr>
              <a:t>ToDo</a:t>
            </a:r>
            <a:r>
              <a:rPr lang="de-DE" sz="4400">
                <a:solidFill>
                  <a:srgbClr val="FFFFFF"/>
                </a:solidFill>
                <a:ea typeface="+mj-lt"/>
                <a:cs typeface="+mj-lt"/>
              </a:rPr>
              <a:t>-App</a:t>
            </a:r>
            <a:br>
              <a:rPr lang="de-DE" sz="4400">
                <a:solidFill>
                  <a:srgbClr val="FFFFFF"/>
                </a:solidFill>
              </a:rPr>
            </a:br>
            <a:r>
              <a:rPr lang="de-DE" sz="3600">
                <a:solidFill>
                  <a:srgbClr val="FFFFFF"/>
                </a:solidFill>
              </a:rPr>
              <a:t>Codename "TO-</a:t>
            </a:r>
            <a:r>
              <a:rPr lang="de-DE" sz="3600" err="1">
                <a:solidFill>
                  <a:srgbClr val="FFFFFF"/>
                </a:solidFill>
              </a:rPr>
              <a:t>DinO</a:t>
            </a:r>
            <a:r>
              <a:rPr lang="de-DE" sz="3600">
                <a:solidFill>
                  <a:srgbClr val="FFFFFF"/>
                </a:solidFill>
              </a:rPr>
              <a:t>"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A3DD36-30B2-FD18-C745-C31190F0A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endParaRPr lang="de-DE">
              <a:solidFill>
                <a:srgbClr val="FFFFFF"/>
              </a:solidFill>
            </a:endParaRPr>
          </a:p>
        </p:txBody>
      </p:sp>
      <p:pic>
        <p:nvPicPr>
          <p:cNvPr id="5" name="Grafik 4" descr="Ein Bild, das Gras, draußen, Dinosaurier, Säugetier enthält.&#10;&#10;Beschreibung automatisch generiert.">
            <a:extLst>
              <a:ext uri="{FF2B5EF4-FFF2-40B4-BE49-F238E27FC236}">
                <a16:creationId xmlns:a16="http://schemas.microsoft.com/office/drawing/2014/main" id="{F82E704A-C778-455A-4705-7101175F49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99" r="1755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699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Dinosaurier, Säugetier, Reptil, Waffe enthält.&#10;&#10;Beschreibung automatisch generiert.">
            <a:extLst>
              <a:ext uri="{FF2B5EF4-FFF2-40B4-BE49-F238E27FC236}">
                <a16:creationId xmlns:a16="http://schemas.microsoft.com/office/drawing/2014/main" id="{F82E704A-C778-455A-4705-7101175F49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843" r="1" b="1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pic>
        <p:nvPicPr>
          <p:cNvPr id="4" name="Grafik 3" descr="Ein Bild, das Dinosaurier, Waffe, draußen, Säugetier enthält.&#10;&#10;Beschreibung automatisch generiert.">
            <a:extLst>
              <a:ext uri="{FF2B5EF4-FFF2-40B4-BE49-F238E27FC236}">
                <a16:creationId xmlns:a16="http://schemas.microsoft.com/office/drawing/2014/main" id="{F438A18E-25B3-6546-CB29-D5CAE8FF87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31" r="4023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179E25BD-6193-34FB-9580-870D52E52742}"/>
              </a:ext>
            </a:extLst>
          </p:cNvPr>
          <p:cNvSpPr txBox="1">
            <a:spLocks/>
          </p:cNvSpPr>
          <p:nvPr/>
        </p:nvSpPr>
        <p:spPr>
          <a:xfrm>
            <a:off x="855131" y="1823167"/>
            <a:ext cx="10515600" cy="4353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Sehr begrenzte Funktionalität (angebliches Feature)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Nur für einzelne Nutzer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Mit Kosten verbunden, oft sogar laufende Kosten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6A07C10-F36A-A47A-0BC1-56CE4F92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6000" dirty="0" err="1">
                <a:latin typeface="+mj-lt"/>
              </a:rPr>
              <a:t>To</a:t>
            </a:r>
            <a:r>
              <a:rPr lang="de-DE" sz="6000" dirty="0">
                <a:latin typeface="+mj-lt"/>
              </a:rPr>
              <a:t>-Do-Apps</a:t>
            </a:r>
            <a:br>
              <a:rPr lang="de-DE" sz="4400" dirty="0">
                <a:latin typeface="+mj-lt"/>
              </a:rPr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FD4E158-908C-EB51-8551-8F2990024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Sehr begrenzte Funktionalität (angebliches Feature)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Nur für einzelne Nutzer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Mit Kosten verbunden, oft sogar laufende Kosten</a:t>
            </a:r>
          </a:p>
        </p:txBody>
      </p:sp>
    </p:spTree>
    <p:extLst>
      <p:ext uri="{BB962C8B-B14F-4D97-AF65-F5344CB8AC3E}">
        <p14:creationId xmlns:p14="http://schemas.microsoft.com/office/powerpoint/2010/main" val="146204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Dinosaurier, Fußball, Schuhwerk, Ball enthält.&#10;&#10;Beschreibung automatisch generiert.">
            <a:extLst>
              <a:ext uri="{FF2B5EF4-FFF2-40B4-BE49-F238E27FC236}">
                <a16:creationId xmlns:a16="http://schemas.microsoft.com/office/drawing/2014/main" id="{F438A18E-25B3-6546-CB29-D5CAE8FF87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843" r="1" b="1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pic>
        <p:nvPicPr>
          <p:cNvPr id="5" name="Grafik 4" descr="Ein Bild, das Fußball, Schuhwerk, Ball, Person enthält.&#10;&#10;Beschreibung automatisch generiert.">
            <a:extLst>
              <a:ext uri="{FF2B5EF4-FFF2-40B4-BE49-F238E27FC236}">
                <a16:creationId xmlns:a16="http://schemas.microsoft.com/office/drawing/2014/main" id="{F82E704A-C778-455A-4705-7101175F49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0" r="9993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4402B8F0-11BD-5A66-41DB-DD40E11F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macht uns besonders?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7979410-7084-C75F-7677-86B2F586D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de-DE" dirty="0"/>
              <a:t>Klarer Purpose</a:t>
            </a:r>
          </a:p>
          <a:p>
            <a:r>
              <a:rPr lang="de-DE" dirty="0"/>
              <a:t>Responsive Design</a:t>
            </a:r>
          </a:p>
          <a:p>
            <a:r>
              <a:rPr lang="de-DE" dirty="0"/>
              <a:t>Customer-zentriert</a:t>
            </a:r>
          </a:p>
          <a:p>
            <a:r>
              <a:rPr lang="de-DE" dirty="0"/>
              <a:t>Innovatives </a:t>
            </a:r>
            <a:r>
              <a:rPr lang="de-DE" dirty="0" err="1"/>
              <a:t>Scaling</a:t>
            </a:r>
            <a:r>
              <a:rPr lang="de-DE" dirty="0"/>
              <a:t> </a:t>
            </a:r>
          </a:p>
          <a:p>
            <a:r>
              <a:rPr lang="de-DE" dirty="0"/>
              <a:t>Angenehme Customer Journey</a:t>
            </a:r>
          </a:p>
          <a:p>
            <a:r>
              <a:rPr lang="de-DE"/>
              <a:t>Kollaborativer </a:t>
            </a:r>
            <a:r>
              <a:rPr lang="de-DE" dirty="0"/>
              <a:t>Approach</a:t>
            </a:r>
          </a:p>
          <a:p>
            <a:r>
              <a:rPr lang="de-DE" dirty="0"/>
              <a:t>Attraktive Brand Identity</a:t>
            </a:r>
          </a:p>
          <a:p>
            <a:pPr lvl="1"/>
            <a:r>
              <a:rPr lang="de-DE" dirty="0" err="1"/>
              <a:t>Obvious</a:t>
            </a:r>
            <a:r>
              <a:rPr lang="de-DE" dirty="0"/>
              <a:t> Emotional Benefit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82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CD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Ein Bild, das Cartoon, Clipart, Dinosaurier, Animierter Cartoon enthält.">
            <a:extLst>
              <a:ext uri="{FF2B5EF4-FFF2-40B4-BE49-F238E27FC236}">
                <a16:creationId xmlns:a16="http://schemas.microsoft.com/office/drawing/2014/main" id="{B6F374AB-5091-1C92-57D8-0BDE72B3A5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66" y="-8467"/>
            <a:ext cx="6866467" cy="6866467"/>
          </a:xfrm>
        </p:spPr>
      </p:pic>
    </p:spTree>
    <p:extLst>
      <p:ext uri="{BB962C8B-B14F-4D97-AF65-F5344CB8AC3E}">
        <p14:creationId xmlns:p14="http://schemas.microsoft.com/office/powerpoint/2010/main" val="95844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Im Haus, Bett, Kissen, Liegen enthält.&#10;&#10;Beschreibung automatisch generiert.">
            <a:extLst>
              <a:ext uri="{FF2B5EF4-FFF2-40B4-BE49-F238E27FC236}">
                <a16:creationId xmlns:a16="http://schemas.microsoft.com/office/drawing/2014/main" id="{F438A18E-25B3-6546-CB29-D5CAE8FF87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422" r="1" b="9423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958C7305-2A9C-1A73-2FA1-8DBD5945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6FB0036-EA06-71C0-6A2E-C307D7DBD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 descr="Ein Bild, das Bett, Im Haus, Sofa, Decke enthält.&#10;&#10;Beschreibung automatisch generiert.">
            <a:extLst>
              <a:ext uri="{FF2B5EF4-FFF2-40B4-BE49-F238E27FC236}">
                <a16:creationId xmlns:a16="http://schemas.microsoft.com/office/drawing/2014/main" id="{F82E704A-C778-455A-4705-7101175F49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74" r="4480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5860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Symbol</vt:lpstr>
      <vt:lpstr>Office</vt:lpstr>
      <vt:lpstr>ToDo-App Codename "TO-DinO"</vt:lpstr>
      <vt:lpstr>To-Do-Apps </vt:lpstr>
      <vt:lpstr>Was macht uns besonders?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 Meißner</dc:creator>
  <cp:lastModifiedBy>Jonathan Gaede</cp:lastModifiedBy>
  <cp:revision>1</cp:revision>
  <dcterms:created xsi:type="dcterms:W3CDTF">2024-05-15T07:54:30Z</dcterms:created>
  <dcterms:modified xsi:type="dcterms:W3CDTF">2024-05-29T09:48:42Z</dcterms:modified>
</cp:coreProperties>
</file>