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13" r:id="rId4"/>
  </p:sldMasterIdLst>
  <p:notesMasterIdLst>
    <p:notesMasterId r:id="rId13"/>
  </p:notesMasterIdLst>
  <p:handoutMasterIdLst>
    <p:handoutMasterId r:id="rId14"/>
  </p:handoutMasterIdLst>
  <p:sldIdLst>
    <p:sldId id="383" r:id="rId5"/>
    <p:sldId id="401" r:id="rId6"/>
    <p:sldId id="404" r:id="rId7"/>
    <p:sldId id="405" r:id="rId8"/>
    <p:sldId id="403" r:id="rId9"/>
    <p:sldId id="402" r:id="rId10"/>
    <p:sldId id="406" r:id="rId11"/>
    <p:sldId id="378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Jovy" initials="J" lastIdx="1" clrIdx="1">
    <p:extLst>
      <p:ext uri="{19B8F6BF-5375-455C-9EA6-DF929625EA0E}">
        <p15:presenceInfo xmlns:p15="http://schemas.microsoft.com/office/powerpoint/2012/main" userId="Jovy" providerId="None"/>
      </p:ext>
    </p:extLst>
  </p:cmAuthor>
  <p:cmAuthor id="3" name="J U V Y" initials="JUVY" lastIdx="3" clrIdx="2">
    <p:extLst>
      <p:ext uri="{19B8F6BF-5375-455C-9EA6-DF929625EA0E}">
        <p15:presenceInfo xmlns:p15="http://schemas.microsoft.com/office/powerpoint/2012/main" userId="J U V 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1FF"/>
    <a:srgbClr val="28883A"/>
    <a:srgbClr val="072709"/>
    <a:srgbClr val="11161C"/>
    <a:srgbClr val="FFFFFF"/>
    <a:srgbClr val="DC5924"/>
    <a:srgbClr val="00FF00"/>
    <a:srgbClr val="868A96"/>
    <a:srgbClr val="ED2FB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485BE-7615-44F9-A8C5-6C67854AB311}" v="4" dt="2025-02-04T12:35:3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98" autoAdjust="0"/>
  </p:normalViewPr>
  <p:slideViewPr>
    <p:cSldViewPr snapToGrid="0">
      <p:cViewPr varScale="1">
        <p:scale>
          <a:sx n="94" d="100"/>
          <a:sy n="94" d="100"/>
        </p:scale>
        <p:origin x="123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Catapang" userId="3521583f018a8b45" providerId="LiveId" clId="{626485BE-7615-44F9-A8C5-6C67854AB311}"/>
    <pc:docChg chg="undo custSel modSld">
      <pc:chgData name="Sharon Catapang" userId="3521583f018a8b45" providerId="LiveId" clId="{626485BE-7615-44F9-A8C5-6C67854AB311}" dt="2025-02-04T12:39:11.750" v="67" actId="1076"/>
      <pc:docMkLst>
        <pc:docMk/>
      </pc:docMkLst>
      <pc:sldChg chg="modSp mod">
        <pc:chgData name="Sharon Catapang" userId="3521583f018a8b45" providerId="LiveId" clId="{626485BE-7615-44F9-A8C5-6C67854AB311}" dt="2025-02-04T12:38:56.613" v="65" actId="1076"/>
        <pc:sldMkLst>
          <pc:docMk/>
          <pc:sldMk cId="2486374331" sldId="402"/>
        </pc:sldMkLst>
        <pc:spChg chg="mod">
          <ac:chgData name="Sharon Catapang" userId="3521583f018a8b45" providerId="LiveId" clId="{626485BE-7615-44F9-A8C5-6C67854AB311}" dt="2025-02-04T12:38:52.288" v="64" actId="1076"/>
          <ac:spMkLst>
            <pc:docMk/>
            <pc:sldMk cId="2486374331" sldId="402"/>
            <ac:spMk id="4" creationId="{DA5CB9DF-B5FE-7E46-E5E7-564585342E42}"/>
          </ac:spMkLst>
        </pc:spChg>
        <pc:spChg chg="mod">
          <ac:chgData name="Sharon Catapang" userId="3521583f018a8b45" providerId="LiveId" clId="{626485BE-7615-44F9-A8C5-6C67854AB311}" dt="2025-02-04T12:38:56.613" v="65" actId="1076"/>
          <ac:spMkLst>
            <pc:docMk/>
            <pc:sldMk cId="2486374331" sldId="402"/>
            <ac:spMk id="10" creationId="{87360F55-96C8-3A78-421C-035DAE7AAB11}"/>
          </ac:spMkLst>
        </pc:spChg>
      </pc:sldChg>
      <pc:sldChg chg="modSp mod">
        <pc:chgData name="Sharon Catapang" userId="3521583f018a8b45" providerId="LiveId" clId="{626485BE-7615-44F9-A8C5-6C67854AB311}" dt="2025-02-04T12:39:11.750" v="67" actId="1076"/>
        <pc:sldMkLst>
          <pc:docMk/>
          <pc:sldMk cId="735768093" sldId="403"/>
        </pc:sldMkLst>
        <pc:spChg chg="mod">
          <ac:chgData name="Sharon Catapang" userId="3521583f018a8b45" providerId="LiveId" clId="{626485BE-7615-44F9-A8C5-6C67854AB311}" dt="2025-02-04T12:39:08.370" v="66" actId="1076"/>
          <ac:spMkLst>
            <pc:docMk/>
            <pc:sldMk cId="735768093" sldId="403"/>
            <ac:spMk id="4" creationId="{EBE1CC4D-0F46-0DAA-A833-01C8F5838D3D}"/>
          </ac:spMkLst>
        </pc:spChg>
        <pc:spChg chg="mod">
          <ac:chgData name="Sharon Catapang" userId="3521583f018a8b45" providerId="LiveId" clId="{626485BE-7615-44F9-A8C5-6C67854AB311}" dt="2025-02-04T12:39:11.750" v="67" actId="1076"/>
          <ac:spMkLst>
            <pc:docMk/>
            <pc:sldMk cId="735768093" sldId="403"/>
            <ac:spMk id="10" creationId="{280698A3-E1D1-9777-AEDE-81194CFD7F33}"/>
          </ac:spMkLst>
        </pc:spChg>
      </pc:sldChg>
      <pc:sldChg chg="modSp mod">
        <pc:chgData name="Sharon Catapang" userId="3521583f018a8b45" providerId="LiveId" clId="{626485BE-7615-44F9-A8C5-6C67854AB311}" dt="2025-02-04T12:37:07.806" v="60" actId="255"/>
        <pc:sldMkLst>
          <pc:docMk/>
          <pc:sldMk cId="3190327570" sldId="404"/>
        </pc:sldMkLst>
        <pc:spChg chg="mod">
          <ac:chgData name="Sharon Catapang" userId="3521583f018a8b45" providerId="LiveId" clId="{626485BE-7615-44F9-A8C5-6C67854AB311}" dt="2025-02-04T12:37:07.806" v="60" actId="255"/>
          <ac:spMkLst>
            <pc:docMk/>
            <pc:sldMk cId="3190327570" sldId="404"/>
            <ac:spMk id="4" creationId="{59E47B08-C4AA-698E-BA43-44782F53F5F4}"/>
          </ac:spMkLst>
        </pc:spChg>
      </pc:sldChg>
      <pc:sldChg chg="addSp modSp mod">
        <pc:chgData name="Sharon Catapang" userId="3521583f018a8b45" providerId="LiveId" clId="{626485BE-7615-44F9-A8C5-6C67854AB311}" dt="2025-02-04T12:36:42.313" v="59" actId="1076"/>
        <pc:sldMkLst>
          <pc:docMk/>
          <pc:sldMk cId="1607940974" sldId="406"/>
        </pc:sldMkLst>
        <pc:spChg chg="mod">
          <ac:chgData name="Sharon Catapang" userId="3521583f018a8b45" providerId="LiveId" clId="{626485BE-7615-44F9-A8C5-6C67854AB311}" dt="2025-02-04T12:36:42.313" v="59" actId="1076"/>
          <ac:spMkLst>
            <pc:docMk/>
            <pc:sldMk cId="1607940974" sldId="406"/>
            <ac:spMk id="5" creationId="{12327890-C4FB-D656-656A-6AF228BB7329}"/>
          </ac:spMkLst>
        </pc:spChg>
        <pc:picChg chg="add mod">
          <ac:chgData name="Sharon Catapang" userId="3521583f018a8b45" providerId="LiveId" clId="{626485BE-7615-44F9-A8C5-6C67854AB311}" dt="2025-02-04T12:36:12.535" v="56" actId="1076"/>
          <ac:picMkLst>
            <pc:docMk/>
            <pc:sldMk cId="1607940974" sldId="406"/>
            <ac:picMk id="8" creationId="{39B43150-C840-275A-BEAF-BF3002455A69}"/>
          </ac:picMkLst>
        </pc:picChg>
        <pc:picChg chg="add mod">
          <ac:chgData name="Sharon Catapang" userId="3521583f018a8b45" providerId="LiveId" clId="{626485BE-7615-44F9-A8C5-6C67854AB311}" dt="2025-02-04T12:35:05.789" v="49" actId="1076"/>
          <ac:picMkLst>
            <pc:docMk/>
            <pc:sldMk cId="1607940974" sldId="406"/>
            <ac:picMk id="11" creationId="{9EC58D26-ABFD-0704-9715-79D6880CE917}"/>
          </ac:picMkLst>
        </pc:picChg>
        <pc:picChg chg="add mod">
          <ac:chgData name="Sharon Catapang" userId="3521583f018a8b45" providerId="LiveId" clId="{626485BE-7615-44F9-A8C5-6C67854AB311}" dt="2025-02-04T12:36:03.763" v="55" actId="1076"/>
          <ac:picMkLst>
            <pc:docMk/>
            <pc:sldMk cId="1607940974" sldId="406"/>
            <ac:picMk id="13" creationId="{19A31456-2E3A-E20A-E545-E86FAA0BC4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4" tIns="46586" rIns="93174" bIns="46586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6" rIns="93174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4" tIns="46586" rIns="93174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4" tIns="46586" rIns="93174" bIns="46586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165B-03AE-F1E2-7BFC-938FCB4A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61FFE-5E35-19C5-E607-49271EA0A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C4633-091A-8748-25A1-862373381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40D6-0F20-9005-CB37-3A0D787BA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F60A9-58A0-7B67-51AD-678319CC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ABF4B-470C-CE91-9C2A-E4E40D560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79E6D-55B1-DA3B-2F85-B5E75DFA3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EE8C-9D1A-3F9C-441D-D1A8181B1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94428-5423-F684-4628-53CBD7E3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180A6-04A2-8064-6FC6-6D668F401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92DAC-2A14-5AD9-EE6D-CB5BCD172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13C9F-CFF5-6291-3A58-6B4AB1409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3E15D-DBCD-3E0A-BD5B-74FFBBF4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F10C6-E8B1-74D4-7922-100634B94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013C0-B03C-F231-011F-93BF6EBE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7A661-22C4-160A-CCC8-50F7635BF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492B-BA65-FEFE-E199-17E8D77B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BE39A-888E-B58E-E760-A5DD0949F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DADC6C-1093-4752-68B9-84623FA06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Tip:</a:t>
            </a:r>
          </a:p>
          <a:p>
            <a:pPr algn="l"/>
            <a:r>
              <a:rPr lang="en-US" dirty="0"/>
              <a:t>When using complex image as full-bleed background add a transparency (70%-90%) fill layer to give contrast to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468D-A73B-02A8-95B8-FFD307BD2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76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52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570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59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3937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40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27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14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63441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828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02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 cstate="print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2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100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404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5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6600" b="1" i="0" kern="1200" spc="75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1" y="3971108"/>
            <a:ext cx="9461500" cy="757130"/>
          </a:xfrm>
        </p:spPr>
        <p:txBody>
          <a:bodyPr/>
          <a:lstStyle>
            <a:lvl1pPr algn="l">
              <a:defRPr lang="en-US" sz="3600" b="1" i="0" kern="1200" spc="225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066580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2250"/>
              </a:spcAft>
              <a:defRPr sz="18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None/>
              <a:defRPr lang="en-US" sz="15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18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None/>
              <a:defRPr lang="en-US" sz="15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9" y="2598127"/>
            <a:ext cx="3773077" cy="2524794"/>
          </a:xfrm>
        </p:spPr>
        <p:txBody>
          <a:bodyPr lIns="91440" rIns="91440"/>
          <a:lstStyle>
            <a:lvl1pPr algn="ctr">
              <a:defRPr lang="en-US" sz="18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900"/>
              </a:spcAft>
              <a:buFont typeface="Arial" panose="020B0604020202020204" pitchFamily="34" charset="0"/>
              <a:buNone/>
              <a:defRPr lang="en-US" sz="15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225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2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3" y="339410"/>
            <a:ext cx="2375877" cy="535531"/>
          </a:xfrm>
        </p:spPr>
        <p:txBody>
          <a:bodyPr/>
          <a:lstStyle>
            <a:lvl1pPr algn="ctr">
              <a:defRPr lang="en-US" sz="2400" b="0" i="0" kern="1200" spc="45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2"/>
            <a:ext cx="9084399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7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8" y="-65233"/>
            <a:ext cx="4584527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6" y="3383282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spc="3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5" y="186063"/>
            <a:ext cx="4376615" cy="627351"/>
          </a:xfrm>
        </p:spPr>
        <p:txBody>
          <a:bodyPr/>
          <a:lstStyle>
            <a:lvl1pPr algn="ctr">
              <a:defRPr sz="1500">
                <a:solidFill>
                  <a:schemeClr val="bg1"/>
                </a:solidFill>
              </a:defRPr>
            </a:lvl1pPr>
            <a:lvl2pPr algn="ctr">
              <a:defRPr sz="105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5" y="1007415"/>
            <a:ext cx="792205" cy="1200329"/>
          </a:xfrm>
        </p:spPr>
        <p:txBody>
          <a:bodyPr wrap="none" anchor="ctr"/>
          <a:lstStyle>
            <a:lvl1pPr algn="ctr">
              <a:defRPr kumimoji="0" lang="en-US" sz="6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374128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 cstate="print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2"/>
            <a:ext cx="5960269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1" y="1554166"/>
            <a:ext cx="5875735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40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40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40" y="916231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spc="-225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2" y="6316156"/>
            <a:ext cx="2081602" cy="3083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25" dirty="0">
                <a:solidFill>
                  <a:schemeClr val="tx1"/>
                </a:solidFill>
              </a:rPr>
              <a:t>Neal Creative</a:t>
            </a:r>
            <a:r>
              <a:rPr lang="en-US" sz="825" baseline="0" dirty="0">
                <a:solidFill>
                  <a:schemeClr val="tx1"/>
                </a:solidFill>
              </a:rPr>
              <a:t>  | click &amp; </a:t>
            </a:r>
            <a:r>
              <a:rPr lang="en-US" sz="825" b="1" baseline="0" dirty="0">
                <a:solidFill>
                  <a:schemeClr val="tx1"/>
                </a:solidFill>
              </a:rPr>
              <a:t>Learn more</a:t>
            </a:r>
            <a:endParaRPr lang="en-US" sz="825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7"/>
            <a:ext cx="1033668" cy="292135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675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75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75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R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40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40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6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40" y="916231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spc="-225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4681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NUT BAS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4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8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6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7"/>
            <a:ext cx="11658600" cy="1089529"/>
          </a:xfrm>
        </p:spPr>
        <p:txBody>
          <a:bodyPr anchor="ctr"/>
          <a:lstStyle>
            <a:lvl1pPr marL="173831" indent="-173831" algn="l">
              <a:spcBef>
                <a:spcPts val="0"/>
              </a:spcBef>
              <a:defRPr sz="27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82154" indent="0" algn="l">
              <a:spcBef>
                <a:spcPts val="0"/>
              </a:spcBef>
              <a:defRPr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2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9" cy="369332"/>
          </a:xfrm>
        </p:spPr>
        <p:txBody>
          <a:bodyPr/>
          <a:lstStyle>
            <a:lvl1pPr algn="r">
              <a:spcBef>
                <a:spcPts val="0"/>
              </a:spcBef>
              <a:defRPr sz="15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9250551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dark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7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27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27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2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9" cy="369332"/>
          </a:xfrm>
        </p:spPr>
        <p:txBody>
          <a:bodyPr/>
          <a:lstStyle>
            <a:lvl1pPr algn="r">
              <a:spcBef>
                <a:spcPts val="0"/>
              </a:spcBef>
              <a:defRPr sz="15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8989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50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2"/>
            <a:ext cx="894080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25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1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9" cy="369332"/>
          </a:xfrm>
        </p:spPr>
        <p:txBody>
          <a:bodyPr/>
          <a:lstStyle>
            <a:lvl1pPr algn="r">
              <a:spcBef>
                <a:spcPts val="0"/>
              </a:spcBef>
              <a:defRPr sz="15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7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27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088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2472752"/>
            <a:ext cx="4566001" cy="1255728"/>
          </a:xfrm>
        </p:spPr>
        <p:txBody>
          <a:bodyPr wrap="square" lIns="91440" rIns="91440">
            <a:spAutoFit/>
          </a:bodyPr>
          <a:lstStyle>
            <a:lvl1pPr marL="0" marR="0" indent="0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1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1" y="419102"/>
            <a:ext cx="5671764" cy="1705723"/>
          </a:xfrm>
        </p:spPr>
        <p:txBody>
          <a:bodyPr/>
          <a:lstStyle>
            <a:lvl1pPr marL="0" indent="0" algn="l">
              <a:buNone/>
              <a:defRPr sz="1650">
                <a:latin typeface="+mn-lt"/>
              </a:defRPr>
            </a:lvl1pPr>
            <a:lvl2pPr marL="0" indent="0" algn="l">
              <a:buNone/>
              <a:defRPr sz="1324">
                <a:latin typeface="+mn-lt"/>
              </a:defRPr>
            </a:lvl2pPr>
            <a:lvl3pPr marL="0" indent="0" algn="l">
              <a:buNone/>
              <a:defRPr sz="1176">
                <a:latin typeface="+mn-lt"/>
              </a:defRPr>
            </a:lvl3pPr>
            <a:lvl4pPr marL="0" indent="0" algn="l">
              <a:buNone/>
              <a:defRPr sz="1029">
                <a:latin typeface="+mn-lt"/>
              </a:defRPr>
            </a:lvl4pPr>
            <a:lvl5pPr marL="0" indent="0" algn="l">
              <a:buNone/>
              <a:defRPr sz="102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9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2400" b="0" kern="1200" spc="45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1" y="2697331"/>
            <a:ext cx="5671764" cy="1705723"/>
          </a:xfrm>
        </p:spPr>
        <p:txBody>
          <a:bodyPr/>
          <a:lstStyle>
            <a:lvl1pPr marL="0" indent="0" algn="l">
              <a:buNone/>
              <a:defRPr sz="1650">
                <a:latin typeface="+mn-lt"/>
              </a:defRPr>
            </a:lvl1pPr>
            <a:lvl2pPr marL="0" indent="0" algn="l">
              <a:buNone/>
              <a:defRPr sz="1324">
                <a:latin typeface="+mn-lt"/>
              </a:defRPr>
            </a:lvl2pPr>
            <a:lvl3pPr marL="0" indent="0" algn="l">
              <a:buNone/>
              <a:defRPr sz="1176">
                <a:latin typeface="+mn-lt"/>
              </a:defRPr>
            </a:lvl3pPr>
            <a:lvl4pPr marL="0" indent="0" algn="l">
              <a:buNone/>
              <a:defRPr sz="1029">
                <a:latin typeface="+mn-lt"/>
              </a:defRPr>
            </a:lvl4pPr>
            <a:lvl5pPr marL="0" indent="0" algn="l">
              <a:buNone/>
              <a:defRPr sz="102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1" y="4975560"/>
            <a:ext cx="5671764" cy="1705723"/>
          </a:xfrm>
        </p:spPr>
        <p:txBody>
          <a:bodyPr/>
          <a:lstStyle>
            <a:lvl1pPr marL="0" indent="0" algn="l">
              <a:buNone/>
              <a:defRPr sz="1650">
                <a:latin typeface="+mn-lt"/>
              </a:defRPr>
            </a:lvl1pPr>
            <a:lvl2pPr marL="0" indent="0" algn="l">
              <a:buNone/>
              <a:defRPr sz="1324">
                <a:latin typeface="+mn-lt"/>
              </a:defRPr>
            </a:lvl2pPr>
            <a:lvl3pPr marL="0" indent="0" algn="l">
              <a:buNone/>
              <a:defRPr sz="1176">
                <a:latin typeface="+mn-lt"/>
              </a:defRPr>
            </a:lvl3pPr>
            <a:lvl4pPr marL="0" indent="0" algn="l">
              <a:buNone/>
              <a:defRPr sz="1029">
                <a:latin typeface="+mn-lt"/>
              </a:defRPr>
            </a:lvl4pPr>
            <a:lvl5pPr marL="0" indent="0" algn="l">
              <a:buNone/>
              <a:defRPr sz="102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1" y="431802"/>
            <a:ext cx="5371039" cy="1395767"/>
          </a:xfrm>
        </p:spPr>
        <p:txBody>
          <a:bodyPr wrap="square" lIns="146304" rIns="146304">
            <a:spAutoFit/>
          </a:bodyPr>
          <a:lstStyle>
            <a:lvl1pPr marL="0" marR="0" indent="0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353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200" b="1">
                <a:latin typeface="+mn-lt"/>
              </a:defRPr>
            </a:lvl1pPr>
            <a:lvl2pPr marL="0" indent="0" algn="l">
              <a:buNone/>
              <a:def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900">
                <a:latin typeface="+mn-lt"/>
              </a:defRPr>
            </a:lvl3pPr>
            <a:lvl4pPr marL="0" indent="0" algn="l">
              <a:buNone/>
              <a:defRPr sz="825">
                <a:latin typeface="+mn-lt"/>
              </a:defRPr>
            </a:lvl4pPr>
            <a:lvl5pPr marL="0" indent="0" algn="l">
              <a:buNone/>
              <a:defRPr sz="825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2400" b="0" kern="1200" spc="45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900" b="0">
                <a:latin typeface="+mn-lt"/>
              </a:defRPr>
            </a:lvl3pPr>
            <a:lvl4pPr marL="0" indent="0" algn="l">
              <a:buNone/>
              <a:defRPr sz="825" b="0">
                <a:latin typeface="+mn-lt"/>
              </a:defRPr>
            </a:lvl4pPr>
            <a:lvl5pPr marL="0" indent="0" algn="l">
              <a:buNone/>
              <a:defRPr sz="825" b="0">
                <a:latin typeface="+mn-lt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05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900" b="0">
                <a:latin typeface="+mn-lt"/>
              </a:defRPr>
            </a:lvl3pPr>
            <a:lvl4pPr marL="0" indent="0" algn="l">
              <a:buNone/>
              <a:defRPr sz="825" b="0">
                <a:latin typeface="+mn-lt"/>
              </a:defRPr>
            </a:lvl4pPr>
            <a:lvl5pPr marL="0" indent="0" algn="l">
              <a:buNone/>
              <a:defRPr sz="825" b="0">
                <a:latin typeface="+mn-lt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900" b="0">
                <a:latin typeface="+mn-lt"/>
              </a:defRPr>
            </a:lvl3pPr>
            <a:lvl4pPr marL="0" indent="0" algn="l">
              <a:buNone/>
              <a:defRPr sz="825" b="0">
                <a:latin typeface="+mn-lt"/>
              </a:defRPr>
            </a:lvl4pPr>
            <a:lvl5pPr marL="0" indent="0" algn="l">
              <a:buNone/>
              <a:defRPr sz="825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900" b="0">
                <a:latin typeface="+mn-lt"/>
              </a:defRPr>
            </a:lvl3pPr>
            <a:lvl4pPr marL="0" indent="0" algn="l">
              <a:buNone/>
              <a:defRPr sz="825" b="0">
                <a:latin typeface="+mn-lt"/>
              </a:defRPr>
            </a:lvl4pPr>
            <a:lvl5pPr marL="0" indent="0" algn="l">
              <a:buNone/>
              <a:defRPr sz="825" b="0">
                <a:latin typeface="+mn-lt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9" y="3493676"/>
            <a:ext cx="2377440" cy="2226763"/>
          </a:xfrm>
        </p:spPr>
        <p:txBody>
          <a:bodyPr lIns="146304" rIns="146304"/>
          <a:lstStyle>
            <a:lvl1pPr algn="ctr">
              <a:defRPr sz="165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9" y="6465383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6"/>
            <a:ext cx="2377440" cy="2226763"/>
          </a:xfrm>
        </p:spPr>
        <p:txBody>
          <a:bodyPr lIns="146304" rIns="146304"/>
          <a:lstStyle>
            <a:lvl1pPr algn="ctr">
              <a:defRPr sz="165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6"/>
            <a:ext cx="2377440" cy="2226763"/>
          </a:xfrm>
        </p:spPr>
        <p:txBody>
          <a:bodyPr lIns="146304" rIns="146304"/>
          <a:lstStyle>
            <a:lvl1pPr algn="ctr">
              <a:defRPr sz="165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6"/>
            <a:ext cx="2377440" cy="2226763"/>
          </a:xfrm>
        </p:spPr>
        <p:txBody>
          <a:bodyPr lIns="146304" rIns="146304"/>
          <a:lstStyle>
            <a:lvl1pPr algn="ctr">
              <a:defRPr sz="165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7" y="3493676"/>
            <a:ext cx="2377440" cy="2226763"/>
          </a:xfrm>
        </p:spPr>
        <p:txBody>
          <a:bodyPr lIns="146304" rIns="146304"/>
          <a:lstStyle>
            <a:lvl1pPr algn="ctr">
              <a:defRPr sz="165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9957167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3"/>
            <a:ext cx="12192000" cy="535531"/>
          </a:xfrm>
        </p:spPr>
        <p:txBody>
          <a:bodyPr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9" y="2577396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405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7"/>
            <a:ext cx="2377440" cy="724109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4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7"/>
            <a:ext cx="2377440" cy="724109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4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7" y="2577397"/>
            <a:ext cx="2377440" cy="724109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405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1081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27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2"/>
            <a:ext cx="6129304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algn="ctr">
              <a:def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78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27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2" y="6484939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2"/>
            <a:ext cx="6096000" cy="2594043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spcAft>
                <a:spcPts val="450"/>
              </a:spcAft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5"/>
            <a:ext cx="6096000" cy="548957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algn="ctr">
              <a:defRPr lang="en-US" sz="2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20"/>
            <a:ext cx="523407" cy="365125"/>
          </a:xfrm>
          <a:prstGeom prst="rect">
            <a:avLst/>
          </a:prstGeom>
        </p:spPr>
        <p:txBody>
          <a:bodyPr vert="horz" wrap="none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z="900" smtClean="0">
                <a:solidFill>
                  <a:schemeClr val="bg1"/>
                </a:solidFill>
              </a:rPr>
              <a:pPr/>
              <a:t>‹#›</a:t>
            </a:fld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01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27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2"/>
            <a:ext cx="6129304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algn="ctr">
              <a:defRPr lang="en-US" sz="2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8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4" y="3425621"/>
            <a:ext cx="6097555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algn="ctr">
              <a:defRPr lang="en-US" sz="2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68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6094444" cy="6856100"/>
          </a:xfrm>
          <a:blipFill>
            <a:blip r:embed="rId2" cstate="print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3" y="3429002"/>
            <a:ext cx="6011467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3" y="1554163"/>
            <a:ext cx="5791200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algn="ctr">
              <a:def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685800" rtl="0" eaLnBrk="1" latinLnBrk="0" hangingPunct="1">
              <a:defRPr lang="en-US" sz="405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165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350"/>
            </a:lvl3pPr>
            <a:lvl4pPr algn="ctr">
              <a:defRPr sz="1350">
                <a:latin typeface="+mn-lt"/>
              </a:defRPr>
            </a:lvl4pPr>
            <a:lvl5pPr algn="ctr"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67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7" y="3457547"/>
            <a:ext cx="6053733" cy="2754087"/>
          </a:xfrm>
        </p:spPr>
        <p:txBody>
          <a:bodyPr anchor="t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None/>
              <a:defRPr lang="en-US" sz="27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100"/>
            </a:lvl2pPr>
            <a:lvl3pPr algn="ctr"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1500" b="1"/>
            </a:lvl4pPr>
            <a:lvl5pPr algn="ctr"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6"/>
            <a:ext cx="5875735" cy="535531"/>
          </a:xfrm>
        </p:spPr>
        <p:txBody>
          <a:bodyPr/>
          <a:lstStyle>
            <a:lvl1pPr algn="ctr">
              <a:defRPr sz="2700" b="0">
                <a:latin typeface="+mj-lt"/>
              </a:defRPr>
            </a:lvl1pPr>
            <a:lvl2pPr marL="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24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8701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 cstate="print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400"/>
            <a:ext cx="6096000" cy="2145203"/>
          </a:xfrm>
        </p:spPr>
        <p:txBody>
          <a:bodyPr anchor="ctr" anchorCtr="0"/>
          <a:lstStyle>
            <a:lvl1pPr algn="ctr" defTabSz="6858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450"/>
              </a:spcAft>
              <a:buNone/>
              <a:defRPr lang="en-US" sz="27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450"/>
              </a:spcAft>
              <a:defRPr sz="2100"/>
            </a:lvl2pPr>
            <a:lvl3pPr algn="ctr">
              <a:spcBef>
                <a:spcPts val="0"/>
              </a:spcBef>
              <a:spcAft>
                <a:spcPts val="450"/>
              </a:spcAft>
              <a:defRPr lang="en-US" sz="18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450"/>
              </a:spcAft>
              <a:defRPr sz="1500" b="1"/>
            </a:lvl4pPr>
            <a:lvl5pPr algn="ctr">
              <a:spcBef>
                <a:spcPts val="0"/>
              </a:spcBef>
              <a:spcAft>
                <a:spcPts val="450"/>
              </a:spcAft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408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2" y="3367879"/>
            <a:ext cx="5192775" cy="1395767"/>
          </a:xfrm>
        </p:spPr>
        <p:txBody>
          <a:bodyPr wrap="square">
            <a:spAutoFit/>
          </a:bodyPr>
          <a:lstStyle>
            <a:lvl1pPr marL="0" marR="0" indent="0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353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7" y="3503952"/>
            <a:ext cx="5671764" cy="1705723"/>
          </a:xfrm>
        </p:spPr>
        <p:txBody>
          <a:bodyPr/>
          <a:lstStyle>
            <a:lvl1pPr marL="0" indent="0" algn="l">
              <a:buNone/>
              <a:defRPr sz="1471">
                <a:latin typeface="+mn-lt"/>
              </a:defRPr>
            </a:lvl1pPr>
            <a:lvl2pPr marL="0" indent="0" algn="l">
              <a:buNone/>
              <a:defRPr sz="1324">
                <a:latin typeface="+mn-lt"/>
              </a:defRPr>
            </a:lvl2pPr>
            <a:lvl3pPr marL="0" indent="0" algn="l">
              <a:buNone/>
              <a:defRPr sz="1176">
                <a:latin typeface="+mn-lt"/>
              </a:defRPr>
            </a:lvl3pPr>
            <a:lvl4pPr marL="0" indent="0" algn="l">
              <a:buNone/>
              <a:defRPr sz="1029">
                <a:latin typeface="+mn-lt"/>
              </a:defRPr>
            </a:lvl4pPr>
            <a:lvl5pPr marL="0" indent="0" algn="l">
              <a:buNone/>
              <a:defRPr sz="102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48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2" y="3367879"/>
            <a:ext cx="5192775" cy="1395767"/>
          </a:xfrm>
        </p:spPr>
        <p:txBody>
          <a:bodyPr wrap="square">
            <a:spAutoFit/>
          </a:bodyPr>
          <a:lstStyle>
            <a:lvl1pPr marL="0" marR="0" indent="0" algn="l" defTabSz="68577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353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7" y="3503952"/>
            <a:ext cx="5671764" cy="1705723"/>
          </a:xfrm>
        </p:spPr>
        <p:txBody>
          <a:bodyPr/>
          <a:lstStyle>
            <a:lvl1pPr marL="0" indent="0" algn="l">
              <a:buNone/>
              <a:defRPr sz="1471">
                <a:latin typeface="+mn-lt"/>
              </a:defRPr>
            </a:lvl1pPr>
            <a:lvl2pPr marL="0" indent="0" algn="l">
              <a:buNone/>
              <a:defRPr sz="1324">
                <a:latin typeface="+mn-lt"/>
              </a:defRPr>
            </a:lvl2pPr>
            <a:lvl3pPr marL="0" indent="0" algn="l">
              <a:buNone/>
              <a:defRPr sz="1176">
                <a:latin typeface="+mn-lt"/>
              </a:defRPr>
            </a:lvl3pPr>
            <a:lvl4pPr marL="0" indent="0" algn="l">
              <a:buNone/>
              <a:defRPr sz="1029">
                <a:latin typeface="+mn-lt"/>
              </a:defRPr>
            </a:lvl4pPr>
            <a:lvl5pPr marL="0" indent="0" algn="l">
              <a:buNone/>
              <a:defRPr sz="102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 cstate="print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9" y="6298102"/>
            <a:ext cx="2081602" cy="308364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82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419101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9"/>
            <a:ext cx="523407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7"/>
            <a:ext cx="1033668" cy="292135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675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75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75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7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990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93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04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AD55-63FB-4993-8423-996741A7748C}" type="datetimeFigureOut">
              <a:rPr lang="fil-PH" smtClean="0"/>
              <a:pPr/>
              <a:t>2/4/2025</a:t>
            </a:fld>
            <a:endParaRPr lang="fil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l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131" r:id="rId17"/>
    <p:sldLayoutId id="2147484134" r:id="rId18"/>
    <p:sldLayoutId id="2147484135" r:id="rId19"/>
    <p:sldLayoutId id="2147484136" r:id="rId20"/>
    <p:sldLayoutId id="2147484142" r:id="rId21"/>
    <p:sldLayoutId id="2147483744" r:id="rId22"/>
    <p:sldLayoutId id="2147483672" r:id="rId23"/>
    <p:sldLayoutId id="2147483749" r:id="rId24"/>
    <p:sldLayoutId id="2147483750" r:id="rId25"/>
    <p:sldLayoutId id="2147483674" r:id="rId26"/>
    <p:sldLayoutId id="2147483721" r:id="rId27"/>
    <p:sldLayoutId id="2147483732" r:id="rId28"/>
    <p:sldLayoutId id="2147483716" r:id="rId29"/>
    <p:sldLayoutId id="2147483735" r:id="rId30"/>
    <p:sldLayoutId id="2147483700" r:id="rId31"/>
    <p:sldLayoutId id="2147483734" r:id="rId32"/>
    <p:sldLayoutId id="2147483701" r:id="rId33"/>
    <p:sldLayoutId id="2147483736" r:id="rId34"/>
    <p:sldLayoutId id="2147483733" r:id="rId35"/>
    <p:sldLayoutId id="2147483741" r:id="rId36"/>
    <p:sldLayoutId id="2147483719" r:id="rId37"/>
    <p:sldLayoutId id="2147483748" r:id="rId38"/>
    <p:sldLayoutId id="2147483753" r:id="rId39"/>
    <p:sldLayoutId id="2147483737" r:id="rId40"/>
    <p:sldLayoutId id="2147484248" r:id="rId41"/>
    <p:sldLayoutId id="2147484249" r:id="rId42"/>
    <p:sldLayoutId id="2147484250" r:id="rId43"/>
    <p:sldLayoutId id="2147484251" r:id="rId44"/>
    <p:sldLayoutId id="2147484252" r:id="rId45"/>
    <p:sldLayoutId id="2147484253" r:id="rId46"/>
    <p:sldLayoutId id="2147484254" r:id="rId47"/>
    <p:sldLayoutId id="2147484255" r:id="rId48"/>
    <p:sldLayoutId id="2147484256" r:id="rId49"/>
    <p:sldLayoutId id="2147484257" r:id="rId50"/>
    <p:sldLayoutId id="2147484258" r:id="rId51"/>
    <p:sldLayoutId id="2147484259" r:id="rId52"/>
    <p:sldLayoutId id="2147484260" r:id="rId53"/>
    <p:sldLayoutId id="2147484261" r:id="rId54"/>
    <p:sldLayoutId id="2147484262" r:id="rId55"/>
    <p:sldLayoutId id="2147484263" r:id="rId56"/>
    <p:sldLayoutId id="2147484264" r:id="rId57"/>
    <p:sldLayoutId id="2147484265" r:id="rId58"/>
    <p:sldLayoutId id="2147484266" r:id="rId59"/>
    <p:sldLayoutId id="2147484267" r:id="rId60"/>
    <p:sldLayoutId id="2147484268" r:id="rId61"/>
    <p:sldLayoutId id="2147484271" r:id="rId6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mailto:admin@solebeninsurancebroker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422953" y="1167362"/>
            <a:ext cx="9346094" cy="292672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Trusted HMO &amp; Non-Life Insurance Brokerage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CA9BC0-38E3-11CD-0993-1783EA97A7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B1D59-7834-E5A3-45BC-52A3224B12DA}"/>
              </a:ext>
            </a:extLst>
          </p:cNvPr>
          <p:cNvSpPr txBox="1"/>
          <p:nvPr/>
        </p:nvSpPr>
        <p:spPr>
          <a:xfrm>
            <a:off x="2009865" y="2385787"/>
            <a:ext cx="81722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/>
              <a:t>Soleben</a:t>
            </a:r>
            <a:r>
              <a:rPr lang="en-US" sz="4400" b="1" dirty="0"/>
              <a:t> Insurance Brokers Inc</a:t>
            </a:r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6476" y="232805"/>
            <a:ext cx="8435128" cy="12694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b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300" b="1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  <a:endParaRPr lang="fil-PH" sz="5300" b="1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088BF-F0A0-585C-A5D0-A9EBBDB85CD4}"/>
              </a:ext>
            </a:extLst>
          </p:cNvPr>
          <p:cNvSpPr txBox="1"/>
          <p:nvPr/>
        </p:nvSpPr>
        <p:spPr>
          <a:xfrm>
            <a:off x="2683042" y="2191161"/>
            <a:ext cx="62219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Established in 2018, we provide HMO and non-life insurance solutions for businesses, families, and individuals, ensuring peace of mind and financial security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BC215-6A01-599A-46AB-8BB743EF7B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1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F863-BAFC-0DE1-80F8-9E8E4ED12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6355F7-8A4C-22DD-F1E7-D0EB0CD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6" y="232805"/>
            <a:ext cx="8435128" cy="12694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b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300" b="1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fil-PH" sz="5300" b="1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ECB0D-DE01-07BA-8BB0-7339CED2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7B08-C4AA-698E-BA43-44782F53F5F4}"/>
              </a:ext>
            </a:extLst>
          </p:cNvPr>
          <p:cNvSpPr txBox="1"/>
          <p:nvPr/>
        </p:nvSpPr>
        <p:spPr>
          <a:xfrm>
            <a:off x="2683042" y="2191161"/>
            <a:ext cx="62219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 HMO Coverage – Comprehensive health plans for businesses, families, and individuals</a:t>
            </a:r>
          </a:p>
          <a:p>
            <a:r>
              <a:rPr lang="en-US" sz="2400" dirty="0"/>
              <a:t>✔ Non-Life Insurance – Protection for vehicles, properties, and assets</a:t>
            </a:r>
          </a:p>
          <a:p>
            <a:r>
              <a:rPr lang="en-US" sz="2400" dirty="0"/>
              <a:t>✔ Personalized Brokerage – Tailored insurance solutions based on client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39CD2E-7795-4FB2-623D-EF558C66E7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7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51C1-05C4-108F-F860-74BDD523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44E18-D2A5-F991-C526-54DCB82D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12DBA-5213-6744-AD97-6ACB2475DB9F}"/>
              </a:ext>
            </a:extLst>
          </p:cNvPr>
          <p:cNvSpPr txBox="1"/>
          <p:nvPr/>
        </p:nvSpPr>
        <p:spPr>
          <a:xfrm>
            <a:off x="2828312" y="942743"/>
            <a:ext cx="61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Mission &amp; 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DFA0D-F93F-7184-EF9C-711D1507606C}"/>
              </a:ext>
            </a:extLst>
          </p:cNvPr>
          <p:cNvSpPr txBox="1"/>
          <p:nvPr/>
        </p:nvSpPr>
        <p:spPr>
          <a:xfrm>
            <a:off x="2828312" y="2137836"/>
            <a:ext cx="65572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🌟 Mission: To provide peace of mind through comprehensive, affordable, and accessible insurance solutions.</a:t>
            </a:r>
          </a:p>
          <a:p>
            <a:endParaRPr lang="en-US" sz="2800" dirty="0"/>
          </a:p>
          <a:p>
            <a:r>
              <a:rPr lang="en-US" sz="2800" dirty="0"/>
              <a:t>🌟 Vision: To be the premier HMO and non-life insurance brokerage, a trusted one-stop partner for clients and carriers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4C659-59A1-7402-12FE-EFB7EDEA7C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03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D957E-335B-E90D-9B78-B5E851A4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80698A3-E1D1-9777-AEDE-81194CFD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83" y="712093"/>
            <a:ext cx="8435128" cy="12694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b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300" b="1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Partnerships</a:t>
            </a:r>
            <a:endParaRPr lang="fil-PH" sz="5300" b="1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27EE8-7E6D-A477-B766-B1FC7D58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CC4D-0F46-0DAA-A833-01C8F5838D3D}"/>
              </a:ext>
            </a:extLst>
          </p:cNvPr>
          <p:cNvSpPr txBox="1"/>
          <p:nvPr/>
        </p:nvSpPr>
        <p:spPr>
          <a:xfrm>
            <a:off x="2249639" y="2395443"/>
            <a:ext cx="8180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work with top HMO &amp; insurance providers, including: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Medicard</a:t>
            </a:r>
            <a:r>
              <a:rPr lang="en-US" sz="2400" dirty="0"/>
              <a:t> Philippines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Maxicare</a:t>
            </a:r>
            <a:r>
              <a:rPr lang="en-US" sz="2400" dirty="0"/>
              <a:t> Corporation</a:t>
            </a:r>
          </a:p>
          <a:p>
            <a:r>
              <a:rPr lang="en-US" sz="2400" dirty="0"/>
              <a:t>• </a:t>
            </a:r>
            <a:r>
              <a:rPr lang="en-US" sz="2400" dirty="0" err="1"/>
              <a:t>Intellicare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PhilCare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ValueCare</a:t>
            </a: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 err="1"/>
              <a:t>AsianLife</a:t>
            </a:r>
            <a:endParaRPr lang="en-US" sz="2400" dirty="0"/>
          </a:p>
          <a:p>
            <a:r>
              <a:rPr lang="en-US" sz="2400" dirty="0"/>
              <a:t>• EastWest Healthcare</a:t>
            </a:r>
          </a:p>
          <a:p>
            <a:r>
              <a:rPr lang="en-US" sz="2400" dirty="0"/>
              <a:t>• Soon: Pacific Cross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1A288-7E8F-9220-4970-10E1A92D19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68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83932-2B0F-22AB-8357-95B08550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360F55-96C8-3A78-421C-035DAE7A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16" y="1010252"/>
            <a:ext cx="8435128" cy="12694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b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300" b="1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Choose Us?</a:t>
            </a:r>
            <a:endParaRPr lang="fil-PH" sz="5300" b="1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B9ECE-9526-5AE5-28CC-BAA6DB6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CB9DF-B5FE-7E46-E5E7-564585342E42}"/>
              </a:ext>
            </a:extLst>
          </p:cNvPr>
          <p:cNvSpPr txBox="1"/>
          <p:nvPr/>
        </p:nvSpPr>
        <p:spPr>
          <a:xfrm>
            <a:off x="2710341" y="2689001"/>
            <a:ext cx="6221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✅ Licensed &amp; Trusted Broker</a:t>
            </a:r>
          </a:p>
          <a:p>
            <a:r>
              <a:rPr lang="en-US" sz="2400" dirty="0"/>
              <a:t>✅ Strong Partnerships with Leading Providers</a:t>
            </a:r>
          </a:p>
          <a:p>
            <a:r>
              <a:rPr lang="en-US" sz="2400" dirty="0"/>
              <a:t>✅ Tailored Insurance Solutions</a:t>
            </a:r>
          </a:p>
          <a:p>
            <a:r>
              <a:rPr lang="en-US" sz="2400" dirty="0"/>
              <a:t>✅ Excellent Customer Support</a:t>
            </a:r>
          </a:p>
          <a:p>
            <a:r>
              <a:rPr lang="en-US" sz="2400" dirty="0"/>
              <a:t>✅ One-Stop Insurance Partner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DD3B4-171D-FC95-4EED-4BA83B7223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4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D7E9-6E0A-8683-3D0E-3279881C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DEFCB79-BF1E-78FC-4911-F651E853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6" y="232805"/>
            <a:ext cx="8435128" cy="1269423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br>
              <a:rPr lang="en-US" sz="4400" b="1" spc="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5300" b="1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Us?</a:t>
            </a:r>
            <a:endParaRPr lang="fil-PH" sz="5300" b="1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B4D8B-F822-BA3A-00F4-6FB1FAC3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27890-C4FB-D656-656A-6AF228BB7329}"/>
              </a:ext>
            </a:extLst>
          </p:cNvPr>
          <p:cNvSpPr txBox="1"/>
          <p:nvPr/>
        </p:nvSpPr>
        <p:spPr>
          <a:xfrm>
            <a:off x="1937378" y="2429753"/>
            <a:ext cx="88833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2400" dirty="0"/>
              <a:t>Unit 302, ANSA II Bldg., Chino Roces Avenue, Corner </a:t>
            </a:r>
            <a:r>
              <a:rPr lang="en-US" sz="2400" dirty="0" err="1"/>
              <a:t>Montojo</a:t>
            </a:r>
            <a:r>
              <a:rPr lang="en-US" sz="2400" dirty="0"/>
              <a:t> Street, Makati City</a:t>
            </a:r>
          </a:p>
          <a:p>
            <a:endParaRPr lang="en-US" sz="2400" dirty="0"/>
          </a:p>
          <a:p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admin@solebeninsurancebroker.com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+639770720086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AAC2-C7E8-9DAB-A213-10B60552795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  <p:pic>
        <p:nvPicPr>
          <p:cNvPr id="8" name="Graphic 7" descr="Bank with solid fill">
            <a:extLst>
              <a:ext uri="{FF2B5EF4-FFF2-40B4-BE49-F238E27FC236}">
                <a16:creationId xmlns:a16="http://schemas.microsoft.com/office/drawing/2014/main" id="{39B43150-C840-275A-BEAF-BF3002455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142" y="2417531"/>
            <a:ext cx="599236" cy="599236"/>
          </a:xfrm>
          <a:prstGeom prst="rect">
            <a:avLst/>
          </a:prstGeom>
        </p:spPr>
      </p:pic>
      <p:pic>
        <p:nvPicPr>
          <p:cNvPr id="11" name="Graphic 10" descr="Email with solid fill">
            <a:extLst>
              <a:ext uri="{FF2B5EF4-FFF2-40B4-BE49-F238E27FC236}">
                <a16:creationId xmlns:a16="http://schemas.microsoft.com/office/drawing/2014/main" id="{9EC58D26-ABFD-0704-9715-79D6880CE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0157" y="3575565"/>
            <a:ext cx="489766" cy="489766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19A31456-2E3A-E20A-E545-E86FAA0BC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0157" y="4397283"/>
            <a:ext cx="599236" cy="5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0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75856" y="2047146"/>
            <a:ext cx="5755381" cy="1654551"/>
          </a:xfrm>
        </p:spPr>
        <p:txBody>
          <a:bodyPr/>
          <a:lstStyle/>
          <a:p>
            <a:r>
              <a:rPr lang="en-US" sz="8000" b="1" dirty="0">
                <a:solidFill>
                  <a:schemeClr val="tx1"/>
                </a:solidFill>
              </a:rPr>
              <a:t>Thank</a:t>
            </a: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b="1" dirty="0">
                <a:solidFill>
                  <a:schemeClr val="tx1"/>
                </a:solidFill>
              </a:rPr>
              <a:t>you!</a:t>
            </a:r>
            <a:endParaRPr lang="fil-PH" sz="8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47D28-C2FD-7CEE-13F6-922D458876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80" y="-203210"/>
            <a:ext cx="2184726" cy="21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636C4441DCDA49ADD3CFF370110131" ma:contentTypeVersion="2" ma:contentTypeDescription="Create a new document." ma:contentTypeScope="" ma:versionID="d095ef17726c9e6d84b92a6566997d4a">
  <xsd:schema xmlns:xsd="http://www.w3.org/2001/XMLSchema" xmlns:xs="http://www.w3.org/2001/XMLSchema" xmlns:p="http://schemas.microsoft.com/office/2006/metadata/properties" xmlns:ns3="5d57fae1-392f-4542-9457-f1b9208d661e" targetNamespace="http://schemas.microsoft.com/office/2006/metadata/properties" ma:root="true" ma:fieldsID="7a817fb196243d1d6f8708cda80e2dd2" ns3:_="">
    <xsd:import namespace="5d57fae1-392f-4542-9457-f1b9208d66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57fae1-392f-4542-9457-f1b9208d6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CEB09-DA36-4C4D-A338-C21D9F183D39}">
  <ds:schemaRefs>
    <ds:schemaRef ds:uri="http://purl.org/dc/terms/"/>
    <ds:schemaRef ds:uri="http://purl.org/dc/dcmitype/"/>
    <ds:schemaRef ds:uri="http://schemas.microsoft.com/office/2006/documentManagement/types"/>
    <ds:schemaRef ds:uri="5d57fae1-392f-4542-9457-f1b9208d661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EE3581-3423-4A8E-BA40-754651139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567A2E-D49E-4AD3-943F-5991C765F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57fae1-392f-4542-9457-f1b9208d6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5646</TotalTime>
  <Words>389</Words>
  <Application>Microsoft Office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Segoe UI</vt:lpstr>
      <vt:lpstr>Segoe UI Black</vt:lpstr>
      <vt:lpstr>Segoe UI Semibold</vt:lpstr>
      <vt:lpstr>Segoe UI Semilight</vt:lpstr>
      <vt:lpstr>Trebuchet MS</vt:lpstr>
      <vt:lpstr>Wingdings</vt:lpstr>
      <vt:lpstr>Wingdings 3</vt:lpstr>
      <vt:lpstr>Facet</vt:lpstr>
      <vt:lpstr>Trusted HMO &amp; Non-Life Insurance Brokerage</vt:lpstr>
      <vt:lpstr>   About Us</vt:lpstr>
      <vt:lpstr>   Our Services</vt:lpstr>
      <vt:lpstr>PowerPoint Presentation</vt:lpstr>
      <vt:lpstr>   Key Partnerships</vt:lpstr>
      <vt:lpstr>   Why Choose Us?</vt:lpstr>
      <vt:lpstr>   Contact Us?</vt:lpstr>
      <vt:lpstr>Thank you!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creator>adm_console</dc:creator>
  <cp:lastModifiedBy>Sharon Catapang</cp:lastModifiedBy>
  <cp:revision>262</cp:revision>
  <cp:lastPrinted>2025-01-17T04:45:50Z</cp:lastPrinted>
  <dcterms:created xsi:type="dcterms:W3CDTF">2017-11-23T05:44:24Z</dcterms:created>
  <dcterms:modified xsi:type="dcterms:W3CDTF">2025-02-04T12:39:17Z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0x01010080636C4441DCDA49ADD3CFF370110131</vt:lpwstr>
  </property>
</Properties>
</file>