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7F46C1-51FC-433A-BDD4-7A81043767DF}">
  <a:tblStyle styleId="{E67F46C1-51FC-433A-BDD4-7A81043767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{E67F46C1-51FC-433A-BDD4-7A81043767DF}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443, 8801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3478, 3479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Udp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Udp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5222, 5223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{E67F46C1-51FC-433A-BDD4-7A81043767DF}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dedicado 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{E67F46C1-51FC-433A-BDD4-7A81043767DF}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8080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1701 udp 1194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imap 993 pop 995 smtp 465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ftp 20,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{E67F46C1-51FC-433A-BDD4-7A81043767DF}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443, 80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 udp 3478, 3481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80, 443, 5222, 6250, 12000 - 65000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3478 - 3480 udp 3478 - 3479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{E67F46C1-51FC-433A-BDD4-7A81043767DF}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4070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udp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