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3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1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89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6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0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5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9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78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61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F11D-8567-4C2C-A772-A84FF9E4C717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6F45-83D8-4854-A6F3-60EDD51A2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38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SRPS </a:t>
            </a:r>
            <a:br>
              <a:rPr lang="en-US" dirty="0" smtClean="0"/>
            </a:br>
            <a:r>
              <a:rPr lang="en-US" sz="4400" dirty="0" smtClean="0"/>
              <a:t>(</a:t>
            </a:r>
            <a:r>
              <a:rPr lang="en-US" sz="4400" dirty="0" err="1" smtClean="0"/>
              <a:t>Surat</a:t>
            </a:r>
            <a:r>
              <a:rPr lang="en-US" sz="4400" dirty="0" smtClean="0"/>
              <a:t> </a:t>
            </a:r>
            <a:r>
              <a:rPr lang="en-US" sz="4400" dirty="0" err="1" smtClean="0"/>
              <a:t>Rencana</a:t>
            </a:r>
            <a:r>
              <a:rPr lang="en-US" sz="4400" dirty="0" smtClean="0"/>
              <a:t> Retur/</a:t>
            </a:r>
            <a:r>
              <a:rPr lang="en-US" sz="4400" dirty="0" err="1" smtClean="0"/>
              <a:t>Pemusnahan</a:t>
            </a:r>
            <a:r>
              <a:rPr lang="en-US" sz="4400" dirty="0" smtClean="0"/>
              <a:t> </a:t>
            </a:r>
            <a:r>
              <a:rPr lang="en-US" sz="4400" dirty="0" err="1" smtClean="0"/>
              <a:t>Sepihak</a:t>
            </a:r>
            <a:r>
              <a:rPr lang="en-US" sz="44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err="1" smtClean="0"/>
              <a:t>Tabel</a:t>
            </a:r>
            <a:r>
              <a:rPr lang="en-US" sz="4900" dirty="0" smtClean="0"/>
              <a:t> </a:t>
            </a:r>
            <a:r>
              <a:rPr lang="en-US" sz="4900" dirty="0" err="1" smtClean="0"/>
              <a:t>Penerbitan</a:t>
            </a:r>
            <a:r>
              <a:rPr lang="en-US" sz="4900" dirty="0" smtClean="0"/>
              <a:t> NRB </a:t>
            </a:r>
            <a:r>
              <a:rPr lang="en-US" sz="4900" dirty="0" err="1" smtClean="0"/>
              <a:t>dan</a:t>
            </a:r>
            <a:r>
              <a:rPr lang="en-US" sz="4900" dirty="0" smtClean="0"/>
              <a:t> BAP </a:t>
            </a:r>
            <a:r>
              <a:rPr lang="en-US" sz="4900" dirty="0" err="1" smtClean="0"/>
              <a:t>Sepihak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item tag N, F </a:t>
            </a:r>
            <a:r>
              <a:rPr lang="en-US" dirty="0" err="1" smtClean="0"/>
              <a:t>dan</a:t>
            </a:r>
            <a:r>
              <a:rPr lang="en-US" dirty="0" smtClean="0"/>
              <a:t> item </a:t>
            </a:r>
            <a:r>
              <a:rPr lang="en-US" dirty="0" err="1" smtClean="0"/>
              <a:t>diluar</a:t>
            </a:r>
            <a:r>
              <a:rPr lang="en-US" dirty="0" smtClean="0"/>
              <a:t> N/R/F </a:t>
            </a:r>
            <a:r>
              <a:rPr lang="en-US" dirty="0" err="1" smtClean="0"/>
              <a:t>dengan</a:t>
            </a:r>
            <a:r>
              <a:rPr lang="en-US" dirty="0" smtClean="0"/>
              <a:t> status RT</a:t>
            </a:r>
          </a:p>
          <a:p>
            <a:endParaRPr lang="en-US" dirty="0"/>
          </a:p>
          <a:p>
            <a:r>
              <a:rPr lang="en-US" dirty="0"/>
              <a:t>Memo No. 510 - CPS - 19 -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retur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pemusnahan</a:t>
            </a:r>
            <a:r>
              <a:rPr lang="en-US" dirty="0"/>
              <a:t> </a:t>
            </a:r>
            <a:r>
              <a:rPr lang="en-US" dirty="0" err="1"/>
              <a:t>sepihak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retur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DCI (Final)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Point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Program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tenggang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proses NRB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BAP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 MD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penginputan</a:t>
            </a:r>
            <a:r>
              <a:rPr lang="en-US" dirty="0" smtClean="0"/>
              <a:t> email LM </a:t>
            </a:r>
            <a:r>
              <a:rPr lang="en-US" dirty="0" err="1" smtClean="0"/>
              <a:t>dan</a:t>
            </a:r>
            <a:r>
              <a:rPr lang="en-US" dirty="0" smtClean="0"/>
              <a:t> LAM </a:t>
            </a:r>
            <a:r>
              <a:rPr lang="en-US" dirty="0" err="1" smtClean="0"/>
              <a:t>secara</a:t>
            </a:r>
            <a:r>
              <a:rPr lang="en-US" dirty="0" smtClean="0"/>
              <a:t> manual (</a:t>
            </a:r>
            <a:r>
              <a:rPr lang="en-US" dirty="0" err="1" smtClean="0"/>
              <a:t>bukan</a:t>
            </a:r>
            <a:r>
              <a:rPr lang="en-US" dirty="0" smtClean="0"/>
              <a:t> upload)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setting email yang </a:t>
            </a:r>
            <a:r>
              <a:rPr lang="en-US" dirty="0" err="1" smtClean="0"/>
              <a:t>diupload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per </a:t>
            </a:r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MD </a:t>
            </a:r>
            <a:r>
              <a:rPr lang="en-US" dirty="0" err="1" smtClean="0"/>
              <a:t>ybs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Penentuan</a:t>
            </a:r>
            <a:r>
              <a:rPr lang="en-US" dirty="0" smtClean="0"/>
              <a:t> KODEDIVMD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LOGINVHO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54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program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33" y="811465"/>
            <a:ext cx="8200649" cy="4921678"/>
          </a:xfrm>
        </p:spPr>
      </p:pic>
      <p:sp>
        <p:nvSpPr>
          <p:cNvPr id="5" name="TextBox 4"/>
          <p:cNvSpPr txBox="1"/>
          <p:nvPr/>
        </p:nvSpPr>
        <p:spPr>
          <a:xfrm>
            <a:off x="8548914" y="811465"/>
            <a:ext cx="3643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Tanggal</a:t>
            </a:r>
            <a:r>
              <a:rPr lang="en-US" dirty="0" smtClean="0"/>
              <a:t> SRPS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SRPS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mempergunakan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SRPS”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item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Plu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retur/</a:t>
            </a:r>
            <a:r>
              <a:rPr lang="en-US" dirty="0" err="1" smtClean="0"/>
              <a:t>pemusnahan</a:t>
            </a:r>
            <a:r>
              <a:rPr lang="en-US" dirty="0" smtClean="0"/>
              <a:t> </a:t>
            </a:r>
            <a:r>
              <a:rPr lang="en-US" dirty="0" err="1" smtClean="0"/>
              <a:t>sepihak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Kolom</a:t>
            </a:r>
            <a:r>
              <a:rPr lang="en-US" smtClean="0"/>
              <a:t> QTY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NRB/BAP </a:t>
            </a:r>
            <a:r>
              <a:rPr lang="en-US" dirty="0" err="1" smtClean="0"/>
              <a:t>sepihak</a:t>
            </a:r>
            <a:r>
              <a:rPr lang="en-US" dirty="0" smtClean="0"/>
              <a:t> di DCI/Depo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NRB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NRB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team DC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MD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BAP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BAP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team DC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MD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2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Upload KODEDIVMD </a:t>
            </a:r>
            <a:r>
              <a:rPr lang="en-US" dirty="0" err="1" smtClean="0"/>
              <a:t>dan</a:t>
            </a:r>
            <a:r>
              <a:rPr lang="en-US" dirty="0" smtClean="0"/>
              <a:t> Email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6" y="965200"/>
            <a:ext cx="8507406" cy="481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8522" y="965200"/>
            <a:ext cx="3463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file SRPSDIVMD.csv,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“Upload”</a:t>
            </a:r>
            <a:br>
              <a:rPr lang="en-US" dirty="0" smtClean="0"/>
            </a:br>
            <a:r>
              <a:rPr lang="en-US" dirty="0" smtClean="0"/>
              <a:t>Note: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kodedivmd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LogInvHO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Input manual </a:t>
            </a:r>
            <a:r>
              <a:rPr lang="en-US" dirty="0" err="1" smtClean="0"/>
              <a:t>alamat</a:t>
            </a:r>
            <a:r>
              <a:rPr lang="en-US" dirty="0" smtClean="0"/>
              <a:t> email LM </a:t>
            </a:r>
            <a:r>
              <a:rPr lang="en-US" dirty="0" err="1" smtClean="0"/>
              <a:t>dan</a:t>
            </a:r>
            <a:r>
              <a:rPr lang="en-US" dirty="0" smtClean="0"/>
              <a:t> LAM di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file SRPSEMAILMD.csv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mengupload</a:t>
            </a:r>
            <a:r>
              <a:rPr lang="en-US" dirty="0" smtClean="0"/>
              <a:t> email </a:t>
            </a:r>
            <a:r>
              <a:rPr lang="en-US" dirty="0" err="1" smtClean="0"/>
              <a:t>email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MD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LogInvHO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Tombol</a:t>
            </a:r>
            <a:r>
              <a:rPr lang="en-US" dirty="0" smtClean="0"/>
              <a:t> download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0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73504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File  SRPSDIVMD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33" y="806450"/>
            <a:ext cx="4627110" cy="2948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429" y="4031024"/>
            <a:ext cx="10580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RECID </a:t>
            </a:r>
            <a:r>
              <a:rPr lang="en-US" sz="2000" dirty="0" err="1" smtClean="0"/>
              <a:t>dipergunakan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di upload (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angka</a:t>
            </a:r>
            <a:r>
              <a:rPr lang="en-US" sz="2000" dirty="0" smtClean="0"/>
              <a:t> 1),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save data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RECID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DIV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Divisi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MD, 2 digit </a:t>
            </a:r>
            <a:r>
              <a:rPr lang="en-US" sz="2000" dirty="0" err="1" smtClean="0"/>
              <a:t>angka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DEP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MD, 2 digit </a:t>
            </a:r>
            <a:r>
              <a:rPr lang="en-US" sz="2000" dirty="0" err="1" smtClean="0"/>
              <a:t>angka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KODEDIVMD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LogInvHO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3 digit </a:t>
            </a:r>
            <a:r>
              <a:rPr lang="en-US" sz="2000" dirty="0" err="1" smtClean="0"/>
              <a:t>angka</a:t>
            </a:r>
            <a:r>
              <a:rPr lang="en-US" sz="2000" dirty="0" smtClean="0"/>
              <a:t>.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trigger, </a:t>
            </a:r>
            <a:r>
              <a:rPr lang="en-US" sz="2000" dirty="0" err="1" smtClean="0"/>
              <a:t>atas</a:t>
            </a:r>
            <a:r>
              <a:rPr lang="en-US" sz="2000" dirty="0" smtClean="0"/>
              <a:t> KODEDIVMD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mencangkup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Departement</a:t>
            </a:r>
            <a:r>
              <a:rPr lang="en-US" sz="2000" dirty="0" smtClean="0"/>
              <a:t> </a:t>
            </a:r>
            <a:r>
              <a:rPr lang="en-US" sz="2000" dirty="0" err="1" smtClean="0"/>
              <a:t>plu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beserta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emailnya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937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1904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File  SPRPSEMAILMD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98" y="885825"/>
            <a:ext cx="6248173" cy="3220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429" y="4031024"/>
            <a:ext cx="10580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RECID </a:t>
            </a:r>
            <a:r>
              <a:rPr lang="en-US" sz="2000" dirty="0" err="1" smtClean="0"/>
              <a:t>dipergunakan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di upload (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angka</a:t>
            </a:r>
            <a:r>
              <a:rPr lang="en-US" sz="2000" dirty="0" smtClean="0"/>
              <a:t> 1),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save data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RECID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KODEDIVMD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divisi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Logistik Inv HO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email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MD </a:t>
            </a:r>
            <a:r>
              <a:rPr lang="en-US" sz="2000" dirty="0" err="1" smtClean="0"/>
              <a:t>bersangkutan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email.</a:t>
            </a:r>
          </a:p>
          <a:p>
            <a:r>
              <a:rPr lang="en-US" sz="2000" dirty="0" err="1" smtClean="0"/>
              <a:t>Contoh</a:t>
            </a:r>
            <a:endParaRPr lang="en-US" sz="2000" dirty="0" smtClean="0"/>
          </a:p>
          <a:p>
            <a:r>
              <a:rPr lang="en-US" sz="2000" dirty="0" smtClean="0"/>
              <a:t>KODEDIVMD 001 di setting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Div</a:t>
            </a:r>
            <a:r>
              <a:rPr lang="en-US" sz="2000" dirty="0" smtClean="0"/>
              <a:t> 01 </a:t>
            </a:r>
            <a:r>
              <a:rPr lang="en-US" sz="2000" dirty="0" err="1" smtClean="0"/>
              <a:t>Dep</a:t>
            </a:r>
            <a:r>
              <a:rPr lang="en-US" sz="2000" dirty="0" smtClean="0"/>
              <a:t> 02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Div</a:t>
            </a:r>
            <a:r>
              <a:rPr lang="en-US" sz="2000" dirty="0" smtClean="0"/>
              <a:t> 01 </a:t>
            </a:r>
            <a:r>
              <a:rPr lang="en-US" sz="2000" dirty="0" err="1" smtClean="0"/>
              <a:t>Dep</a:t>
            </a:r>
            <a:r>
              <a:rPr lang="en-US" sz="2000" dirty="0" smtClean="0"/>
              <a:t> 03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email yang </a:t>
            </a:r>
            <a:r>
              <a:rPr lang="en-US" sz="2000" dirty="0" err="1" smtClean="0"/>
              <a:t>disetting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KODEDIVMD 001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SRPS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Div</a:t>
            </a:r>
            <a:r>
              <a:rPr lang="en-US" sz="2000" dirty="0" smtClean="0"/>
              <a:t> 01 </a:t>
            </a:r>
            <a:r>
              <a:rPr lang="en-US" sz="2000" dirty="0" err="1" smtClean="0"/>
              <a:t>Dep</a:t>
            </a:r>
            <a:r>
              <a:rPr lang="en-US" sz="2000" dirty="0" smtClean="0"/>
              <a:t> 02 </a:t>
            </a:r>
            <a:r>
              <a:rPr lang="en-US" sz="2000" dirty="0" err="1" smtClean="0"/>
              <a:t>dan</a:t>
            </a:r>
            <a:r>
              <a:rPr lang="en-US" sz="2000" dirty="0" smtClean="0"/>
              <a:t> 03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73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-1242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Email </a:t>
            </a:r>
            <a:r>
              <a:rPr lang="en-US" dirty="0" err="1"/>
              <a:t>P</a:t>
            </a:r>
            <a:r>
              <a:rPr lang="en-US" dirty="0" err="1" smtClean="0"/>
              <a:t>emberitahuan</a:t>
            </a:r>
            <a:r>
              <a:rPr lang="en-US" dirty="0" smtClean="0"/>
              <a:t> SRPS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63" y="963512"/>
            <a:ext cx="8514241" cy="55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1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365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SRPS  (Surat Rencana Retur/Pemusnahan Sepihak) Tabel Penerbitan NRB dan BAP Sepihak</vt:lpstr>
      <vt:lpstr>Point penting</vt:lpstr>
      <vt:lpstr>Tampilan program </vt:lpstr>
      <vt:lpstr>Upload KODEDIVMD dan Email</vt:lpstr>
      <vt:lpstr>Contoh File  SRPSDIVMD</vt:lpstr>
      <vt:lpstr>Contoh File  SPRPSEMAILMD</vt:lpstr>
      <vt:lpstr> Contoh Email Pemberitahuan SRPS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SRPS  (Surat Rencana Retur/Pemusnahan Sepihak) Tabel Penerbitan NRB dan BAP Sepihak</dc:title>
  <dc:creator>Arief Wijaya</dc:creator>
  <cp:lastModifiedBy>BPB</cp:lastModifiedBy>
  <cp:revision>12</cp:revision>
  <dcterms:created xsi:type="dcterms:W3CDTF">2022-07-26T02:14:30Z</dcterms:created>
  <dcterms:modified xsi:type="dcterms:W3CDTF">2022-08-11T05:31:15Z</dcterms:modified>
</cp:coreProperties>
</file>