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2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F6D9B-EAD9-4620-AA72-0241060E0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B36C62-38CD-4C05-98B3-94167CAA8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8906D-EF56-426A-B5AD-747F0AC9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974-1E47-4E19-A454-6FA8B12BAC8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9CF597-D2BB-4B07-A26B-FE98820B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0A3077-E9E7-4241-98FE-628F749B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17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21A3D5-26AD-444C-BDF5-DDCDD267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B08E48-74F3-49F8-9BEB-6D47DED6B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3F76E-2F57-4E3C-A95B-C0868023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974-1E47-4E19-A454-6FA8B12BAC8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BB5404-B407-42E7-B0CC-49199998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82CBAC-7458-46BB-8E81-B527801B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86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AD87F8-8EBB-4BE6-8022-C471780AF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F75977-C5FF-4E21-9EEA-2BB98D7EA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62A23-3184-4DBA-A694-F75978F0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974-1E47-4E19-A454-6FA8B12BAC8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22D869-1766-4B25-ABD3-9741C193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67A749-520C-47F3-B84B-3D047B0F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01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C3F4C-F29C-4BA7-B7B7-6FB42E3D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EAEBF5-A345-4407-BAE2-C50F55A6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316783-68E6-4B43-9EFF-D362C18F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974-1E47-4E19-A454-6FA8B12BAC8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08C1C0-83F3-476D-BA19-3AE2EA87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77E4C6-5476-4D70-9B30-1043238D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47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841B5-2271-4327-BA0D-9AEDF8AB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F88F55-FC14-4AA0-B524-8ADA1FCF3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C982A7-7C4B-4634-A94E-C6BD3441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974-1E47-4E19-A454-6FA8B12BAC8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C84E90-B168-46BD-BC15-DAB86E28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865245-5D9E-44F4-823B-9F062DED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23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E66A1-F3C4-40E7-AF7A-EDA1A687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DA5B52-CBF0-4768-BEE7-41112E69A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5AA6CB-5D97-4487-9FD2-6FB4FF3CB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382ADF-680C-4A7A-B26E-E97B95EA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974-1E47-4E19-A454-6FA8B12BAC8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6F8499-E407-4FC0-A14A-4B5356B2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64A820-2067-4C2F-B716-11D9BBE9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57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5B74C-5C6D-4EB5-9AD8-E885FFE0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6C16D5-3DE7-48AE-94D7-91EAD5D4D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4D3F6E-13CC-4A86-B000-996A14694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A021F4-037F-4A0F-8001-61973B12F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F2C770-93E8-441C-9112-1C3EAA81C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8F8BDE-BC64-4266-809C-94810CB1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974-1E47-4E19-A454-6FA8B12BAC8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422F93-3A7D-4BF2-93C4-4A8B0B79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02B849-6F57-4E4B-9B6A-EBD1E930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D7FEC-5E86-46FF-9C2B-7093085B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784D53-014A-4E17-ACF2-CCE19746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974-1E47-4E19-A454-6FA8B12BAC8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98FA04-0C16-4AB6-8F8D-60212C62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A48C8B-B7E1-4BA4-8618-DE7A49C4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47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E766BE-4CE5-4884-B0B9-1D7782C7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974-1E47-4E19-A454-6FA8B12BAC8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DA53DD-FFAC-457F-AA77-F811F84A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E24B44-A8D9-4804-863F-72C340E6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2EEDA-329E-47D3-8C52-E5FE8D88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B347F7-A3EC-4631-A377-98418D8E9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58D893-3A58-4389-B565-0866FD176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58CB8D-3764-4A24-B432-C6302066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974-1E47-4E19-A454-6FA8B12BAC8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7C7A09-4F30-48F5-BAB9-E3719E71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9F8900-8E4D-4ED3-B272-62F6E7F3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29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F61D7-E6D3-42FD-BD72-E0E3DCD6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273958-8CCD-473D-A5AF-A97BF9D16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E3B928-6339-4F3A-8E11-1CF606287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1C8927-C9BF-4B6C-8324-3449657D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974-1E47-4E19-A454-6FA8B12BAC8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974E32-F544-4D59-8FD8-F418038A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9FB31C-3A40-4231-A6D8-BDEC5696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C9AD03-41AE-4E5A-8FF9-6EE1A316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351CC1-A090-4529-A62F-85CD9A953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FB7A3F-0378-47D9-A2A7-1EDF3360B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1974-1E47-4E19-A454-6FA8B12BAC8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5E9EB6-CB4E-470F-9B83-E099C6F17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BE93F7-8938-429D-B98C-C0E3B3BE4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00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23D285C-02E8-45FF-8E3A-FD3B8616D580}"/>
              </a:ext>
            </a:extLst>
          </p:cNvPr>
          <p:cNvSpPr txBox="1"/>
          <p:nvPr/>
        </p:nvSpPr>
        <p:spPr>
          <a:xfrm>
            <a:off x="6237786" y="5828047"/>
            <a:ext cx="1440000" cy="68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Toutes</a:t>
            </a:r>
            <a:r>
              <a:rPr lang="en-GB" dirty="0"/>
              <a:t> les affectations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D53813-8395-4B85-88E3-EA57130FC5C0}"/>
              </a:ext>
            </a:extLst>
          </p:cNvPr>
          <p:cNvSpPr txBox="1"/>
          <p:nvPr/>
        </p:nvSpPr>
        <p:spPr>
          <a:xfrm>
            <a:off x="6237786" y="3963974"/>
            <a:ext cx="1440000" cy="68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Toutes</a:t>
            </a:r>
            <a:r>
              <a:rPr lang="en-GB" dirty="0"/>
              <a:t> les </a:t>
            </a:r>
            <a:r>
              <a:rPr lang="en-GB" dirty="0" err="1"/>
              <a:t>décisions</a:t>
            </a:r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47770F8-ABC5-4176-ABDA-5885E0713C14}"/>
              </a:ext>
            </a:extLst>
          </p:cNvPr>
          <p:cNvSpPr txBox="1"/>
          <p:nvPr/>
        </p:nvSpPr>
        <p:spPr>
          <a:xfrm>
            <a:off x="7823468" y="393927"/>
            <a:ext cx="1440000" cy="68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Tous</a:t>
            </a:r>
            <a:r>
              <a:rPr lang="en-GB" dirty="0"/>
              <a:t> les </a:t>
            </a:r>
            <a:r>
              <a:rPr lang="en-GB" dirty="0" err="1"/>
              <a:t>chemins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8CFAE05-D80E-416E-A89D-A3BD532A8595}"/>
              </a:ext>
            </a:extLst>
          </p:cNvPr>
          <p:cNvSpPr txBox="1"/>
          <p:nvPr/>
        </p:nvSpPr>
        <p:spPr>
          <a:xfrm>
            <a:off x="6844054" y="1378348"/>
            <a:ext cx="1440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Toutes</a:t>
            </a:r>
            <a:r>
              <a:rPr lang="en-GB" dirty="0"/>
              <a:t> les </a:t>
            </a:r>
            <a:r>
              <a:rPr lang="en-GB" dirty="0" err="1"/>
              <a:t>i-boucles</a:t>
            </a:r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7B40F6-F25C-4C12-846B-7E7F396DAE4D}"/>
              </a:ext>
            </a:extLst>
          </p:cNvPr>
          <p:cNvSpPr txBox="1"/>
          <p:nvPr/>
        </p:nvSpPr>
        <p:spPr>
          <a:xfrm>
            <a:off x="9789625" y="4476840"/>
            <a:ext cx="1440000" cy="68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Toutes</a:t>
            </a:r>
            <a:r>
              <a:rPr lang="en-GB" dirty="0"/>
              <a:t> les utilisations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34EB04-69F7-49EE-BADE-5B22FEAC9F02}"/>
              </a:ext>
            </a:extLst>
          </p:cNvPr>
          <p:cNvSpPr txBox="1"/>
          <p:nvPr/>
        </p:nvSpPr>
        <p:spPr>
          <a:xfrm>
            <a:off x="9789625" y="5461535"/>
            <a:ext cx="1440000" cy="68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Toutes</a:t>
            </a:r>
            <a:r>
              <a:rPr lang="en-GB" dirty="0"/>
              <a:t> les </a:t>
            </a:r>
            <a:r>
              <a:rPr lang="en-GB" dirty="0" err="1"/>
              <a:t>définitions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9E4394-FE6D-4B5A-904B-AD1840900580}"/>
              </a:ext>
            </a:extLst>
          </p:cNvPr>
          <p:cNvSpPr txBox="1"/>
          <p:nvPr/>
        </p:nvSpPr>
        <p:spPr>
          <a:xfrm>
            <a:off x="9738100" y="3423503"/>
            <a:ext cx="154305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Toutes</a:t>
            </a:r>
            <a:r>
              <a:rPr lang="en-GB" dirty="0"/>
              <a:t> les DU-utilisations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50B5EEC-FC77-4848-84CD-E90F80CD62B5}"/>
              </a:ext>
            </a:extLst>
          </p:cNvPr>
          <p:cNvSpPr txBox="1"/>
          <p:nvPr/>
        </p:nvSpPr>
        <p:spPr>
          <a:xfrm>
            <a:off x="4748589" y="2035181"/>
            <a:ext cx="1440000" cy="68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Toutes</a:t>
            </a:r>
            <a:r>
              <a:rPr lang="en-GB" dirty="0"/>
              <a:t> les conditions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DF5606-7BB6-4D5B-BBEA-B8157F32795D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0509625" y="5160840"/>
            <a:ext cx="0" cy="300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A9F5BE5-C0AB-4CAF-BD91-90B237CFDBCF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8543468" y="1077927"/>
            <a:ext cx="869368" cy="296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AA53A4A-70D7-4525-89B0-DFE3DDE4CF73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10509625" y="4069834"/>
            <a:ext cx="0" cy="4070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F1F6199-D03B-4D55-BE3B-4B5803EB9C5E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5468589" y="2719181"/>
            <a:ext cx="1489197" cy="1244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6BF2A67-8FAE-41DF-A616-AE05F6E8CC9C}"/>
              </a:ext>
            </a:extLst>
          </p:cNvPr>
          <p:cNvCxnSpPr>
            <a:cxnSpLocks/>
            <a:stCxn id="32" idx="2"/>
            <a:endCxn id="5" idx="0"/>
          </p:cNvCxnSpPr>
          <p:nvPr/>
        </p:nvCxnSpPr>
        <p:spPr>
          <a:xfrm flipH="1">
            <a:off x="6957786" y="2021150"/>
            <a:ext cx="2455050" cy="1942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A59631B8-F0F6-4EF3-BFCB-A699BB169482}"/>
              </a:ext>
            </a:extLst>
          </p:cNvPr>
          <p:cNvSpPr txBox="1"/>
          <p:nvPr/>
        </p:nvSpPr>
        <p:spPr>
          <a:xfrm>
            <a:off x="8692836" y="1374819"/>
            <a:ext cx="1440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Tous</a:t>
            </a:r>
            <a:r>
              <a:rPr lang="en-GB" dirty="0"/>
              <a:t> les k-</a:t>
            </a:r>
            <a:r>
              <a:rPr lang="en-GB" dirty="0" err="1"/>
              <a:t>chemins</a:t>
            </a:r>
            <a:endParaRPr lang="en-GB" dirty="0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72B79D94-BAE0-4999-BD1A-B0722736425C}"/>
              </a:ext>
            </a:extLst>
          </p:cNvPr>
          <p:cNvCxnSpPr>
            <a:cxnSpLocks/>
            <a:stCxn id="32" idx="2"/>
            <a:endCxn id="10" idx="0"/>
          </p:cNvCxnSpPr>
          <p:nvPr/>
        </p:nvCxnSpPr>
        <p:spPr>
          <a:xfrm>
            <a:off x="9412836" y="2021150"/>
            <a:ext cx="1096789" cy="14023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èche vers le bas 34">
            <a:extLst>
              <a:ext uri="{FF2B5EF4-FFF2-40B4-BE49-F238E27FC236}">
                <a16:creationId xmlns:a16="http://schemas.microsoft.com/office/drawing/2014/main" id="{B3C611C1-A652-8148-BCD9-0C3915A83ACC}"/>
              </a:ext>
            </a:extLst>
          </p:cNvPr>
          <p:cNvSpPr/>
          <p:nvPr/>
        </p:nvSpPr>
        <p:spPr>
          <a:xfrm rot="10800000">
            <a:off x="2819139" y="576466"/>
            <a:ext cx="914400" cy="6052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7BB1C98A-33A7-D340-AA11-7EB22850E4A4}"/>
              </a:ext>
            </a:extLst>
          </p:cNvPr>
          <p:cNvCxnSpPr/>
          <p:nvPr/>
        </p:nvCxnSpPr>
        <p:spPr>
          <a:xfrm flipH="1">
            <a:off x="2739884" y="6040394"/>
            <a:ext cx="890546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0BF57A6-C054-614E-AD29-8F2C73F445E6}"/>
              </a:ext>
            </a:extLst>
          </p:cNvPr>
          <p:cNvCxnSpPr/>
          <p:nvPr/>
        </p:nvCxnSpPr>
        <p:spPr>
          <a:xfrm flipH="1">
            <a:off x="2739884" y="5462254"/>
            <a:ext cx="890546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8E056D6-B4F4-BB49-A51B-D0899A09A221}"/>
              </a:ext>
            </a:extLst>
          </p:cNvPr>
          <p:cNvCxnSpPr/>
          <p:nvPr/>
        </p:nvCxnSpPr>
        <p:spPr>
          <a:xfrm flipH="1">
            <a:off x="2739884" y="4884114"/>
            <a:ext cx="890546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FFB864F-9F3C-1642-86FC-B09164243C98}"/>
              </a:ext>
            </a:extLst>
          </p:cNvPr>
          <p:cNvCxnSpPr/>
          <p:nvPr/>
        </p:nvCxnSpPr>
        <p:spPr>
          <a:xfrm flipH="1">
            <a:off x="2739884" y="4306692"/>
            <a:ext cx="890546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5126792D-7C15-CB4D-9A92-7B14D1F8B8B1}"/>
              </a:ext>
            </a:extLst>
          </p:cNvPr>
          <p:cNvCxnSpPr/>
          <p:nvPr/>
        </p:nvCxnSpPr>
        <p:spPr>
          <a:xfrm flipH="1">
            <a:off x="2739884" y="3746668"/>
            <a:ext cx="890546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39C96B63-F891-924F-8E33-C8BC5BBD57C3}"/>
              </a:ext>
            </a:extLst>
          </p:cNvPr>
          <p:cNvCxnSpPr/>
          <p:nvPr/>
        </p:nvCxnSpPr>
        <p:spPr>
          <a:xfrm flipH="1">
            <a:off x="2739884" y="2028165"/>
            <a:ext cx="890546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8E2607B-252E-344E-BE92-5DAC44FB4711}"/>
              </a:ext>
            </a:extLst>
          </p:cNvPr>
          <p:cNvCxnSpPr/>
          <p:nvPr/>
        </p:nvCxnSpPr>
        <p:spPr>
          <a:xfrm flipH="1">
            <a:off x="2739884" y="1371332"/>
            <a:ext cx="890546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5ABC6EBD-95C7-6D48-B724-A370F3A9AD95}"/>
              </a:ext>
            </a:extLst>
          </p:cNvPr>
          <p:cNvCxnSpPr/>
          <p:nvPr/>
        </p:nvCxnSpPr>
        <p:spPr>
          <a:xfrm flipH="1">
            <a:off x="2739884" y="736208"/>
            <a:ext cx="890546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95BDAF31-B3F1-0B44-B8DB-F2216AB32DB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564054" y="1077927"/>
            <a:ext cx="979414" cy="300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2BA9AFF0-BDA6-2F4C-BD7F-488B285DA40F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6957786" y="4647974"/>
            <a:ext cx="0" cy="11800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5C407B81-690A-4F4D-959A-0AC24D30B2D2}"/>
              </a:ext>
            </a:extLst>
          </p:cNvPr>
          <p:cNvSpPr txBox="1"/>
          <p:nvPr/>
        </p:nvSpPr>
        <p:spPr>
          <a:xfrm>
            <a:off x="2661898" y="115816"/>
            <a:ext cx="124570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TRES FORT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AC2880A-A182-AD43-9A64-1B73CCA5ED3E}"/>
              </a:ext>
            </a:extLst>
          </p:cNvPr>
          <p:cNvSpPr txBox="1"/>
          <p:nvPr/>
        </p:nvSpPr>
        <p:spPr>
          <a:xfrm>
            <a:off x="2534216" y="6327381"/>
            <a:ext cx="15010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MOINS FORT</a:t>
            </a:r>
          </a:p>
        </p:txBody>
      </p:sp>
      <p:graphicFrame>
        <p:nvGraphicFramePr>
          <p:cNvPr id="58" name="Tableau 57">
            <a:extLst>
              <a:ext uri="{FF2B5EF4-FFF2-40B4-BE49-F238E27FC236}">
                <a16:creationId xmlns:a16="http://schemas.microsoft.com/office/drawing/2014/main" id="{0FEB1A48-31CF-5F47-A598-E31A94E8A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73879"/>
              </p:ext>
            </p:extLst>
          </p:nvPr>
        </p:nvGraphicFramePr>
        <p:xfrm>
          <a:off x="246794" y="725557"/>
          <a:ext cx="2312930" cy="6057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930">
                  <a:extLst>
                    <a:ext uri="{9D8B030D-6E8A-4147-A177-3AD203B41FA5}">
                      <a16:colId xmlns:a16="http://schemas.microsoft.com/office/drawing/2014/main" val="2749306708"/>
                    </a:ext>
                  </a:extLst>
                </a:gridCol>
              </a:tblGrid>
              <a:tr h="636104">
                <a:tc>
                  <a:txBody>
                    <a:bodyPr/>
                    <a:lstStyle/>
                    <a:p>
                      <a:r>
                        <a:rPr lang="fr-FR" sz="1100" b="0" dirty="0">
                          <a:solidFill>
                            <a:schemeClr val="tx1"/>
                          </a:solidFill>
                        </a:rPr>
                        <a:t>Tous les chemins est le plus fort des critères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66984"/>
                  </a:ext>
                </a:extLst>
              </a:tr>
              <a:tr h="665922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Toutes les i-boucles et tous les k-chemins sont relativement équivalents (dépend de i et k)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363632"/>
                  </a:ext>
                </a:extLst>
              </a:tr>
              <a:tr h="1689652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Toutes les conditions est moins fort que les i-boucles et k-chemins, </a:t>
                      </a:r>
                      <a:r>
                        <a:rPr lang="fr-FR" sz="1100" dirty="0" err="1">
                          <a:solidFill>
                            <a:schemeClr val="tx1"/>
                          </a:solidFill>
                        </a:rPr>
                        <a:t>cf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 programme 1</a:t>
                      </a:r>
                    </a:p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438002"/>
                  </a:ext>
                </a:extLst>
              </a:tr>
              <a:tr h="546652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Toutes les DU-utilisations : on ne doit parcourir qu’une seule fois les boucles sur les chemins partiels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89531"/>
                  </a:ext>
                </a:extLst>
              </a:tr>
              <a:tr h="586409"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505957"/>
                  </a:ext>
                </a:extLst>
              </a:tr>
              <a:tr h="566531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Chaque couple de variable définie/utilisée doit être parcouru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019421"/>
                  </a:ext>
                </a:extLst>
              </a:tr>
              <a:tr h="341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Idem que pour les affectations, mais il faut en plus utiliser au moins une fois cette variable définie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937817"/>
                  </a:ext>
                </a:extLst>
              </a:tr>
              <a:tr h="723808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Il suffit de passer par toutes les arêtes d’affectations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162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6439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127</Words>
  <Application>Microsoft Macintosh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 Jacquet</dc:creator>
  <cp:lastModifiedBy>Solene Duchamp</cp:lastModifiedBy>
  <cp:revision>9</cp:revision>
  <dcterms:created xsi:type="dcterms:W3CDTF">2018-02-16T20:18:42Z</dcterms:created>
  <dcterms:modified xsi:type="dcterms:W3CDTF">2018-02-18T21:17:56Z</dcterms:modified>
</cp:coreProperties>
</file>