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F6D9B-EAD9-4620-AA72-0241060E0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B36C62-38CD-4C05-98B3-94167CAA8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8906D-EF56-426A-B5AD-747F0AC9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CF597-D2BB-4B07-A26B-FE98820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0A3077-E9E7-4241-98FE-628F749B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17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1A3D5-26AD-444C-BDF5-DDCDD267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B08E48-74F3-49F8-9BEB-6D47DED6B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3F76E-2F57-4E3C-A95B-C0868023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B5404-B407-42E7-B0CC-49199998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2CBAC-7458-46BB-8E81-B527801B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86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AD87F8-8EBB-4BE6-8022-C471780AF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F75977-C5FF-4E21-9EEA-2BB98D7EA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62A23-3184-4DBA-A694-F75978F0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2D869-1766-4B25-ABD3-9741C193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7A749-520C-47F3-B84B-3D047B0F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1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C3F4C-F29C-4BA7-B7B7-6FB42E3D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EAEBF5-A345-4407-BAE2-C50F55A6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316783-68E6-4B43-9EFF-D362C18F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08C1C0-83F3-476D-BA19-3AE2EA8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7E4C6-5476-4D70-9B30-1043238D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47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841B5-2271-4327-BA0D-9AEDF8AB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F88F55-FC14-4AA0-B524-8ADA1FCF3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C982A7-7C4B-4634-A94E-C6BD3441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C84E90-B168-46BD-BC15-DAB86E28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65245-5D9E-44F4-823B-9F062DED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3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E66A1-F3C4-40E7-AF7A-EDA1A687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A5B52-CBF0-4768-BEE7-41112E69A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5AA6CB-5D97-4487-9FD2-6FB4FF3CB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382ADF-680C-4A7A-B26E-E97B95EA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F8499-E407-4FC0-A14A-4B5356B2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64A820-2067-4C2F-B716-11D9BBE9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5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5B74C-5C6D-4EB5-9AD8-E885FFE0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6C16D5-3DE7-48AE-94D7-91EAD5D4D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4D3F6E-13CC-4A86-B000-996A14694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A021F4-037F-4A0F-8001-61973B12F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F2C770-93E8-441C-9112-1C3EAA81C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8F8BDE-BC64-4266-809C-94810CB1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422F93-3A7D-4BF2-93C4-4A8B0B79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02B849-6F57-4E4B-9B6A-EBD1E930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D7FEC-5E86-46FF-9C2B-7093085B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784D53-014A-4E17-ACF2-CCE19746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98FA04-0C16-4AB6-8F8D-60212C62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A48C8B-B7E1-4BA4-8618-DE7A49C4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7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E766BE-4CE5-4884-B0B9-1D7782C7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DA53DD-FFAC-457F-AA77-F811F84A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E24B44-A8D9-4804-863F-72C340E6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2EEDA-329E-47D3-8C52-E5FE8D88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347F7-A3EC-4631-A377-98418D8E9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58D893-3A58-4389-B565-0866FD176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58CB8D-3764-4A24-B432-C6302066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C7A09-4F30-48F5-BAB9-E3719E71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9F8900-8E4D-4ED3-B272-62F6E7F3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9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F61D7-E6D3-42FD-BD72-E0E3DCD6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D273958-8CCD-473D-A5AF-A97BF9D16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E3B928-6339-4F3A-8E11-1CF606287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1C8927-C9BF-4B6C-8324-3449657D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974E32-F544-4D59-8FD8-F418038A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9FB31C-3A40-4231-A6D8-BDEC5696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C9AD03-41AE-4E5A-8FF9-6EE1A316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351CC1-A090-4529-A62F-85CD9A953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B7A3F-0378-47D9-A2A7-1EDF3360B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1974-1E47-4E19-A454-6FA8B12BAC88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E9EB6-CB4E-470F-9B83-E099C6F17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E93F7-8938-429D-B98C-C0E3B3BE4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A1DB7-F4EE-4F71-BDA8-56425AF8906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0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3D285C-02E8-45FF-8E3A-FD3B8616D580}"/>
              </a:ext>
            </a:extLst>
          </p:cNvPr>
          <p:cNvSpPr txBox="1"/>
          <p:nvPr/>
        </p:nvSpPr>
        <p:spPr>
          <a:xfrm>
            <a:off x="6528319" y="3432627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affectations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D53813-8395-4B85-88E3-EA57130FC5C0}"/>
              </a:ext>
            </a:extLst>
          </p:cNvPr>
          <p:cNvSpPr txBox="1"/>
          <p:nvPr/>
        </p:nvSpPr>
        <p:spPr>
          <a:xfrm>
            <a:off x="4981574" y="3428936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</a:t>
            </a:r>
            <a:r>
              <a:rPr lang="en-GB" dirty="0" err="1"/>
              <a:t>décisions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7770F8-ABC5-4176-ABDA-5885E0713C14}"/>
              </a:ext>
            </a:extLst>
          </p:cNvPr>
          <p:cNvSpPr txBox="1"/>
          <p:nvPr/>
        </p:nvSpPr>
        <p:spPr>
          <a:xfrm>
            <a:off x="6010275" y="587866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Tous</a:t>
            </a:r>
            <a:r>
              <a:rPr lang="en-GB" dirty="0"/>
              <a:t> les </a:t>
            </a:r>
            <a:r>
              <a:rPr lang="en-GB" dirty="0" err="1"/>
              <a:t>chemins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CFAE05-D80E-416E-A89D-A3BD532A8595}"/>
              </a:ext>
            </a:extLst>
          </p:cNvPr>
          <p:cNvSpPr txBox="1"/>
          <p:nvPr/>
        </p:nvSpPr>
        <p:spPr>
          <a:xfrm>
            <a:off x="3369899" y="3428936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</a:t>
            </a:r>
            <a:r>
              <a:rPr lang="en-GB" dirty="0" err="1"/>
              <a:t>boucles</a:t>
            </a:r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7B40F6-F25C-4C12-846B-7E7F396DAE4D}"/>
              </a:ext>
            </a:extLst>
          </p:cNvPr>
          <p:cNvSpPr txBox="1"/>
          <p:nvPr/>
        </p:nvSpPr>
        <p:spPr>
          <a:xfrm>
            <a:off x="8924925" y="3428936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utilisations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34EB04-69F7-49EE-BADE-5B22FEAC9F02}"/>
              </a:ext>
            </a:extLst>
          </p:cNvPr>
          <p:cNvSpPr txBox="1"/>
          <p:nvPr/>
        </p:nvSpPr>
        <p:spPr>
          <a:xfrm>
            <a:off x="8924925" y="4585216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</a:t>
            </a:r>
            <a:r>
              <a:rPr lang="en-GB" dirty="0" err="1"/>
              <a:t>définitions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9E4394-FE6D-4B5A-904B-AD1840900580}"/>
              </a:ext>
            </a:extLst>
          </p:cNvPr>
          <p:cNvSpPr txBox="1"/>
          <p:nvPr/>
        </p:nvSpPr>
        <p:spPr>
          <a:xfrm>
            <a:off x="8873400" y="2310325"/>
            <a:ext cx="15430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DU-utilisations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50B5EEC-FC77-4848-84CD-E90F80CD62B5}"/>
              </a:ext>
            </a:extLst>
          </p:cNvPr>
          <p:cNvSpPr txBox="1"/>
          <p:nvPr/>
        </p:nvSpPr>
        <p:spPr>
          <a:xfrm>
            <a:off x="3068362" y="587866"/>
            <a:ext cx="144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Toutes</a:t>
            </a:r>
            <a:r>
              <a:rPr lang="en-GB" dirty="0"/>
              <a:t> les conditions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DF5606-7BB6-4D5B-BBEA-B8157F32795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644925" y="4112936"/>
            <a:ext cx="0" cy="472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A9F5BE5-C0AB-4CAF-BD91-90B237CFDBCF}"/>
              </a:ext>
            </a:extLst>
          </p:cNvPr>
          <p:cNvCxnSpPr>
            <a:cxnSpLocks/>
            <a:stCxn id="6" idx="2"/>
            <a:endCxn id="32" idx="1"/>
          </p:cNvCxnSpPr>
          <p:nvPr/>
        </p:nvCxnSpPr>
        <p:spPr>
          <a:xfrm>
            <a:off x="6730275" y="1271866"/>
            <a:ext cx="1501913" cy="215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AA53A4A-70D7-4525-89B0-DFE3DDE4CF73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9644925" y="2956656"/>
            <a:ext cx="0" cy="472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F1F6199-D03B-4D55-BE3B-4B5803EB9C5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788362" y="1271866"/>
            <a:ext cx="1913212" cy="2157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6BF2A67-8FAE-41DF-A616-AE05F6E8CC9C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 flipH="1">
            <a:off x="5701574" y="1810551"/>
            <a:ext cx="3250614" cy="1618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A59631B8-F0F6-4EF3-BFCB-A699BB169482}"/>
              </a:ext>
            </a:extLst>
          </p:cNvPr>
          <p:cNvSpPr txBox="1"/>
          <p:nvPr/>
        </p:nvSpPr>
        <p:spPr>
          <a:xfrm>
            <a:off x="8232188" y="1164220"/>
            <a:ext cx="1440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Tous</a:t>
            </a:r>
            <a:r>
              <a:rPr lang="en-GB" dirty="0"/>
              <a:t> les k-</a:t>
            </a:r>
            <a:r>
              <a:rPr lang="en-GB" dirty="0" err="1"/>
              <a:t>chemins</a:t>
            </a:r>
            <a:endParaRPr lang="en-GB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2B79D94-BAE0-4999-BD1A-B0722736425C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>
          <a:xfrm>
            <a:off x="8952188" y="1810551"/>
            <a:ext cx="692737" cy="499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439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Jacquet</dc:creator>
  <cp:lastModifiedBy>Charles Jacquet</cp:lastModifiedBy>
  <cp:revision>2</cp:revision>
  <dcterms:created xsi:type="dcterms:W3CDTF">2018-02-16T20:18:42Z</dcterms:created>
  <dcterms:modified xsi:type="dcterms:W3CDTF">2018-02-16T20:25:00Z</dcterms:modified>
</cp:coreProperties>
</file>