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8" r:id="rId3"/>
    <p:sldId id="257" r:id="rId4"/>
    <p:sldId id="262" r:id="rId5"/>
    <p:sldId id="263" r:id="rId6"/>
    <p:sldId id="261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2AE5CB-A4C3-A344-84C9-FB6EE20538D3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B19CBFD3-E7EB-C848-AF5D-AABADED19FFD}">
      <dgm:prSet phldrT="[Texto]"/>
      <dgm:spPr/>
      <dgm:t>
        <a:bodyPr/>
        <a:lstStyle/>
        <a:p>
          <a:r>
            <a:rPr lang="es-MX" dirty="0"/>
            <a:t>Pedidos</a:t>
          </a:r>
        </a:p>
      </dgm:t>
    </dgm:pt>
    <dgm:pt modelId="{09FE09E6-3E26-4F4F-BE4A-2642E583FEEC}" type="parTrans" cxnId="{3A6B4CA4-F3BB-5A49-85D1-0DFF5384FAF2}">
      <dgm:prSet/>
      <dgm:spPr/>
      <dgm:t>
        <a:bodyPr/>
        <a:lstStyle/>
        <a:p>
          <a:endParaRPr lang="es-MX"/>
        </a:p>
      </dgm:t>
    </dgm:pt>
    <dgm:pt modelId="{25523A35-2F75-7A40-B314-101091EE3B36}" type="sibTrans" cxnId="{3A6B4CA4-F3BB-5A49-85D1-0DFF5384FAF2}">
      <dgm:prSet/>
      <dgm:spPr/>
      <dgm:t>
        <a:bodyPr/>
        <a:lstStyle/>
        <a:p>
          <a:endParaRPr lang="es-MX"/>
        </a:p>
      </dgm:t>
    </dgm:pt>
    <dgm:pt modelId="{4FCA432F-47FD-B146-AE0F-4CACEC963CB1}">
      <dgm:prSet phldrT="[Texto]"/>
      <dgm:spPr/>
      <dgm:t>
        <a:bodyPr/>
        <a:lstStyle/>
        <a:p>
          <a:r>
            <a:rPr lang="es-MX" dirty="0"/>
            <a:t>Producto(s)</a:t>
          </a:r>
        </a:p>
      </dgm:t>
    </dgm:pt>
    <dgm:pt modelId="{48F890A4-E1FF-DC4D-87C6-20C68D440276}" type="parTrans" cxnId="{119F64B8-128B-0443-B294-7488400B1FEC}">
      <dgm:prSet/>
      <dgm:spPr/>
      <dgm:t>
        <a:bodyPr/>
        <a:lstStyle/>
        <a:p>
          <a:endParaRPr lang="es-MX"/>
        </a:p>
      </dgm:t>
    </dgm:pt>
    <dgm:pt modelId="{60465725-C9F3-804B-8DDA-B539B0988684}" type="sibTrans" cxnId="{119F64B8-128B-0443-B294-7488400B1FEC}">
      <dgm:prSet/>
      <dgm:spPr/>
      <dgm:t>
        <a:bodyPr/>
        <a:lstStyle/>
        <a:p>
          <a:endParaRPr lang="es-MX"/>
        </a:p>
      </dgm:t>
    </dgm:pt>
    <dgm:pt modelId="{03EEBE0D-FC0D-0C4B-8C99-F99AAABE439B}">
      <dgm:prSet phldrT="[Texto]"/>
      <dgm:spPr/>
      <dgm:t>
        <a:bodyPr/>
        <a:lstStyle/>
        <a:p>
          <a:r>
            <a:rPr lang="es-MX" dirty="0"/>
            <a:t>Cliente</a:t>
          </a:r>
        </a:p>
      </dgm:t>
    </dgm:pt>
    <dgm:pt modelId="{3C2D6597-6D15-A64D-B9EC-BCEBE75D0E72}" type="parTrans" cxnId="{E23EF2C8-9DA4-8049-B316-DF69E43B7C61}">
      <dgm:prSet/>
      <dgm:spPr/>
      <dgm:t>
        <a:bodyPr/>
        <a:lstStyle/>
        <a:p>
          <a:endParaRPr lang="es-MX"/>
        </a:p>
      </dgm:t>
    </dgm:pt>
    <dgm:pt modelId="{896673B6-7AD2-8D4E-88B4-E3CB37189E2A}" type="sibTrans" cxnId="{E23EF2C8-9DA4-8049-B316-DF69E43B7C61}">
      <dgm:prSet/>
      <dgm:spPr/>
      <dgm:t>
        <a:bodyPr/>
        <a:lstStyle/>
        <a:p>
          <a:endParaRPr lang="es-MX"/>
        </a:p>
      </dgm:t>
    </dgm:pt>
    <dgm:pt modelId="{3DB1DD6C-FDE5-BD45-B475-CE93BAD9AC5C}">
      <dgm:prSet/>
      <dgm:spPr/>
      <dgm:t>
        <a:bodyPr/>
        <a:lstStyle/>
        <a:p>
          <a:r>
            <a:rPr lang="es-MX" dirty="0"/>
            <a:t>Insumo(s)</a:t>
          </a:r>
        </a:p>
      </dgm:t>
    </dgm:pt>
    <dgm:pt modelId="{CB1C16EA-ECCA-A347-90BD-25866DFF03D7}" type="parTrans" cxnId="{6A000B00-6767-EF42-BB22-76AFD8260D6C}">
      <dgm:prSet/>
      <dgm:spPr/>
      <dgm:t>
        <a:bodyPr/>
        <a:lstStyle/>
        <a:p>
          <a:endParaRPr lang="es-MX"/>
        </a:p>
      </dgm:t>
    </dgm:pt>
    <dgm:pt modelId="{255AF421-FCCC-1644-BE41-D090D58E036F}" type="sibTrans" cxnId="{6A000B00-6767-EF42-BB22-76AFD8260D6C}">
      <dgm:prSet/>
      <dgm:spPr/>
      <dgm:t>
        <a:bodyPr/>
        <a:lstStyle/>
        <a:p>
          <a:endParaRPr lang="es-MX"/>
        </a:p>
      </dgm:t>
    </dgm:pt>
    <dgm:pt modelId="{1A172848-E3DC-BD4E-8AD4-B5B46A53F3B7}" type="pres">
      <dgm:prSet presAssocID="{932AE5CB-A4C3-A344-84C9-FB6EE20538D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7F38C6C-97CA-9D40-8D90-F7EB771E25C1}" type="pres">
      <dgm:prSet presAssocID="{B19CBFD3-E7EB-C848-AF5D-AABADED19FFD}" presName="root1" presStyleCnt="0"/>
      <dgm:spPr/>
    </dgm:pt>
    <dgm:pt modelId="{07EE2F96-3EC2-9746-86E0-22B45DA91C0C}" type="pres">
      <dgm:prSet presAssocID="{B19CBFD3-E7EB-C848-AF5D-AABADED19FFD}" presName="LevelOneTextNode" presStyleLbl="node0" presStyleIdx="0" presStyleCnt="1">
        <dgm:presLayoutVars>
          <dgm:chPref val="3"/>
        </dgm:presLayoutVars>
      </dgm:prSet>
      <dgm:spPr/>
    </dgm:pt>
    <dgm:pt modelId="{49B18EF0-919E-1444-8F5B-393B7014A263}" type="pres">
      <dgm:prSet presAssocID="{B19CBFD3-E7EB-C848-AF5D-AABADED19FFD}" presName="level2hierChild" presStyleCnt="0"/>
      <dgm:spPr/>
    </dgm:pt>
    <dgm:pt modelId="{E475500E-A58D-AD41-8CCF-B18958267CE5}" type="pres">
      <dgm:prSet presAssocID="{3C2D6597-6D15-A64D-B9EC-BCEBE75D0E72}" presName="conn2-1" presStyleLbl="parChTrans1D2" presStyleIdx="0" presStyleCnt="2"/>
      <dgm:spPr/>
    </dgm:pt>
    <dgm:pt modelId="{6405A494-F620-F749-8729-A98BA48BF0C4}" type="pres">
      <dgm:prSet presAssocID="{3C2D6597-6D15-A64D-B9EC-BCEBE75D0E72}" presName="connTx" presStyleLbl="parChTrans1D2" presStyleIdx="0" presStyleCnt="2"/>
      <dgm:spPr/>
    </dgm:pt>
    <dgm:pt modelId="{759829D3-5DFA-0C4A-A43B-20C5FEDF92C9}" type="pres">
      <dgm:prSet presAssocID="{03EEBE0D-FC0D-0C4B-8C99-F99AAABE439B}" presName="root2" presStyleCnt="0"/>
      <dgm:spPr/>
    </dgm:pt>
    <dgm:pt modelId="{37B05791-4AE3-A644-B93E-8B69748FFD54}" type="pres">
      <dgm:prSet presAssocID="{03EEBE0D-FC0D-0C4B-8C99-F99AAABE439B}" presName="LevelTwoTextNode" presStyleLbl="node2" presStyleIdx="0" presStyleCnt="2">
        <dgm:presLayoutVars>
          <dgm:chPref val="3"/>
        </dgm:presLayoutVars>
      </dgm:prSet>
      <dgm:spPr/>
    </dgm:pt>
    <dgm:pt modelId="{C78A1C74-41DD-2F45-82A7-A6F53CF28262}" type="pres">
      <dgm:prSet presAssocID="{03EEBE0D-FC0D-0C4B-8C99-F99AAABE439B}" presName="level3hierChild" presStyleCnt="0"/>
      <dgm:spPr/>
    </dgm:pt>
    <dgm:pt modelId="{43DFF700-2D19-4C48-A0CD-2F87AEAD42B5}" type="pres">
      <dgm:prSet presAssocID="{48F890A4-E1FF-DC4D-87C6-20C68D440276}" presName="conn2-1" presStyleLbl="parChTrans1D2" presStyleIdx="1" presStyleCnt="2"/>
      <dgm:spPr/>
    </dgm:pt>
    <dgm:pt modelId="{9551A9A5-1446-2F49-BED0-E9F457625F69}" type="pres">
      <dgm:prSet presAssocID="{48F890A4-E1FF-DC4D-87C6-20C68D440276}" presName="connTx" presStyleLbl="parChTrans1D2" presStyleIdx="1" presStyleCnt="2"/>
      <dgm:spPr/>
    </dgm:pt>
    <dgm:pt modelId="{EC6D48C1-DC64-D245-97A4-99FBBCA4BDFA}" type="pres">
      <dgm:prSet presAssocID="{4FCA432F-47FD-B146-AE0F-4CACEC963CB1}" presName="root2" presStyleCnt="0"/>
      <dgm:spPr/>
    </dgm:pt>
    <dgm:pt modelId="{7C2ED4A9-65F5-0D46-8965-F722A61A53A4}" type="pres">
      <dgm:prSet presAssocID="{4FCA432F-47FD-B146-AE0F-4CACEC963CB1}" presName="LevelTwoTextNode" presStyleLbl="node2" presStyleIdx="1" presStyleCnt="2">
        <dgm:presLayoutVars>
          <dgm:chPref val="3"/>
        </dgm:presLayoutVars>
      </dgm:prSet>
      <dgm:spPr/>
    </dgm:pt>
    <dgm:pt modelId="{ABE4BBF4-C6B8-7A4B-8256-30DE57068F80}" type="pres">
      <dgm:prSet presAssocID="{4FCA432F-47FD-B146-AE0F-4CACEC963CB1}" presName="level3hierChild" presStyleCnt="0"/>
      <dgm:spPr/>
    </dgm:pt>
    <dgm:pt modelId="{2C826743-2A48-6D4A-ADED-2234B2D6CC3A}" type="pres">
      <dgm:prSet presAssocID="{CB1C16EA-ECCA-A347-90BD-25866DFF03D7}" presName="conn2-1" presStyleLbl="parChTrans1D3" presStyleIdx="0" presStyleCnt="1"/>
      <dgm:spPr/>
    </dgm:pt>
    <dgm:pt modelId="{951739E1-5D8D-9F4D-B63F-E3648806146D}" type="pres">
      <dgm:prSet presAssocID="{CB1C16EA-ECCA-A347-90BD-25866DFF03D7}" presName="connTx" presStyleLbl="parChTrans1D3" presStyleIdx="0" presStyleCnt="1"/>
      <dgm:spPr/>
    </dgm:pt>
    <dgm:pt modelId="{FDF735F9-6F56-2345-B7D3-7B21474A0126}" type="pres">
      <dgm:prSet presAssocID="{3DB1DD6C-FDE5-BD45-B475-CE93BAD9AC5C}" presName="root2" presStyleCnt="0"/>
      <dgm:spPr/>
    </dgm:pt>
    <dgm:pt modelId="{940EA60E-7646-B145-880A-FDFA34D4696A}" type="pres">
      <dgm:prSet presAssocID="{3DB1DD6C-FDE5-BD45-B475-CE93BAD9AC5C}" presName="LevelTwoTextNode" presStyleLbl="node3" presStyleIdx="0" presStyleCnt="1">
        <dgm:presLayoutVars>
          <dgm:chPref val="3"/>
        </dgm:presLayoutVars>
      </dgm:prSet>
      <dgm:spPr/>
    </dgm:pt>
    <dgm:pt modelId="{6004771D-B442-4B47-A88D-DD2B20ED6DFD}" type="pres">
      <dgm:prSet presAssocID="{3DB1DD6C-FDE5-BD45-B475-CE93BAD9AC5C}" presName="level3hierChild" presStyleCnt="0"/>
      <dgm:spPr/>
    </dgm:pt>
  </dgm:ptLst>
  <dgm:cxnLst>
    <dgm:cxn modelId="{6A000B00-6767-EF42-BB22-76AFD8260D6C}" srcId="{4FCA432F-47FD-B146-AE0F-4CACEC963CB1}" destId="{3DB1DD6C-FDE5-BD45-B475-CE93BAD9AC5C}" srcOrd="0" destOrd="0" parTransId="{CB1C16EA-ECCA-A347-90BD-25866DFF03D7}" sibTransId="{255AF421-FCCC-1644-BE41-D090D58E036F}"/>
    <dgm:cxn modelId="{9EC18E0E-CC7A-8F46-BB1B-215425DB3F71}" type="presOf" srcId="{B19CBFD3-E7EB-C848-AF5D-AABADED19FFD}" destId="{07EE2F96-3EC2-9746-86E0-22B45DA91C0C}" srcOrd="0" destOrd="0" presId="urn:microsoft.com/office/officeart/2008/layout/HorizontalMultiLevelHierarchy"/>
    <dgm:cxn modelId="{87BBE615-9CC2-0447-9B3D-F157ECEDFF43}" type="presOf" srcId="{03EEBE0D-FC0D-0C4B-8C99-F99AAABE439B}" destId="{37B05791-4AE3-A644-B93E-8B69748FFD54}" srcOrd="0" destOrd="0" presId="urn:microsoft.com/office/officeart/2008/layout/HorizontalMultiLevelHierarchy"/>
    <dgm:cxn modelId="{89C53F52-7D31-3549-B285-3ABC4944860D}" type="presOf" srcId="{48F890A4-E1FF-DC4D-87C6-20C68D440276}" destId="{43DFF700-2D19-4C48-A0CD-2F87AEAD42B5}" srcOrd="0" destOrd="0" presId="urn:microsoft.com/office/officeart/2008/layout/HorizontalMultiLevelHierarchy"/>
    <dgm:cxn modelId="{359C0279-5251-574C-A88E-4EA7F98B6654}" type="presOf" srcId="{48F890A4-E1FF-DC4D-87C6-20C68D440276}" destId="{9551A9A5-1446-2F49-BED0-E9F457625F69}" srcOrd="1" destOrd="0" presId="urn:microsoft.com/office/officeart/2008/layout/HorizontalMultiLevelHierarchy"/>
    <dgm:cxn modelId="{83BF7991-F20A-C14B-ABFE-5AD5C730F8F1}" type="presOf" srcId="{3DB1DD6C-FDE5-BD45-B475-CE93BAD9AC5C}" destId="{940EA60E-7646-B145-880A-FDFA34D4696A}" srcOrd="0" destOrd="0" presId="urn:microsoft.com/office/officeart/2008/layout/HorizontalMultiLevelHierarchy"/>
    <dgm:cxn modelId="{53C1019D-B995-C64F-B204-E17EA4A01B7B}" type="presOf" srcId="{932AE5CB-A4C3-A344-84C9-FB6EE20538D3}" destId="{1A172848-E3DC-BD4E-8AD4-B5B46A53F3B7}" srcOrd="0" destOrd="0" presId="urn:microsoft.com/office/officeart/2008/layout/HorizontalMultiLevelHierarchy"/>
    <dgm:cxn modelId="{1E9FE6A0-0B70-2A4E-9855-9C5EFBDEB117}" type="presOf" srcId="{3C2D6597-6D15-A64D-B9EC-BCEBE75D0E72}" destId="{E475500E-A58D-AD41-8CCF-B18958267CE5}" srcOrd="0" destOrd="0" presId="urn:microsoft.com/office/officeart/2008/layout/HorizontalMultiLevelHierarchy"/>
    <dgm:cxn modelId="{3A6B4CA4-F3BB-5A49-85D1-0DFF5384FAF2}" srcId="{932AE5CB-A4C3-A344-84C9-FB6EE20538D3}" destId="{B19CBFD3-E7EB-C848-AF5D-AABADED19FFD}" srcOrd="0" destOrd="0" parTransId="{09FE09E6-3E26-4F4F-BE4A-2642E583FEEC}" sibTransId="{25523A35-2F75-7A40-B314-101091EE3B36}"/>
    <dgm:cxn modelId="{0BAC2EAE-28DC-5C4B-BEDE-77C4E3B38D3F}" type="presOf" srcId="{CB1C16EA-ECCA-A347-90BD-25866DFF03D7}" destId="{951739E1-5D8D-9F4D-B63F-E3648806146D}" srcOrd="1" destOrd="0" presId="urn:microsoft.com/office/officeart/2008/layout/HorizontalMultiLevelHierarchy"/>
    <dgm:cxn modelId="{3F6587B7-482F-0243-96A0-B82A35DF2632}" type="presOf" srcId="{4FCA432F-47FD-B146-AE0F-4CACEC963CB1}" destId="{7C2ED4A9-65F5-0D46-8965-F722A61A53A4}" srcOrd="0" destOrd="0" presId="urn:microsoft.com/office/officeart/2008/layout/HorizontalMultiLevelHierarchy"/>
    <dgm:cxn modelId="{119F64B8-128B-0443-B294-7488400B1FEC}" srcId="{B19CBFD3-E7EB-C848-AF5D-AABADED19FFD}" destId="{4FCA432F-47FD-B146-AE0F-4CACEC963CB1}" srcOrd="1" destOrd="0" parTransId="{48F890A4-E1FF-DC4D-87C6-20C68D440276}" sibTransId="{60465725-C9F3-804B-8DDA-B539B0988684}"/>
    <dgm:cxn modelId="{8EB0AEC5-0B2D-A446-8E33-555948F7BF7A}" type="presOf" srcId="{3C2D6597-6D15-A64D-B9EC-BCEBE75D0E72}" destId="{6405A494-F620-F749-8729-A98BA48BF0C4}" srcOrd="1" destOrd="0" presId="urn:microsoft.com/office/officeart/2008/layout/HorizontalMultiLevelHierarchy"/>
    <dgm:cxn modelId="{E23EF2C8-9DA4-8049-B316-DF69E43B7C61}" srcId="{B19CBFD3-E7EB-C848-AF5D-AABADED19FFD}" destId="{03EEBE0D-FC0D-0C4B-8C99-F99AAABE439B}" srcOrd="0" destOrd="0" parTransId="{3C2D6597-6D15-A64D-B9EC-BCEBE75D0E72}" sibTransId="{896673B6-7AD2-8D4E-88B4-E3CB37189E2A}"/>
    <dgm:cxn modelId="{8DE83FDA-F42C-274E-BEE8-DA1D16EF58D4}" type="presOf" srcId="{CB1C16EA-ECCA-A347-90BD-25866DFF03D7}" destId="{2C826743-2A48-6D4A-ADED-2234B2D6CC3A}" srcOrd="0" destOrd="0" presId="urn:microsoft.com/office/officeart/2008/layout/HorizontalMultiLevelHierarchy"/>
    <dgm:cxn modelId="{9541AC17-A46F-DF43-8BD4-338366A76ADA}" type="presParOf" srcId="{1A172848-E3DC-BD4E-8AD4-B5B46A53F3B7}" destId="{B7F38C6C-97CA-9D40-8D90-F7EB771E25C1}" srcOrd="0" destOrd="0" presId="urn:microsoft.com/office/officeart/2008/layout/HorizontalMultiLevelHierarchy"/>
    <dgm:cxn modelId="{E6C7B722-2BB1-C940-A12A-E032FF5F2D9D}" type="presParOf" srcId="{B7F38C6C-97CA-9D40-8D90-F7EB771E25C1}" destId="{07EE2F96-3EC2-9746-86E0-22B45DA91C0C}" srcOrd="0" destOrd="0" presId="urn:microsoft.com/office/officeart/2008/layout/HorizontalMultiLevelHierarchy"/>
    <dgm:cxn modelId="{D1F7CD52-4AC2-D845-ACA9-78AE1D0BE06B}" type="presParOf" srcId="{B7F38C6C-97CA-9D40-8D90-F7EB771E25C1}" destId="{49B18EF0-919E-1444-8F5B-393B7014A263}" srcOrd="1" destOrd="0" presId="urn:microsoft.com/office/officeart/2008/layout/HorizontalMultiLevelHierarchy"/>
    <dgm:cxn modelId="{07C45730-8F82-EA45-BC3C-A8DE718F16BF}" type="presParOf" srcId="{49B18EF0-919E-1444-8F5B-393B7014A263}" destId="{E475500E-A58D-AD41-8CCF-B18958267CE5}" srcOrd="0" destOrd="0" presId="urn:microsoft.com/office/officeart/2008/layout/HorizontalMultiLevelHierarchy"/>
    <dgm:cxn modelId="{BB17B231-CD8C-3048-945D-F9708222573D}" type="presParOf" srcId="{E475500E-A58D-AD41-8CCF-B18958267CE5}" destId="{6405A494-F620-F749-8729-A98BA48BF0C4}" srcOrd="0" destOrd="0" presId="urn:microsoft.com/office/officeart/2008/layout/HorizontalMultiLevelHierarchy"/>
    <dgm:cxn modelId="{593FB8FB-AC4E-CD49-9BC2-CAEA96BBC116}" type="presParOf" srcId="{49B18EF0-919E-1444-8F5B-393B7014A263}" destId="{759829D3-5DFA-0C4A-A43B-20C5FEDF92C9}" srcOrd="1" destOrd="0" presId="urn:microsoft.com/office/officeart/2008/layout/HorizontalMultiLevelHierarchy"/>
    <dgm:cxn modelId="{02283807-B57F-D742-B350-090E98C528B0}" type="presParOf" srcId="{759829D3-5DFA-0C4A-A43B-20C5FEDF92C9}" destId="{37B05791-4AE3-A644-B93E-8B69748FFD54}" srcOrd="0" destOrd="0" presId="urn:microsoft.com/office/officeart/2008/layout/HorizontalMultiLevelHierarchy"/>
    <dgm:cxn modelId="{71A1D8E0-B159-A54F-84AD-48C87814FE7D}" type="presParOf" srcId="{759829D3-5DFA-0C4A-A43B-20C5FEDF92C9}" destId="{C78A1C74-41DD-2F45-82A7-A6F53CF28262}" srcOrd="1" destOrd="0" presId="urn:microsoft.com/office/officeart/2008/layout/HorizontalMultiLevelHierarchy"/>
    <dgm:cxn modelId="{FD5BB4CB-E12B-D14E-B6F4-31BAD34CAF2F}" type="presParOf" srcId="{49B18EF0-919E-1444-8F5B-393B7014A263}" destId="{43DFF700-2D19-4C48-A0CD-2F87AEAD42B5}" srcOrd="2" destOrd="0" presId="urn:microsoft.com/office/officeart/2008/layout/HorizontalMultiLevelHierarchy"/>
    <dgm:cxn modelId="{E27DE733-BEDC-0040-8A6E-3A7D6A233150}" type="presParOf" srcId="{43DFF700-2D19-4C48-A0CD-2F87AEAD42B5}" destId="{9551A9A5-1446-2F49-BED0-E9F457625F69}" srcOrd="0" destOrd="0" presId="urn:microsoft.com/office/officeart/2008/layout/HorizontalMultiLevelHierarchy"/>
    <dgm:cxn modelId="{63359819-D6DD-9545-AA14-D8465C0BD079}" type="presParOf" srcId="{49B18EF0-919E-1444-8F5B-393B7014A263}" destId="{EC6D48C1-DC64-D245-97A4-99FBBCA4BDFA}" srcOrd="3" destOrd="0" presId="urn:microsoft.com/office/officeart/2008/layout/HorizontalMultiLevelHierarchy"/>
    <dgm:cxn modelId="{94E7781E-624B-CC4D-8160-1990382600D3}" type="presParOf" srcId="{EC6D48C1-DC64-D245-97A4-99FBBCA4BDFA}" destId="{7C2ED4A9-65F5-0D46-8965-F722A61A53A4}" srcOrd="0" destOrd="0" presId="urn:microsoft.com/office/officeart/2008/layout/HorizontalMultiLevelHierarchy"/>
    <dgm:cxn modelId="{F7E51409-372E-8F49-92F3-1C290E0DC951}" type="presParOf" srcId="{EC6D48C1-DC64-D245-97A4-99FBBCA4BDFA}" destId="{ABE4BBF4-C6B8-7A4B-8256-30DE57068F80}" srcOrd="1" destOrd="0" presId="urn:microsoft.com/office/officeart/2008/layout/HorizontalMultiLevelHierarchy"/>
    <dgm:cxn modelId="{ADE3CE3B-93ED-424E-9255-0474A7052C45}" type="presParOf" srcId="{ABE4BBF4-C6B8-7A4B-8256-30DE57068F80}" destId="{2C826743-2A48-6D4A-ADED-2234B2D6CC3A}" srcOrd="0" destOrd="0" presId="urn:microsoft.com/office/officeart/2008/layout/HorizontalMultiLevelHierarchy"/>
    <dgm:cxn modelId="{CFD8B71E-F148-DB41-B080-1F3B98FA82D1}" type="presParOf" srcId="{2C826743-2A48-6D4A-ADED-2234B2D6CC3A}" destId="{951739E1-5D8D-9F4D-B63F-E3648806146D}" srcOrd="0" destOrd="0" presId="urn:microsoft.com/office/officeart/2008/layout/HorizontalMultiLevelHierarchy"/>
    <dgm:cxn modelId="{2ACCC668-134F-C14A-A1AA-EB907D7E239F}" type="presParOf" srcId="{ABE4BBF4-C6B8-7A4B-8256-30DE57068F80}" destId="{FDF735F9-6F56-2345-B7D3-7B21474A0126}" srcOrd="1" destOrd="0" presId="urn:microsoft.com/office/officeart/2008/layout/HorizontalMultiLevelHierarchy"/>
    <dgm:cxn modelId="{9D9B7F3F-BFBD-9D42-95B3-D51C80FC7E9F}" type="presParOf" srcId="{FDF735F9-6F56-2345-B7D3-7B21474A0126}" destId="{940EA60E-7646-B145-880A-FDFA34D4696A}" srcOrd="0" destOrd="0" presId="urn:microsoft.com/office/officeart/2008/layout/HorizontalMultiLevelHierarchy"/>
    <dgm:cxn modelId="{586F2443-EE1A-1842-BD46-D543A150889D}" type="presParOf" srcId="{FDF735F9-6F56-2345-B7D3-7B21474A0126}" destId="{6004771D-B442-4B47-A88D-DD2B20ED6DF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0B6457-DF9D-374F-BA54-BA1D355C0C2E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B8E522C0-E2ED-F94F-91B2-F62729E8A6C6}">
      <dgm:prSet phldrT="[Texto]"/>
      <dgm:spPr/>
      <dgm:t>
        <a:bodyPr/>
        <a:lstStyle/>
        <a:p>
          <a:r>
            <a:rPr lang="es-MX"/>
            <a:t>Insumos</a:t>
          </a:r>
          <a:endParaRPr lang="es-MX" dirty="0"/>
        </a:p>
      </dgm:t>
    </dgm:pt>
    <dgm:pt modelId="{34260BB4-984D-A347-AF92-E239646C4A53}" type="parTrans" cxnId="{ECB4ECE1-B40C-E244-834E-24701BB548D5}">
      <dgm:prSet/>
      <dgm:spPr/>
      <dgm:t>
        <a:bodyPr/>
        <a:lstStyle/>
        <a:p>
          <a:endParaRPr lang="es-MX"/>
        </a:p>
      </dgm:t>
    </dgm:pt>
    <dgm:pt modelId="{3C3CF5E3-C92B-FE4F-B606-EE33B2436393}" type="sibTrans" cxnId="{ECB4ECE1-B40C-E244-834E-24701BB548D5}">
      <dgm:prSet/>
      <dgm:spPr/>
      <dgm:t>
        <a:bodyPr/>
        <a:lstStyle/>
        <a:p>
          <a:endParaRPr lang="es-MX"/>
        </a:p>
      </dgm:t>
    </dgm:pt>
    <dgm:pt modelId="{43177133-CFE3-3140-AB5F-5249A2AAE3BC}">
      <dgm:prSet phldrT="[Texto]"/>
      <dgm:spPr/>
      <dgm:t>
        <a:bodyPr/>
        <a:lstStyle/>
        <a:p>
          <a:r>
            <a:rPr lang="es-MX" dirty="0"/>
            <a:t>Crear</a:t>
          </a:r>
        </a:p>
      </dgm:t>
    </dgm:pt>
    <dgm:pt modelId="{8264EE14-B251-3B41-AC3E-80421177524D}" type="parTrans" cxnId="{A487A4DC-D24D-BC49-BF1D-F6D23E9D7DD6}">
      <dgm:prSet/>
      <dgm:spPr/>
      <dgm:t>
        <a:bodyPr/>
        <a:lstStyle/>
        <a:p>
          <a:endParaRPr lang="es-MX"/>
        </a:p>
      </dgm:t>
    </dgm:pt>
    <dgm:pt modelId="{AE7B600B-7001-1542-A4F3-1BF9CBFF5D50}" type="sibTrans" cxnId="{A487A4DC-D24D-BC49-BF1D-F6D23E9D7DD6}">
      <dgm:prSet/>
      <dgm:spPr/>
      <dgm:t>
        <a:bodyPr/>
        <a:lstStyle/>
        <a:p>
          <a:endParaRPr lang="es-MX"/>
        </a:p>
      </dgm:t>
    </dgm:pt>
    <dgm:pt modelId="{D8AC8EC5-1193-1F40-BED8-D49D0A342280}">
      <dgm:prSet phldrT="[Texto]"/>
      <dgm:spPr/>
      <dgm:t>
        <a:bodyPr/>
        <a:lstStyle/>
        <a:p>
          <a:r>
            <a:rPr lang="es-MX" dirty="0"/>
            <a:t>Consultar</a:t>
          </a:r>
        </a:p>
      </dgm:t>
    </dgm:pt>
    <dgm:pt modelId="{C5723839-A35D-B349-B2C8-094588B6298F}" type="parTrans" cxnId="{7F2742E5-2BEF-CC43-8DA2-7195C5565DB3}">
      <dgm:prSet/>
      <dgm:spPr/>
      <dgm:t>
        <a:bodyPr/>
        <a:lstStyle/>
        <a:p>
          <a:endParaRPr lang="es-MX"/>
        </a:p>
      </dgm:t>
    </dgm:pt>
    <dgm:pt modelId="{D0D581A1-FA6A-B84F-B474-C9ACACAAD877}" type="sibTrans" cxnId="{7F2742E5-2BEF-CC43-8DA2-7195C5565DB3}">
      <dgm:prSet/>
      <dgm:spPr/>
      <dgm:t>
        <a:bodyPr/>
        <a:lstStyle/>
        <a:p>
          <a:endParaRPr lang="es-MX"/>
        </a:p>
      </dgm:t>
    </dgm:pt>
    <dgm:pt modelId="{BCAEDF1E-7F67-204B-BC3B-1C1F6E25E6B8}">
      <dgm:prSet phldrT="[Texto]"/>
      <dgm:spPr/>
      <dgm:t>
        <a:bodyPr/>
        <a:lstStyle/>
        <a:p>
          <a:r>
            <a:rPr lang="es-MX" dirty="0"/>
            <a:t>Editar</a:t>
          </a:r>
        </a:p>
      </dgm:t>
    </dgm:pt>
    <dgm:pt modelId="{1A9342F5-61F3-6F4E-BDEC-B63242B402EE}" type="parTrans" cxnId="{D987F292-B250-A547-BD6D-BDE20EF4FC96}">
      <dgm:prSet/>
      <dgm:spPr/>
      <dgm:t>
        <a:bodyPr/>
        <a:lstStyle/>
        <a:p>
          <a:endParaRPr lang="es-MX"/>
        </a:p>
      </dgm:t>
    </dgm:pt>
    <dgm:pt modelId="{386FCEA7-5326-4F49-80FD-1D5128D06D5B}" type="sibTrans" cxnId="{D987F292-B250-A547-BD6D-BDE20EF4FC96}">
      <dgm:prSet/>
      <dgm:spPr/>
      <dgm:t>
        <a:bodyPr/>
        <a:lstStyle/>
        <a:p>
          <a:endParaRPr lang="es-MX"/>
        </a:p>
      </dgm:t>
    </dgm:pt>
    <dgm:pt modelId="{4E5DA8D3-DBF4-BA49-9C0C-056882C11946}">
      <dgm:prSet phldrT="[Texto]"/>
      <dgm:spPr/>
      <dgm:t>
        <a:bodyPr/>
        <a:lstStyle/>
        <a:p>
          <a:r>
            <a:rPr lang="es-MX" dirty="0"/>
            <a:t>Eliminar</a:t>
          </a:r>
        </a:p>
      </dgm:t>
    </dgm:pt>
    <dgm:pt modelId="{805F90EC-5ADA-6940-BA7A-36BD2B8FAB94}" type="parTrans" cxnId="{50588373-28D7-854F-BC7E-9AE4F15D4A7A}">
      <dgm:prSet/>
      <dgm:spPr/>
      <dgm:t>
        <a:bodyPr/>
        <a:lstStyle/>
        <a:p>
          <a:endParaRPr lang="es-MX"/>
        </a:p>
      </dgm:t>
    </dgm:pt>
    <dgm:pt modelId="{49733128-13EB-A64D-A0F5-4757C4CBC354}" type="sibTrans" cxnId="{50588373-28D7-854F-BC7E-9AE4F15D4A7A}">
      <dgm:prSet/>
      <dgm:spPr/>
      <dgm:t>
        <a:bodyPr/>
        <a:lstStyle/>
        <a:p>
          <a:endParaRPr lang="es-MX"/>
        </a:p>
      </dgm:t>
    </dgm:pt>
    <dgm:pt modelId="{1AD8C76E-B465-6445-81AA-4B320EFDC8EF}" type="pres">
      <dgm:prSet presAssocID="{A60B6457-DF9D-374F-BA54-BA1D355C0C2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F01385F-C4B4-B444-B565-201309ECE742}" type="pres">
      <dgm:prSet presAssocID="{B8E522C0-E2ED-F94F-91B2-F62729E8A6C6}" presName="root1" presStyleCnt="0"/>
      <dgm:spPr/>
    </dgm:pt>
    <dgm:pt modelId="{44CECD3A-FBF6-AE4A-8834-F0AEA8B12749}" type="pres">
      <dgm:prSet presAssocID="{B8E522C0-E2ED-F94F-91B2-F62729E8A6C6}" presName="LevelOneTextNode" presStyleLbl="node0" presStyleIdx="0" presStyleCnt="1">
        <dgm:presLayoutVars>
          <dgm:chPref val="3"/>
        </dgm:presLayoutVars>
      </dgm:prSet>
      <dgm:spPr/>
    </dgm:pt>
    <dgm:pt modelId="{741426B9-0A06-6948-AD44-13D1799E3CBF}" type="pres">
      <dgm:prSet presAssocID="{B8E522C0-E2ED-F94F-91B2-F62729E8A6C6}" presName="level2hierChild" presStyleCnt="0"/>
      <dgm:spPr/>
    </dgm:pt>
    <dgm:pt modelId="{E18815CE-DD99-3E45-AAAD-82E60DE23D87}" type="pres">
      <dgm:prSet presAssocID="{8264EE14-B251-3B41-AC3E-80421177524D}" presName="conn2-1" presStyleLbl="parChTrans1D2" presStyleIdx="0" presStyleCnt="2"/>
      <dgm:spPr/>
    </dgm:pt>
    <dgm:pt modelId="{4C330B83-4DFB-5B47-AC85-46A4FE9726BF}" type="pres">
      <dgm:prSet presAssocID="{8264EE14-B251-3B41-AC3E-80421177524D}" presName="connTx" presStyleLbl="parChTrans1D2" presStyleIdx="0" presStyleCnt="2"/>
      <dgm:spPr/>
    </dgm:pt>
    <dgm:pt modelId="{1DBC1946-F2A5-D74C-A979-93EFD41BD39A}" type="pres">
      <dgm:prSet presAssocID="{43177133-CFE3-3140-AB5F-5249A2AAE3BC}" presName="root2" presStyleCnt="0"/>
      <dgm:spPr/>
    </dgm:pt>
    <dgm:pt modelId="{6B245ACA-74EF-FE4F-AAB8-2C3A75ADD98B}" type="pres">
      <dgm:prSet presAssocID="{43177133-CFE3-3140-AB5F-5249A2AAE3BC}" presName="LevelTwoTextNode" presStyleLbl="node2" presStyleIdx="0" presStyleCnt="2">
        <dgm:presLayoutVars>
          <dgm:chPref val="3"/>
        </dgm:presLayoutVars>
      </dgm:prSet>
      <dgm:spPr/>
    </dgm:pt>
    <dgm:pt modelId="{7C9C0C69-2C6D-204F-9DAB-50A736E5E11D}" type="pres">
      <dgm:prSet presAssocID="{43177133-CFE3-3140-AB5F-5249A2AAE3BC}" presName="level3hierChild" presStyleCnt="0"/>
      <dgm:spPr/>
    </dgm:pt>
    <dgm:pt modelId="{FDD1BDA8-2684-4F46-86F9-B1638C054576}" type="pres">
      <dgm:prSet presAssocID="{C5723839-A35D-B349-B2C8-094588B6298F}" presName="conn2-1" presStyleLbl="parChTrans1D2" presStyleIdx="1" presStyleCnt="2"/>
      <dgm:spPr/>
    </dgm:pt>
    <dgm:pt modelId="{E1E34A45-9369-774A-9063-D5B04C7A1B50}" type="pres">
      <dgm:prSet presAssocID="{C5723839-A35D-B349-B2C8-094588B6298F}" presName="connTx" presStyleLbl="parChTrans1D2" presStyleIdx="1" presStyleCnt="2"/>
      <dgm:spPr/>
    </dgm:pt>
    <dgm:pt modelId="{70705388-EBAF-4F41-8B8B-C7EF5E9B4338}" type="pres">
      <dgm:prSet presAssocID="{D8AC8EC5-1193-1F40-BED8-D49D0A342280}" presName="root2" presStyleCnt="0"/>
      <dgm:spPr/>
    </dgm:pt>
    <dgm:pt modelId="{FD1E213F-D281-074C-874A-09E212E8B00A}" type="pres">
      <dgm:prSet presAssocID="{D8AC8EC5-1193-1F40-BED8-D49D0A342280}" presName="LevelTwoTextNode" presStyleLbl="node2" presStyleIdx="1" presStyleCnt="2">
        <dgm:presLayoutVars>
          <dgm:chPref val="3"/>
        </dgm:presLayoutVars>
      </dgm:prSet>
      <dgm:spPr/>
    </dgm:pt>
    <dgm:pt modelId="{4DA5D695-54D6-ED43-A997-121D0FF4BC4E}" type="pres">
      <dgm:prSet presAssocID="{D8AC8EC5-1193-1F40-BED8-D49D0A342280}" presName="level3hierChild" presStyleCnt="0"/>
      <dgm:spPr/>
    </dgm:pt>
    <dgm:pt modelId="{EE75C889-1695-354B-A384-12B5E1A8819D}" type="pres">
      <dgm:prSet presAssocID="{1A9342F5-61F3-6F4E-BDEC-B63242B402EE}" presName="conn2-1" presStyleLbl="parChTrans1D3" presStyleIdx="0" presStyleCnt="2"/>
      <dgm:spPr/>
    </dgm:pt>
    <dgm:pt modelId="{E4905CCB-F5A3-0746-96FA-54E666A1C323}" type="pres">
      <dgm:prSet presAssocID="{1A9342F5-61F3-6F4E-BDEC-B63242B402EE}" presName="connTx" presStyleLbl="parChTrans1D3" presStyleIdx="0" presStyleCnt="2"/>
      <dgm:spPr/>
    </dgm:pt>
    <dgm:pt modelId="{436FA498-083F-F946-BEC6-A3D0395BF6CE}" type="pres">
      <dgm:prSet presAssocID="{BCAEDF1E-7F67-204B-BC3B-1C1F6E25E6B8}" presName="root2" presStyleCnt="0"/>
      <dgm:spPr/>
    </dgm:pt>
    <dgm:pt modelId="{E404A5C3-933E-C24F-AB57-0035F141E1D7}" type="pres">
      <dgm:prSet presAssocID="{BCAEDF1E-7F67-204B-BC3B-1C1F6E25E6B8}" presName="LevelTwoTextNode" presStyleLbl="node3" presStyleIdx="0" presStyleCnt="2">
        <dgm:presLayoutVars>
          <dgm:chPref val="3"/>
        </dgm:presLayoutVars>
      </dgm:prSet>
      <dgm:spPr/>
    </dgm:pt>
    <dgm:pt modelId="{14816C78-6E1E-604B-86CF-F184D4657D2D}" type="pres">
      <dgm:prSet presAssocID="{BCAEDF1E-7F67-204B-BC3B-1C1F6E25E6B8}" presName="level3hierChild" presStyleCnt="0"/>
      <dgm:spPr/>
    </dgm:pt>
    <dgm:pt modelId="{695FC007-A452-BE46-AD76-69A08C326354}" type="pres">
      <dgm:prSet presAssocID="{805F90EC-5ADA-6940-BA7A-36BD2B8FAB94}" presName="conn2-1" presStyleLbl="parChTrans1D3" presStyleIdx="1" presStyleCnt="2"/>
      <dgm:spPr/>
    </dgm:pt>
    <dgm:pt modelId="{8B5C3CAB-A947-6142-A779-EF89AC7E09B1}" type="pres">
      <dgm:prSet presAssocID="{805F90EC-5ADA-6940-BA7A-36BD2B8FAB94}" presName="connTx" presStyleLbl="parChTrans1D3" presStyleIdx="1" presStyleCnt="2"/>
      <dgm:spPr/>
    </dgm:pt>
    <dgm:pt modelId="{09ACB4DD-6AD0-0241-85B3-3391737C6152}" type="pres">
      <dgm:prSet presAssocID="{4E5DA8D3-DBF4-BA49-9C0C-056882C11946}" presName="root2" presStyleCnt="0"/>
      <dgm:spPr/>
    </dgm:pt>
    <dgm:pt modelId="{3E9316C7-A279-3A49-BD0B-55DCDA51366E}" type="pres">
      <dgm:prSet presAssocID="{4E5DA8D3-DBF4-BA49-9C0C-056882C11946}" presName="LevelTwoTextNode" presStyleLbl="node3" presStyleIdx="1" presStyleCnt="2">
        <dgm:presLayoutVars>
          <dgm:chPref val="3"/>
        </dgm:presLayoutVars>
      </dgm:prSet>
      <dgm:spPr/>
    </dgm:pt>
    <dgm:pt modelId="{F25ACBBB-F0D6-D642-90C9-0B6A13BEC702}" type="pres">
      <dgm:prSet presAssocID="{4E5DA8D3-DBF4-BA49-9C0C-056882C11946}" presName="level3hierChild" presStyleCnt="0"/>
      <dgm:spPr/>
    </dgm:pt>
  </dgm:ptLst>
  <dgm:cxnLst>
    <dgm:cxn modelId="{ECFCB41A-1605-C444-81E7-F0A9AC1A14F7}" type="presOf" srcId="{A60B6457-DF9D-374F-BA54-BA1D355C0C2E}" destId="{1AD8C76E-B465-6445-81AA-4B320EFDC8EF}" srcOrd="0" destOrd="0" presId="urn:microsoft.com/office/officeart/2008/layout/HorizontalMultiLevelHierarchy"/>
    <dgm:cxn modelId="{5488771E-37A2-8A4E-909B-2E17FCABF875}" type="presOf" srcId="{C5723839-A35D-B349-B2C8-094588B6298F}" destId="{FDD1BDA8-2684-4F46-86F9-B1638C054576}" srcOrd="0" destOrd="0" presId="urn:microsoft.com/office/officeart/2008/layout/HorizontalMultiLevelHierarchy"/>
    <dgm:cxn modelId="{26918929-4B23-F342-8C02-2C42154113A4}" type="presOf" srcId="{B8E522C0-E2ED-F94F-91B2-F62729E8A6C6}" destId="{44CECD3A-FBF6-AE4A-8834-F0AEA8B12749}" srcOrd="0" destOrd="0" presId="urn:microsoft.com/office/officeart/2008/layout/HorizontalMultiLevelHierarchy"/>
    <dgm:cxn modelId="{99E62A33-BB1C-5B4B-8C96-2480E6967FC9}" type="presOf" srcId="{805F90EC-5ADA-6940-BA7A-36BD2B8FAB94}" destId="{8B5C3CAB-A947-6142-A779-EF89AC7E09B1}" srcOrd="1" destOrd="0" presId="urn:microsoft.com/office/officeart/2008/layout/HorizontalMultiLevelHierarchy"/>
    <dgm:cxn modelId="{49F00C64-D3E7-2E45-8FFD-8C1B09A977FA}" type="presOf" srcId="{43177133-CFE3-3140-AB5F-5249A2AAE3BC}" destId="{6B245ACA-74EF-FE4F-AAB8-2C3A75ADD98B}" srcOrd="0" destOrd="0" presId="urn:microsoft.com/office/officeart/2008/layout/HorizontalMultiLevelHierarchy"/>
    <dgm:cxn modelId="{DFF8206D-DBD8-C74F-B7DC-8D6185C290F7}" type="presOf" srcId="{D8AC8EC5-1193-1F40-BED8-D49D0A342280}" destId="{FD1E213F-D281-074C-874A-09E212E8B00A}" srcOrd="0" destOrd="0" presId="urn:microsoft.com/office/officeart/2008/layout/HorizontalMultiLevelHierarchy"/>
    <dgm:cxn modelId="{50588373-28D7-854F-BC7E-9AE4F15D4A7A}" srcId="{D8AC8EC5-1193-1F40-BED8-D49D0A342280}" destId="{4E5DA8D3-DBF4-BA49-9C0C-056882C11946}" srcOrd="1" destOrd="0" parTransId="{805F90EC-5ADA-6940-BA7A-36BD2B8FAB94}" sibTransId="{49733128-13EB-A64D-A0F5-4757C4CBC354}"/>
    <dgm:cxn modelId="{F71B6778-F40D-5347-B547-FDFBC76E7040}" type="presOf" srcId="{4E5DA8D3-DBF4-BA49-9C0C-056882C11946}" destId="{3E9316C7-A279-3A49-BD0B-55DCDA51366E}" srcOrd="0" destOrd="0" presId="urn:microsoft.com/office/officeart/2008/layout/HorizontalMultiLevelHierarchy"/>
    <dgm:cxn modelId="{641CBA79-FDDF-FF4F-8750-B414F7180003}" type="presOf" srcId="{1A9342F5-61F3-6F4E-BDEC-B63242B402EE}" destId="{EE75C889-1695-354B-A384-12B5E1A8819D}" srcOrd="0" destOrd="0" presId="urn:microsoft.com/office/officeart/2008/layout/HorizontalMultiLevelHierarchy"/>
    <dgm:cxn modelId="{93B7CC89-E32B-8B49-930F-8B0F902BEFD6}" type="presOf" srcId="{1A9342F5-61F3-6F4E-BDEC-B63242B402EE}" destId="{E4905CCB-F5A3-0746-96FA-54E666A1C323}" srcOrd="1" destOrd="0" presId="urn:microsoft.com/office/officeart/2008/layout/HorizontalMultiLevelHierarchy"/>
    <dgm:cxn modelId="{D987F292-B250-A547-BD6D-BDE20EF4FC96}" srcId="{D8AC8EC5-1193-1F40-BED8-D49D0A342280}" destId="{BCAEDF1E-7F67-204B-BC3B-1C1F6E25E6B8}" srcOrd="0" destOrd="0" parTransId="{1A9342F5-61F3-6F4E-BDEC-B63242B402EE}" sibTransId="{386FCEA7-5326-4F49-80FD-1D5128D06D5B}"/>
    <dgm:cxn modelId="{B5A90C95-66FB-3C4E-B066-7BD390DC6185}" type="presOf" srcId="{805F90EC-5ADA-6940-BA7A-36BD2B8FAB94}" destId="{695FC007-A452-BE46-AD76-69A08C326354}" srcOrd="0" destOrd="0" presId="urn:microsoft.com/office/officeart/2008/layout/HorizontalMultiLevelHierarchy"/>
    <dgm:cxn modelId="{CE28F0C1-8CFF-B24C-9755-9EBB828D7975}" type="presOf" srcId="{BCAEDF1E-7F67-204B-BC3B-1C1F6E25E6B8}" destId="{E404A5C3-933E-C24F-AB57-0035F141E1D7}" srcOrd="0" destOrd="0" presId="urn:microsoft.com/office/officeart/2008/layout/HorizontalMultiLevelHierarchy"/>
    <dgm:cxn modelId="{F0D906CD-1851-634E-8D89-E35B1231ED90}" type="presOf" srcId="{8264EE14-B251-3B41-AC3E-80421177524D}" destId="{4C330B83-4DFB-5B47-AC85-46A4FE9726BF}" srcOrd="1" destOrd="0" presId="urn:microsoft.com/office/officeart/2008/layout/HorizontalMultiLevelHierarchy"/>
    <dgm:cxn modelId="{CC0641D6-4FEA-B04D-B246-67E1317CBB37}" type="presOf" srcId="{8264EE14-B251-3B41-AC3E-80421177524D}" destId="{E18815CE-DD99-3E45-AAAD-82E60DE23D87}" srcOrd="0" destOrd="0" presId="urn:microsoft.com/office/officeart/2008/layout/HorizontalMultiLevelHierarchy"/>
    <dgm:cxn modelId="{A487A4DC-D24D-BC49-BF1D-F6D23E9D7DD6}" srcId="{B8E522C0-E2ED-F94F-91B2-F62729E8A6C6}" destId="{43177133-CFE3-3140-AB5F-5249A2AAE3BC}" srcOrd="0" destOrd="0" parTransId="{8264EE14-B251-3B41-AC3E-80421177524D}" sibTransId="{AE7B600B-7001-1542-A4F3-1BF9CBFF5D50}"/>
    <dgm:cxn modelId="{ECB4ECE1-B40C-E244-834E-24701BB548D5}" srcId="{A60B6457-DF9D-374F-BA54-BA1D355C0C2E}" destId="{B8E522C0-E2ED-F94F-91B2-F62729E8A6C6}" srcOrd="0" destOrd="0" parTransId="{34260BB4-984D-A347-AF92-E239646C4A53}" sibTransId="{3C3CF5E3-C92B-FE4F-B606-EE33B2436393}"/>
    <dgm:cxn modelId="{7F2742E5-2BEF-CC43-8DA2-7195C5565DB3}" srcId="{B8E522C0-E2ED-F94F-91B2-F62729E8A6C6}" destId="{D8AC8EC5-1193-1F40-BED8-D49D0A342280}" srcOrd="1" destOrd="0" parTransId="{C5723839-A35D-B349-B2C8-094588B6298F}" sibTransId="{D0D581A1-FA6A-B84F-B474-C9ACACAAD877}"/>
    <dgm:cxn modelId="{7B14F3ED-C8AA-5943-AA4A-7643D5559907}" type="presOf" srcId="{C5723839-A35D-B349-B2C8-094588B6298F}" destId="{E1E34A45-9369-774A-9063-D5B04C7A1B50}" srcOrd="1" destOrd="0" presId="urn:microsoft.com/office/officeart/2008/layout/HorizontalMultiLevelHierarchy"/>
    <dgm:cxn modelId="{20127AF5-C8FA-2E49-90EB-3D949E45E811}" type="presParOf" srcId="{1AD8C76E-B465-6445-81AA-4B320EFDC8EF}" destId="{5F01385F-C4B4-B444-B565-201309ECE742}" srcOrd="0" destOrd="0" presId="urn:microsoft.com/office/officeart/2008/layout/HorizontalMultiLevelHierarchy"/>
    <dgm:cxn modelId="{2FFDA554-3D87-7844-93A6-3AB88B504DF2}" type="presParOf" srcId="{5F01385F-C4B4-B444-B565-201309ECE742}" destId="{44CECD3A-FBF6-AE4A-8834-F0AEA8B12749}" srcOrd="0" destOrd="0" presId="urn:microsoft.com/office/officeart/2008/layout/HorizontalMultiLevelHierarchy"/>
    <dgm:cxn modelId="{0065411E-5137-DE47-8A43-EE9F357F78EC}" type="presParOf" srcId="{5F01385F-C4B4-B444-B565-201309ECE742}" destId="{741426B9-0A06-6948-AD44-13D1799E3CBF}" srcOrd="1" destOrd="0" presId="urn:microsoft.com/office/officeart/2008/layout/HorizontalMultiLevelHierarchy"/>
    <dgm:cxn modelId="{13B36198-DD62-4446-A3BD-D33E9B2EBAE9}" type="presParOf" srcId="{741426B9-0A06-6948-AD44-13D1799E3CBF}" destId="{E18815CE-DD99-3E45-AAAD-82E60DE23D87}" srcOrd="0" destOrd="0" presId="urn:microsoft.com/office/officeart/2008/layout/HorizontalMultiLevelHierarchy"/>
    <dgm:cxn modelId="{52D6FFB1-3F7D-CB43-9F1E-D87E31DE90CE}" type="presParOf" srcId="{E18815CE-DD99-3E45-AAAD-82E60DE23D87}" destId="{4C330B83-4DFB-5B47-AC85-46A4FE9726BF}" srcOrd="0" destOrd="0" presId="urn:microsoft.com/office/officeart/2008/layout/HorizontalMultiLevelHierarchy"/>
    <dgm:cxn modelId="{BC9D75FC-5BDB-414B-B410-8984479A39CB}" type="presParOf" srcId="{741426B9-0A06-6948-AD44-13D1799E3CBF}" destId="{1DBC1946-F2A5-D74C-A979-93EFD41BD39A}" srcOrd="1" destOrd="0" presId="urn:microsoft.com/office/officeart/2008/layout/HorizontalMultiLevelHierarchy"/>
    <dgm:cxn modelId="{6D921C20-54C0-4144-B979-E279FA5FACE4}" type="presParOf" srcId="{1DBC1946-F2A5-D74C-A979-93EFD41BD39A}" destId="{6B245ACA-74EF-FE4F-AAB8-2C3A75ADD98B}" srcOrd="0" destOrd="0" presId="urn:microsoft.com/office/officeart/2008/layout/HorizontalMultiLevelHierarchy"/>
    <dgm:cxn modelId="{124C1A13-EA96-6B48-8390-435F20A74AD0}" type="presParOf" srcId="{1DBC1946-F2A5-D74C-A979-93EFD41BD39A}" destId="{7C9C0C69-2C6D-204F-9DAB-50A736E5E11D}" srcOrd="1" destOrd="0" presId="urn:microsoft.com/office/officeart/2008/layout/HorizontalMultiLevelHierarchy"/>
    <dgm:cxn modelId="{26700BDD-180E-7E44-AB75-0C03D817DBE6}" type="presParOf" srcId="{741426B9-0A06-6948-AD44-13D1799E3CBF}" destId="{FDD1BDA8-2684-4F46-86F9-B1638C054576}" srcOrd="2" destOrd="0" presId="urn:microsoft.com/office/officeart/2008/layout/HorizontalMultiLevelHierarchy"/>
    <dgm:cxn modelId="{767BE313-2523-0A4C-AC5A-D70156DD11F9}" type="presParOf" srcId="{FDD1BDA8-2684-4F46-86F9-B1638C054576}" destId="{E1E34A45-9369-774A-9063-D5B04C7A1B50}" srcOrd="0" destOrd="0" presId="urn:microsoft.com/office/officeart/2008/layout/HorizontalMultiLevelHierarchy"/>
    <dgm:cxn modelId="{6D38EF22-73E8-D747-898C-21D1C5160B69}" type="presParOf" srcId="{741426B9-0A06-6948-AD44-13D1799E3CBF}" destId="{70705388-EBAF-4F41-8B8B-C7EF5E9B4338}" srcOrd="3" destOrd="0" presId="urn:microsoft.com/office/officeart/2008/layout/HorizontalMultiLevelHierarchy"/>
    <dgm:cxn modelId="{7CEE02DC-7589-284A-B094-C30C78F48AAF}" type="presParOf" srcId="{70705388-EBAF-4F41-8B8B-C7EF5E9B4338}" destId="{FD1E213F-D281-074C-874A-09E212E8B00A}" srcOrd="0" destOrd="0" presId="urn:microsoft.com/office/officeart/2008/layout/HorizontalMultiLevelHierarchy"/>
    <dgm:cxn modelId="{2787B5F8-666D-3448-87E8-A7CB740D725A}" type="presParOf" srcId="{70705388-EBAF-4F41-8B8B-C7EF5E9B4338}" destId="{4DA5D695-54D6-ED43-A997-121D0FF4BC4E}" srcOrd="1" destOrd="0" presId="urn:microsoft.com/office/officeart/2008/layout/HorizontalMultiLevelHierarchy"/>
    <dgm:cxn modelId="{57761088-0F20-634C-B9A9-DDAB7DDEBDB9}" type="presParOf" srcId="{4DA5D695-54D6-ED43-A997-121D0FF4BC4E}" destId="{EE75C889-1695-354B-A384-12B5E1A8819D}" srcOrd="0" destOrd="0" presId="urn:microsoft.com/office/officeart/2008/layout/HorizontalMultiLevelHierarchy"/>
    <dgm:cxn modelId="{66E3EE41-BFD7-3A46-90F9-61F0DE30CC19}" type="presParOf" srcId="{EE75C889-1695-354B-A384-12B5E1A8819D}" destId="{E4905CCB-F5A3-0746-96FA-54E666A1C323}" srcOrd="0" destOrd="0" presId="urn:microsoft.com/office/officeart/2008/layout/HorizontalMultiLevelHierarchy"/>
    <dgm:cxn modelId="{C920F431-5957-904A-8C4E-0E0C1585A48E}" type="presParOf" srcId="{4DA5D695-54D6-ED43-A997-121D0FF4BC4E}" destId="{436FA498-083F-F946-BEC6-A3D0395BF6CE}" srcOrd="1" destOrd="0" presId="urn:microsoft.com/office/officeart/2008/layout/HorizontalMultiLevelHierarchy"/>
    <dgm:cxn modelId="{0EEDEB3E-1E44-9145-9884-26E54ED0A216}" type="presParOf" srcId="{436FA498-083F-F946-BEC6-A3D0395BF6CE}" destId="{E404A5C3-933E-C24F-AB57-0035F141E1D7}" srcOrd="0" destOrd="0" presId="urn:microsoft.com/office/officeart/2008/layout/HorizontalMultiLevelHierarchy"/>
    <dgm:cxn modelId="{3BC544F7-EA4B-414A-80A5-67AC60ACA76F}" type="presParOf" srcId="{436FA498-083F-F946-BEC6-A3D0395BF6CE}" destId="{14816C78-6E1E-604B-86CF-F184D4657D2D}" srcOrd="1" destOrd="0" presId="urn:microsoft.com/office/officeart/2008/layout/HorizontalMultiLevelHierarchy"/>
    <dgm:cxn modelId="{D6ADBBD4-F499-4146-8428-624499DBD4BD}" type="presParOf" srcId="{4DA5D695-54D6-ED43-A997-121D0FF4BC4E}" destId="{695FC007-A452-BE46-AD76-69A08C326354}" srcOrd="2" destOrd="0" presId="urn:microsoft.com/office/officeart/2008/layout/HorizontalMultiLevelHierarchy"/>
    <dgm:cxn modelId="{C9351307-3441-D742-BAF4-1DC59A04A930}" type="presParOf" srcId="{695FC007-A452-BE46-AD76-69A08C326354}" destId="{8B5C3CAB-A947-6142-A779-EF89AC7E09B1}" srcOrd="0" destOrd="0" presId="urn:microsoft.com/office/officeart/2008/layout/HorizontalMultiLevelHierarchy"/>
    <dgm:cxn modelId="{E9F7F489-00D8-1B4C-8B7B-E75416350DE9}" type="presParOf" srcId="{4DA5D695-54D6-ED43-A997-121D0FF4BC4E}" destId="{09ACB4DD-6AD0-0241-85B3-3391737C6152}" srcOrd="3" destOrd="0" presId="urn:microsoft.com/office/officeart/2008/layout/HorizontalMultiLevelHierarchy"/>
    <dgm:cxn modelId="{BE811E58-F1ED-8949-A082-D116FAFBC538}" type="presParOf" srcId="{09ACB4DD-6AD0-0241-85B3-3391737C6152}" destId="{3E9316C7-A279-3A49-BD0B-55DCDA51366E}" srcOrd="0" destOrd="0" presId="urn:microsoft.com/office/officeart/2008/layout/HorizontalMultiLevelHierarchy"/>
    <dgm:cxn modelId="{BB3D4833-420F-AB4B-8E67-7FCE27B692D3}" type="presParOf" srcId="{09ACB4DD-6AD0-0241-85B3-3391737C6152}" destId="{F25ACBBB-F0D6-D642-90C9-0B6A13BEC70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26743-2A48-6D4A-ADED-2234B2D6CC3A}">
      <dsp:nvSpPr>
        <dsp:cNvPr id="0" name=""/>
        <dsp:cNvSpPr/>
      </dsp:nvSpPr>
      <dsp:spPr>
        <a:xfrm>
          <a:off x="5414073" y="2461021"/>
          <a:ext cx="5049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954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653926" y="2494118"/>
        <a:ext cx="25247" cy="25247"/>
      </dsp:txXfrm>
    </dsp:sp>
    <dsp:sp modelId="{43DFF700-2D19-4C48-A0CD-2F87AEAD42B5}">
      <dsp:nvSpPr>
        <dsp:cNvPr id="0" name=""/>
        <dsp:cNvSpPr/>
      </dsp:nvSpPr>
      <dsp:spPr>
        <a:xfrm>
          <a:off x="2384349" y="2025650"/>
          <a:ext cx="504954" cy="48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477" y="0"/>
              </a:lnTo>
              <a:lnTo>
                <a:pt x="252477" y="481091"/>
              </a:lnTo>
              <a:lnTo>
                <a:pt x="504954" y="4810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619390" y="2248759"/>
        <a:ext cx="34872" cy="34872"/>
      </dsp:txXfrm>
    </dsp:sp>
    <dsp:sp modelId="{E475500E-A58D-AD41-8CCF-B18958267CE5}">
      <dsp:nvSpPr>
        <dsp:cNvPr id="0" name=""/>
        <dsp:cNvSpPr/>
      </dsp:nvSpPr>
      <dsp:spPr>
        <a:xfrm>
          <a:off x="2384349" y="1544558"/>
          <a:ext cx="504954" cy="481091"/>
        </a:xfrm>
        <a:custGeom>
          <a:avLst/>
          <a:gdLst/>
          <a:ahLst/>
          <a:cxnLst/>
          <a:rect l="0" t="0" r="0" b="0"/>
          <a:pathLst>
            <a:path>
              <a:moveTo>
                <a:pt x="0" y="481091"/>
              </a:moveTo>
              <a:lnTo>
                <a:pt x="252477" y="481091"/>
              </a:lnTo>
              <a:lnTo>
                <a:pt x="252477" y="0"/>
              </a:lnTo>
              <a:lnTo>
                <a:pt x="50495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619390" y="1767667"/>
        <a:ext cx="34872" cy="34872"/>
      </dsp:txXfrm>
    </dsp:sp>
    <dsp:sp modelId="{07EE2F96-3EC2-9746-86E0-22B45DA91C0C}">
      <dsp:nvSpPr>
        <dsp:cNvPr id="0" name=""/>
        <dsp:cNvSpPr/>
      </dsp:nvSpPr>
      <dsp:spPr>
        <a:xfrm rot="16200000">
          <a:off x="-26174" y="1640776"/>
          <a:ext cx="4051300" cy="769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200" kern="1200" dirty="0"/>
            <a:t>Pedidos</a:t>
          </a:r>
        </a:p>
      </dsp:txBody>
      <dsp:txXfrm>
        <a:off x="-26174" y="1640776"/>
        <a:ext cx="4051300" cy="769747"/>
      </dsp:txXfrm>
    </dsp:sp>
    <dsp:sp modelId="{37B05791-4AE3-A644-B93E-8B69748FFD54}">
      <dsp:nvSpPr>
        <dsp:cNvPr id="0" name=""/>
        <dsp:cNvSpPr/>
      </dsp:nvSpPr>
      <dsp:spPr>
        <a:xfrm>
          <a:off x="2889303" y="1159684"/>
          <a:ext cx="2524770" cy="769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600" kern="1200" dirty="0"/>
            <a:t>Cliente</a:t>
          </a:r>
        </a:p>
      </dsp:txBody>
      <dsp:txXfrm>
        <a:off x="2889303" y="1159684"/>
        <a:ext cx="2524770" cy="769747"/>
      </dsp:txXfrm>
    </dsp:sp>
    <dsp:sp modelId="{7C2ED4A9-65F5-0D46-8965-F722A61A53A4}">
      <dsp:nvSpPr>
        <dsp:cNvPr id="0" name=""/>
        <dsp:cNvSpPr/>
      </dsp:nvSpPr>
      <dsp:spPr>
        <a:xfrm>
          <a:off x="2889303" y="2121868"/>
          <a:ext cx="2524770" cy="769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600" kern="1200" dirty="0"/>
            <a:t>Producto(s)</a:t>
          </a:r>
        </a:p>
      </dsp:txBody>
      <dsp:txXfrm>
        <a:off x="2889303" y="2121868"/>
        <a:ext cx="2524770" cy="769747"/>
      </dsp:txXfrm>
    </dsp:sp>
    <dsp:sp modelId="{940EA60E-7646-B145-880A-FDFA34D4696A}">
      <dsp:nvSpPr>
        <dsp:cNvPr id="0" name=""/>
        <dsp:cNvSpPr/>
      </dsp:nvSpPr>
      <dsp:spPr>
        <a:xfrm>
          <a:off x="5919027" y="2121868"/>
          <a:ext cx="2524770" cy="769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600" kern="1200" dirty="0"/>
            <a:t>Insumo(s)</a:t>
          </a:r>
        </a:p>
      </dsp:txBody>
      <dsp:txXfrm>
        <a:off x="5919027" y="2121868"/>
        <a:ext cx="2524770" cy="7697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FC007-A452-BE46-AD76-69A08C326354}">
      <dsp:nvSpPr>
        <dsp:cNvPr id="0" name=""/>
        <dsp:cNvSpPr/>
      </dsp:nvSpPr>
      <dsp:spPr>
        <a:xfrm>
          <a:off x="5414073" y="2506741"/>
          <a:ext cx="504954" cy="48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477" y="0"/>
              </a:lnTo>
              <a:lnTo>
                <a:pt x="252477" y="481091"/>
              </a:lnTo>
              <a:lnTo>
                <a:pt x="504954" y="4810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649114" y="2729851"/>
        <a:ext cx="34872" cy="34872"/>
      </dsp:txXfrm>
    </dsp:sp>
    <dsp:sp modelId="{EE75C889-1695-354B-A384-12B5E1A8819D}">
      <dsp:nvSpPr>
        <dsp:cNvPr id="0" name=""/>
        <dsp:cNvSpPr/>
      </dsp:nvSpPr>
      <dsp:spPr>
        <a:xfrm>
          <a:off x="5414073" y="2025649"/>
          <a:ext cx="504954" cy="481091"/>
        </a:xfrm>
        <a:custGeom>
          <a:avLst/>
          <a:gdLst/>
          <a:ahLst/>
          <a:cxnLst/>
          <a:rect l="0" t="0" r="0" b="0"/>
          <a:pathLst>
            <a:path>
              <a:moveTo>
                <a:pt x="0" y="481091"/>
              </a:moveTo>
              <a:lnTo>
                <a:pt x="252477" y="481091"/>
              </a:lnTo>
              <a:lnTo>
                <a:pt x="252477" y="0"/>
              </a:lnTo>
              <a:lnTo>
                <a:pt x="50495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649114" y="2248759"/>
        <a:ext cx="34872" cy="34872"/>
      </dsp:txXfrm>
    </dsp:sp>
    <dsp:sp modelId="{FDD1BDA8-2684-4F46-86F9-B1638C054576}">
      <dsp:nvSpPr>
        <dsp:cNvPr id="0" name=""/>
        <dsp:cNvSpPr/>
      </dsp:nvSpPr>
      <dsp:spPr>
        <a:xfrm>
          <a:off x="2384349" y="2025650"/>
          <a:ext cx="504954" cy="48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477" y="0"/>
              </a:lnTo>
              <a:lnTo>
                <a:pt x="252477" y="481091"/>
              </a:lnTo>
              <a:lnTo>
                <a:pt x="504954" y="4810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619390" y="2248759"/>
        <a:ext cx="34872" cy="34872"/>
      </dsp:txXfrm>
    </dsp:sp>
    <dsp:sp modelId="{E18815CE-DD99-3E45-AAAD-82E60DE23D87}">
      <dsp:nvSpPr>
        <dsp:cNvPr id="0" name=""/>
        <dsp:cNvSpPr/>
      </dsp:nvSpPr>
      <dsp:spPr>
        <a:xfrm>
          <a:off x="2384349" y="1544558"/>
          <a:ext cx="504954" cy="481091"/>
        </a:xfrm>
        <a:custGeom>
          <a:avLst/>
          <a:gdLst/>
          <a:ahLst/>
          <a:cxnLst/>
          <a:rect l="0" t="0" r="0" b="0"/>
          <a:pathLst>
            <a:path>
              <a:moveTo>
                <a:pt x="0" y="481091"/>
              </a:moveTo>
              <a:lnTo>
                <a:pt x="252477" y="481091"/>
              </a:lnTo>
              <a:lnTo>
                <a:pt x="252477" y="0"/>
              </a:lnTo>
              <a:lnTo>
                <a:pt x="50495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619390" y="1767667"/>
        <a:ext cx="34872" cy="34872"/>
      </dsp:txXfrm>
    </dsp:sp>
    <dsp:sp modelId="{44CECD3A-FBF6-AE4A-8834-F0AEA8B12749}">
      <dsp:nvSpPr>
        <dsp:cNvPr id="0" name=""/>
        <dsp:cNvSpPr/>
      </dsp:nvSpPr>
      <dsp:spPr>
        <a:xfrm rot="16200000">
          <a:off x="-26174" y="1640776"/>
          <a:ext cx="4051300" cy="769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200" kern="1200"/>
            <a:t>Insumos</a:t>
          </a:r>
          <a:endParaRPr lang="es-MX" sz="5200" kern="1200" dirty="0"/>
        </a:p>
      </dsp:txBody>
      <dsp:txXfrm>
        <a:off x="-26174" y="1640776"/>
        <a:ext cx="4051300" cy="769747"/>
      </dsp:txXfrm>
    </dsp:sp>
    <dsp:sp modelId="{6B245ACA-74EF-FE4F-AAB8-2C3A75ADD98B}">
      <dsp:nvSpPr>
        <dsp:cNvPr id="0" name=""/>
        <dsp:cNvSpPr/>
      </dsp:nvSpPr>
      <dsp:spPr>
        <a:xfrm>
          <a:off x="2889303" y="1159684"/>
          <a:ext cx="2524770" cy="769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 dirty="0"/>
            <a:t>Crear</a:t>
          </a:r>
        </a:p>
      </dsp:txBody>
      <dsp:txXfrm>
        <a:off x="2889303" y="1159684"/>
        <a:ext cx="2524770" cy="769747"/>
      </dsp:txXfrm>
    </dsp:sp>
    <dsp:sp modelId="{FD1E213F-D281-074C-874A-09E212E8B00A}">
      <dsp:nvSpPr>
        <dsp:cNvPr id="0" name=""/>
        <dsp:cNvSpPr/>
      </dsp:nvSpPr>
      <dsp:spPr>
        <a:xfrm>
          <a:off x="2889303" y="2121868"/>
          <a:ext cx="2524770" cy="769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 dirty="0"/>
            <a:t>Consultar</a:t>
          </a:r>
        </a:p>
      </dsp:txBody>
      <dsp:txXfrm>
        <a:off x="2889303" y="2121868"/>
        <a:ext cx="2524770" cy="769747"/>
      </dsp:txXfrm>
    </dsp:sp>
    <dsp:sp modelId="{E404A5C3-933E-C24F-AB57-0035F141E1D7}">
      <dsp:nvSpPr>
        <dsp:cNvPr id="0" name=""/>
        <dsp:cNvSpPr/>
      </dsp:nvSpPr>
      <dsp:spPr>
        <a:xfrm>
          <a:off x="5919027" y="1640776"/>
          <a:ext cx="2524770" cy="769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 dirty="0"/>
            <a:t>Editar</a:t>
          </a:r>
        </a:p>
      </dsp:txBody>
      <dsp:txXfrm>
        <a:off x="5919027" y="1640776"/>
        <a:ext cx="2524770" cy="769747"/>
      </dsp:txXfrm>
    </dsp:sp>
    <dsp:sp modelId="{3E9316C7-A279-3A49-BD0B-55DCDA51366E}">
      <dsp:nvSpPr>
        <dsp:cNvPr id="0" name=""/>
        <dsp:cNvSpPr/>
      </dsp:nvSpPr>
      <dsp:spPr>
        <a:xfrm>
          <a:off x="5919027" y="2602960"/>
          <a:ext cx="2524770" cy="769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 dirty="0"/>
            <a:t>Eliminar</a:t>
          </a:r>
        </a:p>
      </dsp:txBody>
      <dsp:txXfrm>
        <a:off x="5919027" y="2602960"/>
        <a:ext cx="2524770" cy="769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11/24/19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lenov26/curso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719EF-582F-7D46-BBDD-B7A60A020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Taller de angular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7618E4-B883-604A-8019-12544707C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Mi primer proyecto</a:t>
            </a:r>
          </a:p>
        </p:txBody>
      </p:sp>
    </p:spTree>
    <p:extLst>
      <p:ext uri="{BB962C8B-B14F-4D97-AF65-F5344CB8AC3E}">
        <p14:creationId xmlns:p14="http://schemas.microsoft.com/office/powerpoint/2010/main" val="383613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BD43F-7FF6-F84E-B256-33C5468D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 funcionará la aplicación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2250C8AA-5003-3C48-8C54-20C035E4A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636068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982D515B-BEA6-9B49-B98E-CE85C09E7C0B}"/>
              </a:ext>
            </a:extLst>
          </p:cNvPr>
          <p:cNvSpPr txBox="1"/>
          <p:nvPr/>
        </p:nvSpPr>
        <p:spPr>
          <a:xfrm>
            <a:off x="679622" y="2743200"/>
            <a:ext cx="177937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Ej. Pedido:</a:t>
            </a:r>
          </a:p>
          <a:p>
            <a:endParaRPr lang="es-MX" dirty="0"/>
          </a:p>
          <a:p>
            <a:r>
              <a:rPr lang="es-MX" sz="1600" dirty="0"/>
              <a:t>Cliente: Fulanito Perez</a:t>
            </a:r>
          </a:p>
          <a:p>
            <a:endParaRPr lang="es-MX" sz="1600" dirty="0"/>
          </a:p>
          <a:p>
            <a:r>
              <a:rPr lang="es-MX" sz="1600" dirty="0"/>
              <a:t>Producto: Kit michelada simple</a:t>
            </a:r>
          </a:p>
          <a:p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E6DA85B-F777-EF44-A854-5786B90C564F}"/>
              </a:ext>
            </a:extLst>
          </p:cNvPr>
          <p:cNvSpPr txBox="1"/>
          <p:nvPr/>
        </p:nvSpPr>
        <p:spPr>
          <a:xfrm>
            <a:off x="3871784" y="5014664"/>
            <a:ext cx="3431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Ej. Producto Kit Miche simple:</a:t>
            </a:r>
          </a:p>
          <a:p>
            <a:endParaRPr lang="es-MX" dirty="0"/>
          </a:p>
          <a:p>
            <a:pPr marL="285750" indent="-285750">
              <a:buFontTx/>
              <a:buChar char="-"/>
            </a:pPr>
            <a:r>
              <a:rPr lang="es-MX" dirty="0"/>
              <a:t>Sal</a:t>
            </a:r>
          </a:p>
          <a:p>
            <a:pPr marL="285750" indent="-285750">
              <a:buFontTx/>
              <a:buChar char="-"/>
            </a:pPr>
            <a:r>
              <a:rPr lang="es-MX" dirty="0"/>
              <a:t>Limones</a:t>
            </a:r>
          </a:p>
          <a:p>
            <a:pPr marL="285750" indent="-285750">
              <a:buFontTx/>
              <a:buChar char="-"/>
            </a:pPr>
            <a:r>
              <a:rPr lang="es-MX" dirty="0"/>
              <a:t>Tajin</a:t>
            </a:r>
          </a:p>
          <a:p>
            <a:pPr marL="285750" indent="-285750">
              <a:buFontTx/>
              <a:buChar char="-"/>
            </a:pPr>
            <a:r>
              <a:rPr lang="es-MX" dirty="0"/>
              <a:t>Cerveza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00A8871-D72D-D743-99C7-0CCE6546EE83}"/>
              </a:ext>
            </a:extLst>
          </p:cNvPr>
          <p:cNvSpPr txBox="1"/>
          <p:nvPr/>
        </p:nvSpPr>
        <p:spPr>
          <a:xfrm>
            <a:off x="9325232" y="2392224"/>
            <a:ext cx="2545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Ej. Insumo Cerveza:</a:t>
            </a:r>
          </a:p>
          <a:p>
            <a:endParaRPr lang="es-MX" dirty="0"/>
          </a:p>
          <a:p>
            <a:pPr marL="285750" indent="-285750">
              <a:buFontTx/>
              <a:buChar char="-"/>
            </a:pPr>
            <a:r>
              <a:rPr lang="es-MX" dirty="0"/>
              <a:t>Nombre ( Cerveza)</a:t>
            </a:r>
          </a:p>
          <a:p>
            <a:pPr marL="285750" indent="-285750">
              <a:buFontTx/>
              <a:buChar char="-"/>
            </a:pPr>
            <a:r>
              <a:rPr lang="es-MX" dirty="0"/>
              <a:t>Unidad 12 (piezas)</a:t>
            </a:r>
          </a:p>
          <a:p>
            <a:pPr marL="285750" indent="-285750">
              <a:buFontTx/>
              <a:buChar char="-"/>
            </a:pPr>
            <a:r>
              <a:rPr lang="es-MX" dirty="0"/>
              <a:t>Costo: $250.00</a:t>
            </a:r>
          </a:p>
          <a:p>
            <a:pPr marL="285750" indent="-285750">
              <a:buFontTx/>
              <a:buChar char="-"/>
            </a:pPr>
            <a:r>
              <a:rPr lang="es-MX" dirty="0"/>
              <a:t>Contenido: Pieza</a:t>
            </a:r>
          </a:p>
        </p:txBody>
      </p:sp>
    </p:spTree>
    <p:extLst>
      <p:ext uri="{BB962C8B-B14F-4D97-AF65-F5344CB8AC3E}">
        <p14:creationId xmlns:p14="http://schemas.microsoft.com/office/powerpoint/2010/main" val="175339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D68C1-5D61-7449-B8E8-DAE5D255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Requerimientos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33E11F-F9B6-6A42-A384-B246FA412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Autentificación</a:t>
            </a:r>
          </a:p>
          <a:p>
            <a:r>
              <a:rPr lang="es-MX" dirty="0"/>
              <a:t>Sección de insumo: Crear insumos, consultarlos, eliminarlos y editarlos</a:t>
            </a:r>
          </a:p>
          <a:p>
            <a:r>
              <a:rPr lang="es-MX" dirty="0"/>
              <a:t>Sección de clientes: Crear clientes, consultarlos, eliminarlos y editarlos</a:t>
            </a:r>
          </a:p>
          <a:p>
            <a:r>
              <a:rPr lang="es-MX" dirty="0"/>
              <a:t>Sección de productos: Crear productos, consultarlos y eliminarlos.</a:t>
            </a:r>
          </a:p>
          <a:p>
            <a:r>
              <a:rPr lang="es-MX" dirty="0"/>
              <a:t>Sección pedidos: Crear pedidos, consultarlos, eliminarlos y editarlos</a:t>
            </a:r>
          </a:p>
          <a:p>
            <a:r>
              <a:rPr lang="es-MX" dirty="0"/>
              <a:t>Cambio de password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9020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8EC9D-DD55-9A4A-8B2B-6E013EF8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Inicio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03265B-9276-CD4C-8521-DF3C3A639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Descargar GitHub Desktop</a:t>
            </a:r>
          </a:p>
          <a:p>
            <a:r>
              <a:rPr lang="es-MX" dirty="0"/>
              <a:t>Copiar el repositorio </a:t>
            </a:r>
            <a:r>
              <a:rPr lang="es-MX" dirty="0">
                <a:hlinkClick r:id="rId2"/>
              </a:rPr>
              <a:t>https://github.com/Solenov26/curso.git</a:t>
            </a:r>
            <a:endParaRPr lang="es-MX" dirty="0"/>
          </a:p>
          <a:p>
            <a:r>
              <a:rPr lang="es-MX" dirty="0"/>
              <a:t>Crear su propio repositorio</a:t>
            </a:r>
          </a:p>
          <a:p>
            <a:r>
              <a:rPr lang="es-MX" dirty="0"/>
              <a:t>Instalar las librerias (npm install)</a:t>
            </a:r>
          </a:p>
          <a:p>
            <a:r>
              <a:rPr lang="es-MX" dirty="0"/>
              <a:t>Levantar el proyecto (ng serve)</a:t>
            </a:r>
          </a:p>
          <a:p>
            <a:r>
              <a:rPr lang="es-MX" dirty="0"/>
              <a:t>Configurar sus environments</a:t>
            </a:r>
          </a:p>
          <a:p>
            <a:r>
              <a:rPr lang="es-MX" dirty="0"/>
              <a:t>Agregar bootstrap</a:t>
            </a:r>
          </a:p>
          <a:p>
            <a:r>
              <a:rPr lang="es-MX" dirty="0"/>
              <a:t>Descargar postman</a:t>
            </a:r>
          </a:p>
          <a:p>
            <a:r>
              <a:rPr lang="es-MX" dirty="0"/>
              <a:t>Agregar la colección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518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7D0C1-5E74-4C47-B8F2-F0C8E11D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Crear nuestro nav bar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7E4958-E3D8-004E-918A-BE8EF39A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780270"/>
            <a:ext cx="10058400" cy="3391930"/>
          </a:xfrm>
        </p:spPr>
        <p:txBody>
          <a:bodyPr/>
          <a:lstStyle/>
          <a:p>
            <a:endParaRPr lang="es-MX" dirty="0"/>
          </a:p>
          <a:p>
            <a:r>
              <a:rPr lang="es-MX" dirty="0"/>
              <a:t>Crear componente para el navBar (ng generate component --skipTest)</a:t>
            </a:r>
          </a:p>
          <a:p>
            <a:r>
              <a:rPr lang="es-MX" dirty="0"/>
              <a:t>Crear clase para el navBar</a:t>
            </a:r>
          </a:p>
          <a:p>
            <a:r>
              <a:rPr lang="es-MX" dirty="0"/>
              <a:t>Modificar nuestro el selector del navbar</a:t>
            </a:r>
          </a:p>
          <a:p>
            <a:r>
              <a:rPr lang="es-MX" dirty="0"/>
              <a:t>Agregar nuestro navbar al app.component.ts usando el selector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358C20E-5C95-AD41-83E1-0621DA498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0654"/>
            <a:ext cx="12192000" cy="66950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AB38647-B203-2049-A3B0-94EB4FD5E389}"/>
              </a:ext>
            </a:extLst>
          </p:cNvPr>
          <p:cNvSpPr txBox="1"/>
          <p:nvPr/>
        </p:nvSpPr>
        <p:spPr>
          <a:xfrm>
            <a:off x="7006281" y="2093976"/>
            <a:ext cx="3360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Background rgb(78, 185, 112);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603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21D16-E74D-094C-AECD-A306B07B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Autentificación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EDCAAB-77BE-D24E-8752-3C146D3E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Pantalla de login</a:t>
            </a:r>
          </a:p>
          <a:p>
            <a:r>
              <a:rPr lang="es-MX" dirty="0"/>
              <a:t>Pantalla de registro</a:t>
            </a:r>
          </a:p>
          <a:p>
            <a:r>
              <a:rPr lang="es-MX" dirty="0"/>
              <a:t>Crear nuestro guard</a:t>
            </a:r>
          </a:p>
          <a:p>
            <a:r>
              <a:rPr lang="es-MX" dirty="0"/>
              <a:t>Crear nuestro servicio</a:t>
            </a:r>
          </a:p>
          <a:p>
            <a:r>
              <a:rPr lang="es-MX" dirty="0"/>
              <a:t>Crear nuestras rutas</a:t>
            </a:r>
          </a:p>
        </p:txBody>
      </p:sp>
    </p:spTree>
    <p:extLst>
      <p:ext uri="{BB962C8B-B14F-4D97-AF65-F5344CB8AC3E}">
        <p14:creationId xmlns:p14="http://schemas.microsoft.com/office/powerpoint/2010/main" val="74829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DF545-C873-7D4F-82DF-A68E53E4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Sección Insumos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EC0F0D3-1044-9E4C-9506-E3DF3A2A0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392205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75A653D-6FD9-E144-8899-7BAA2D40E50D}"/>
              </a:ext>
            </a:extLst>
          </p:cNvPr>
          <p:cNvSpPr txBox="1"/>
          <p:nvPr/>
        </p:nvSpPr>
        <p:spPr>
          <a:xfrm>
            <a:off x="6993924" y="1285103"/>
            <a:ext cx="2842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 Web services:</a:t>
            </a:r>
          </a:p>
          <a:p>
            <a:r>
              <a:rPr lang="es-MX" dirty="0"/>
              <a:t>1.- Para crear</a:t>
            </a:r>
          </a:p>
          <a:p>
            <a:r>
              <a:rPr lang="es-MX" dirty="0"/>
              <a:t>2.- Para consultar todos</a:t>
            </a:r>
          </a:p>
          <a:p>
            <a:r>
              <a:rPr lang="es-MX" dirty="0"/>
              <a:t>3.- Para consultar uno en especifico </a:t>
            </a:r>
          </a:p>
          <a:p>
            <a:r>
              <a:rPr lang="es-MX" dirty="0"/>
              <a:t>4.- Para editar</a:t>
            </a:r>
          </a:p>
          <a:p>
            <a:r>
              <a:rPr lang="es-MX" dirty="0"/>
              <a:t>5.- Eliminar</a:t>
            </a:r>
          </a:p>
        </p:txBody>
      </p:sp>
    </p:spTree>
    <p:extLst>
      <p:ext uri="{BB962C8B-B14F-4D97-AF65-F5344CB8AC3E}">
        <p14:creationId xmlns:p14="http://schemas.microsoft.com/office/powerpoint/2010/main" val="6762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70CD7-622D-6541-AFAE-8B8E9EE3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Pantalla de crear Insumos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E70BF4-F860-CC41-95F3-B40CFFB00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3 input y 1 select</a:t>
            </a:r>
          </a:p>
          <a:p>
            <a:r>
              <a:rPr lang="es-MX" dirty="0"/>
              <a:t>Formularios reactivos (valueChanges)</a:t>
            </a:r>
          </a:p>
          <a:p>
            <a:r>
              <a:rPr lang="es-MX" dirty="0"/>
              <a:t>Validaciones sincronas</a:t>
            </a:r>
          </a:p>
          <a:p>
            <a:r>
              <a:rPr lang="es-MX" dirty="0"/>
              <a:t>Mensajes de error</a:t>
            </a:r>
          </a:p>
          <a:p>
            <a:r>
              <a:rPr lang="es-MX" dirty="0"/>
              <a:t>Validacion asincrona para validar nombre de insumo</a:t>
            </a:r>
          </a:p>
          <a:p>
            <a:r>
              <a:rPr lang="es-MX" dirty="0"/>
              <a:t>Crear nuestro service para insumos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6740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Letras en madera</Template>
  <TotalTime>175</TotalTime>
  <Words>294</Words>
  <Application>Microsoft Macintosh PowerPoint</Application>
  <PresentationFormat>Panorámica</PresentationFormat>
  <Paragraphs>74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Letras en madera</vt:lpstr>
      <vt:lpstr>Taller de angular</vt:lpstr>
      <vt:lpstr>Como funcionará la aplicación</vt:lpstr>
      <vt:lpstr>Requerimientos generales</vt:lpstr>
      <vt:lpstr>Inicio del proyecto</vt:lpstr>
      <vt:lpstr>Crear nuestro nav bar</vt:lpstr>
      <vt:lpstr>Autentificación</vt:lpstr>
      <vt:lpstr>Sección Insumos</vt:lpstr>
      <vt:lpstr>Pantalla de crear Insumos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angular</dc:title>
  <dc:creator>Microsoft Office User</dc:creator>
  <cp:lastModifiedBy>Microsoft Office User</cp:lastModifiedBy>
  <cp:revision>13</cp:revision>
  <dcterms:created xsi:type="dcterms:W3CDTF">2019-11-25T04:26:50Z</dcterms:created>
  <dcterms:modified xsi:type="dcterms:W3CDTF">2019-11-25T07:21:55Z</dcterms:modified>
</cp:coreProperties>
</file>