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>
        <p:scale>
          <a:sx n="91" d="100"/>
          <a:sy n="91" d="100"/>
        </p:scale>
        <p:origin x="1794" y="31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2E9F5EC-3BAF-4418-B039-C3B24360D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6326" y="3090078"/>
            <a:ext cx="4028585" cy="14480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07" y="2012264"/>
            <a:ext cx="4804855" cy="98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45" y="2511552"/>
            <a:ext cx="5298478" cy="25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A89264-5058-46AE-935C-C08707B8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7338" y="1873956"/>
            <a:ext cx="6763659" cy="13151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inrsructor.ID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700" dirty="0"/>
              <a:t>Initial phase -- characterize fully the data needs of the prospective database users. </a:t>
            </a:r>
          </a:p>
          <a:p>
            <a:r>
              <a:rPr lang="en-US" altLang="en-US" sz="1700" dirty="0"/>
              <a:t>Second phase  -- choosing  a data model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7099532-4508-4588-86EC-07DB0C3C9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491" y="3558209"/>
            <a:ext cx="7944541" cy="160902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9BEEFB-88E6-4BAC-84EB-1DED098FF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464" t="-365" r="464" b="64888"/>
          <a:stretch/>
        </p:blipFill>
        <p:spPr>
          <a:xfrm>
            <a:off x="1171132" y="4389120"/>
            <a:ext cx="7027171" cy="211126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B8035E-B69F-4061-BDD4-1F0F184DF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0664" y="884370"/>
            <a:ext cx="5901162" cy="556532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668EED8-73EA-457C-A728-9520A83CA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1652" y="3917401"/>
            <a:ext cx="7237184" cy="146575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53184" y="3243072"/>
            <a:ext cx="5917375" cy="219816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3A5FBA-4131-4654-9AEA-FED43C03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689" y="3014737"/>
            <a:ext cx="6924368" cy="140240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59DD66-26D9-4ABD-8DE7-D3954F88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8824" y="2216455"/>
            <a:ext cx="4013612" cy="41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A82474-014E-4030-91E9-B047AA6AD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6778" y="1597152"/>
            <a:ext cx="4732741" cy="40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093788"/>
            <a:ext cx="7758728" cy="491172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Correct versions of the E-R diagram of previous slide</a:t>
            </a: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FEB221-09EE-40A2-94F8-EF01052E6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1746250"/>
            <a:ext cx="7288492" cy="4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76E0646-55C9-4D55-91DA-F486C3C16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014" y="4230624"/>
            <a:ext cx="6398498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263F9-F6B8-456B-B8B6-0682ABFF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9350" y="958302"/>
            <a:ext cx="4580540" cy="54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94093</TotalTime>
  <Words>4823</Words>
  <Application>Microsoft Office PowerPoint</Application>
  <PresentationFormat>On-screen Show (4:3)</PresentationFormat>
  <Paragraphs>510</Paragraphs>
  <Slides>84</Slides>
  <Notes>84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477</cp:revision>
  <cp:lastPrinted>1999-06-28T19:27:31Z</cp:lastPrinted>
  <dcterms:created xsi:type="dcterms:W3CDTF">2009-12-21T15:40:22Z</dcterms:created>
  <dcterms:modified xsi:type="dcterms:W3CDTF">2019-11-19T15:23:12Z</dcterms:modified>
</cp:coreProperties>
</file>