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11"/>
  </p:notesMasterIdLst>
  <p:handoutMasterIdLst>
    <p:handoutMasterId r:id="rId12"/>
  </p:handoutMasterIdLst>
  <p:sldIdLst>
    <p:sldId id="376" r:id="rId5"/>
    <p:sldId id="347" r:id="rId6"/>
    <p:sldId id="348" r:id="rId7"/>
    <p:sldId id="350" r:id="rId8"/>
    <p:sldId id="375" r:id="rId9"/>
    <p:sldId id="377"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 id="350"/>
          </p14:sldIdLst>
        </p14:section>
        <p14:section name="Content pages" id="{7E28E96D-50B7-3247-AD53-91BDC15BF350}">
          <p14:sldIdLst>
            <p14:sldId id="375"/>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2"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738" autoAdjust="0"/>
    <p:restoredTop sz="70588" autoAdjust="0"/>
  </p:normalViewPr>
  <p:slideViewPr>
    <p:cSldViewPr snapToObjects="1">
      <p:cViewPr>
        <p:scale>
          <a:sx n="100" d="100"/>
          <a:sy n="100" d="100"/>
        </p:scale>
        <p:origin x="1483" y="653"/>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80" d="100"/>
          <a:sy n="80" d="100"/>
        </p:scale>
        <p:origin x="-2232" y="1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6/18/2013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404354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lvl="0"/>
            <a:endParaRPr lang="en-US" dirty="0" smtClean="0">
              <a:latin typeface="Segoe"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253737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276049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43400" cy="1828800"/>
          </a:xfrm>
        </p:spPr>
        <p:txBody>
          <a:bodyPr>
            <a:normAutofit fontScale="90000"/>
          </a:bodyPr>
          <a:lstStyle/>
          <a:p>
            <a:r>
              <a:rPr lang="en-US" dirty="0"/>
              <a:t>Microsoft Dynamics AX 2012 </a:t>
            </a:r>
            <a:r>
              <a:rPr lang="en-US" dirty="0" smtClean="0"/>
              <a:t>Administration </a:t>
            </a:r>
            <a:r>
              <a:rPr lang="en-US" dirty="0"/>
              <a:t>Workshop</a:t>
            </a:r>
            <a:br>
              <a:rPr lang="en-US" dirty="0"/>
            </a:br>
            <a:r>
              <a:rPr lang="en-US" dirty="0"/>
              <a:t/>
            </a:r>
            <a:br>
              <a:rPr lang="en-US" dirty="0"/>
            </a:br>
            <a:r>
              <a:rPr lang="en-US" sz="2700" dirty="0"/>
              <a:t>Class Introduction</a:t>
            </a:r>
            <a:endParaRPr lang="en-US"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Internet Explorer®, </a:t>
            </a:r>
            <a:r>
              <a:rPr lang="en-US" sz="1900" dirty="0" smtClean="0"/>
              <a:t>Microsoft Dynamics®, and </a:t>
            </a:r>
            <a:r>
              <a:rPr lang="en-US" sz="1900" dirty="0"/>
              <a:t>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Introduction and Logistics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4</a:t>
            </a:fld>
            <a:endParaRPr lang="en-US" dirty="0"/>
          </a:p>
        </p:txBody>
      </p:sp>
      <p:sp>
        <p:nvSpPr>
          <p:cNvPr id="9" name="Content Placeholder 8"/>
          <p:cNvSpPr>
            <a:spLocks noGrp="1"/>
          </p:cNvSpPr>
          <p:nvPr>
            <p:ph sz="quarter" idx="13"/>
          </p:nvPr>
        </p:nvSpPr>
        <p:spPr/>
        <p:txBody>
          <a:bodyPr/>
          <a:lstStyle/>
          <a:p>
            <a:r>
              <a:rPr lang="en-US" smtClean="0"/>
              <a:t>Your trainer</a:t>
            </a:r>
          </a:p>
          <a:p>
            <a:r>
              <a:rPr lang="en-US" smtClean="0"/>
              <a:t>You</a:t>
            </a:r>
          </a:p>
          <a:p>
            <a:pPr lvl="1"/>
            <a:r>
              <a:rPr lang="en-US" smtClean="0"/>
              <a:t>Your role</a:t>
            </a:r>
          </a:p>
          <a:p>
            <a:pPr lvl="1"/>
            <a:r>
              <a:rPr lang="en-US" smtClean="0"/>
              <a:t>Your company</a:t>
            </a:r>
          </a:p>
          <a:p>
            <a:pPr lvl="1"/>
            <a:r>
              <a:rPr lang="en-US" smtClean="0"/>
              <a:t>Your experience in this technology area</a:t>
            </a:r>
          </a:p>
          <a:p>
            <a:pPr lvl="1"/>
            <a:r>
              <a:rPr lang="en-US" smtClean="0"/>
              <a:t>Your goals for this workshop </a:t>
            </a:r>
          </a:p>
          <a:p>
            <a:r>
              <a:rPr lang="en-US" smtClean="0"/>
              <a:t>Start and end times</a:t>
            </a:r>
          </a:p>
          <a:p>
            <a:r>
              <a:rPr lang="en-US" smtClean="0"/>
              <a:t>Facilities (bathrooms, smoking)</a:t>
            </a:r>
          </a:p>
          <a:p>
            <a:r>
              <a:rPr lang="en-US" smtClean="0"/>
              <a:t>Meals</a:t>
            </a:r>
          </a:p>
          <a:p>
            <a:r>
              <a:rPr lang="en-US" smtClean="0"/>
              <a:t>Computers, phones, tablets, etc.</a:t>
            </a:r>
          </a:p>
          <a:p>
            <a:r>
              <a:rPr lang="en-US" smtClean="0"/>
              <a:t>Please set to vibrate</a:t>
            </a:r>
          </a:p>
          <a:p>
            <a:r>
              <a:rPr lang="en-US" smtClean="0"/>
              <a:t>What’s on your desk?</a:t>
            </a:r>
          </a:p>
          <a:p>
            <a:endParaRPr lang="en-US" dirty="0"/>
          </a:p>
        </p:txBody>
      </p:sp>
    </p:spTree>
    <p:extLst>
      <p:ext uri="{BB962C8B-B14F-4D97-AF65-F5344CB8AC3E}">
        <p14:creationId xmlns:p14="http://schemas.microsoft.com/office/powerpoint/2010/main" val="541453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Autofit/>
          </a:bodyPr>
          <a:lstStyle/>
          <a:p>
            <a:pPr>
              <a:buFont typeface="Arial" pitchFamily="34" charset="0"/>
              <a:buChar char="•"/>
            </a:pPr>
            <a:r>
              <a:rPr lang="en-US" sz="900" dirty="0"/>
              <a:t>Chapter 1: Overview and Planning</a:t>
            </a:r>
          </a:p>
          <a:p>
            <a:pPr>
              <a:buFont typeface="Arial" pitchFamily="34" charset="0"/>
              <a:buChar char="•"/>
            </a:pPr>
            <a:r>
              <a:rPr lang="en-US" sz="900" dirty="0"/>
              <a:t>Chapter 2: Installation and Configuration</a:t>
            </a:r>
          </a:p>
          <a:p>
            <a:pPr>
              <a:buFont typeface="Arial" pitchFamily="34" charset="0"/>
              <a:buChar char="•"/>
            </a:pPr>
            <a:r>
              <a:rPr lang="en-US" sz="900" dirty="0"/>
              <a:t>Chapter 3: Manage Users and Security</a:t>
            </a:r>
          </a:p>
          <a:p>
            <a:pPr>
              <a:buFont typeface="Arial" pitchFamily="34" charset="0"/>
              <a:buChar char="•"/>
            </a:pPr>
            <a:r>
              <a:rPr lang="en-US" sz="900" dirty="0"/>
              <a:t>Chapter 4: Manage Database Logging</a:t>
            </a:r>
          </a:p>
          <a:p>
            <a:pPr>
              <a:buFont typeface="Arial" pitchFamily="34" charset="0"/>
              <a:buChar char="•"/>
            </a:pPr>
            <a:r>
              <a:rPr lang="da-DK" sz="900" dirty="0"/>
              <a:t>Chapter 5: Model Management and Code Deployment</a:t>
            </a:r>
          </a:p>
          <a:p>
            <a:pPr>
              <a:buFont typeface="Arial" pitchFamily="34" charset="0"/>
              <a:buChar char="•"/>
            </a:pPr>
            <a:r>
              <a:rPr lang="en-US" sz="900" dirty="0"/>
              <a:t>Chapter 6: General System Administration</a:t>
            </a:r>
          </a:p>
          <a:p>
            <a:pPr>
              <a:buFont typeface="Arial" pitchFamily="34" charset="0"/>
              <a:buChar char="•"/>
            </a:pPr>
            <a:r>
              <a:rPr lang="en-US" sz="900" dirty="0"/>
              <a:t>Chapter 7: Manage Batch Processing</a:t>
            </a:r>
          </a:p>
          <a:p>
            <a:pPr>
              <a:buFont typeface="Arial" pitchFamily="34" charset="0"/>
              <a:buChar char="•"/>
            </a:pPr>
            <a:r>
              <a:rPr lang="en-US" sz="900" dirty="0"/>
              <a:t>Chapter 8: Manage AOS Load Balancing</a:t>
            </a:r>
          </a:p>
          <a:p>
            <a:pPr>
              <a:buFont typeface="Arial" pitchFamily="34" charset="0"/>
              <a:buChar char="•"/>
            </a:pPr>
            <a:r>
              <a:rPr lang="da-DK" sz="900" dirty="0"/>
              <a:t>Chapter 9: System Monitoring</a:t>
            </a:r>
          </a:p>
          <a:p>
            <a:pPr>
              <a:buFont typeface="Arial" pitchFamily="34" charset="0"/>
              <a:buChar char="•"/>
            </a:pPr>
            <a:r>
              <a:rPr lang="en-US" sz="900" dirty="0"/>
              <a:t>Chapter 10: Reporting</a:t>
            </a:r>
          </a:p>
          <a:p>
            <a:pPr>
              <a:buFont typeface="Arial" pitchFamily="34" charset="0"/>
              <a:buChar char="•"/>
            </a:pPr>
            <a:r>
              <a:rPr lang="da-DK" sz="900" dirty="0"/>
              <a:t>Chapter 11: Office Add-Ins</a:t>
            </a:r>
          </a:p>
          <a:p>
            <a:pPr>
              <a:buFont typeface="Arial" pitchFamily="34" charset="0"/>
              <a:buChar char="•"/>
            </a:pPr>
            <a:r>
              <a:rPr lang="en-US" sz="900" dirty="0"/>
              <a:t>Chapter 12: Analytics</a:t>
            </a:r>
          </a:p>
          <a:p>
            <a:pPr>
              <a:buFont typeface="Arial" pitchFamily="34" charset="0"/>
              <a:buChar char="•"/>
            </a:pPr>
            <a:r>
              <a:rPr lang="en-US" sz="900" dirty="0"/>
              <a:t>Chapter 13: Enterprise Portal</a:t>
            </a:r>
          </a:p>
          <a:p>
            <a:pPr>
              <a:buFont typeface="Arial" pitchFamily="34" charset="0"/>
              <a:buChar char="•"/>
            </a:pPr>
            <a:r>
              <a:rPr lang="en-US" sz="900" dirty="0"/>
              <a:t>Chapter 14: Services</a:t>
            </a:r>
          </a:p>
          <a:p>
            <a:pPr>
              <a:buFont typeface="Arial" pitchFamily="34" charset="0"/>
              <a:buChar char="•"/>
            </a:pPr>
            <a:r>
              <a:rPr lang="en-US" sz="900" dirty="0"/>
              <a:t>Chapter 15: Manage Email</a:t>
            </a:r>
          </a:p>
          <a:p>
            <a:pPr>
              <a:buFont typeface="Arial" pitchFamily="34" charset="0"/>
              <a:buChar char="•"/>
            </a:pPr>
            <a:r>
              <a:rPr lang="en-US" sz="900" dirty="0"/>
              <a:t>Chapter 16: Manage Alerts</a:t>
            </a:r>
          </a:p>
        </p:txBody>
      </p:sp>
      <p:sp>
        <p:nvSpPr>
          <p:cNvPr id="4" name="Text Placeholder 3"/>
          <p:cNvSpPr>
            <a:spLocks noGrp="1"/>
          </p:cNvSpPr>
          <p:nvPr>
            <p:ph type="body" sz="quarter" idx="14"/>
          </p:nvPr>
        </p:nvSpPr>
        <p:spPr/>
        <p:txBody>
          <a:bodyPr/>
          <a:lstStyle/>
          <a:p>
            <a:r>
              <a:rPr lang="en-US" dirty="0" smtClean="0"/>
              <a:t>Agenda</a:t>
            </a:r>
            <a:endParaRPr lang="en-US" dirty="0"/>
          </a:p>
        </p:txBody>
      </p:sp>
      <p:sp>
        <p:nvSpPr>
          <p:cNvPr id="5" name="Slide Number Placeholder 4"/>
          <p:cNvSpPr>
            <a:spLocks noGrp="1"/>
          </p:cNvSpPr>
          <p:nvPr>
            <p:ph type="sldNum" sz="quarter" idx="4"/>
          </p:nvPr>
        </p:nvSpPr>
        <p:spPr/>
        <p:txBody>
          <a:bodyPr/>
          <a:lstStyle/>
          <a:p>
            <a:fld id="{74A398B2-5A34-1A4A-811E-F4027282568C}" type="slidenum">
              <a:rPr lang="en-US" smtClean="0"/>
              <a:pPr/>
              <a:t>5</a:t>
            </a:fld>
            <a:endParaRPr lang="en-US" dirty="0"/>
          </a:p>
        </p:txBody>
      </p:sp>
    </p:spTree>
    <p:extLst>
      <p:ext uri="{BB962C8B-B14F-4D97-AF65-F5344CB8AC3E}">
        <p14:creationId xmlns:p14="http://schemas.microsoft.com/office/powerpoint/2010/main" val="3662066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6</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0E390A-6AFF-4006-8A38-FFC0E77951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C57387-026E-431C-9973-32AD6CD170BE}">
  <ds:schemaRef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fefda408-4b97-40c5-a63d-5a76ba7b8d18"/>
    <ds:schemaRef ds:uri="http://purl.org/dc/term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D342D36-18CA-463B-90E1-DE8595706F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 - PFE Template</Template>
  <TotalTime>42</TotalTime>
  <Words>656</Words>
  <Application>Microsoft Office PowerPoint</Application>
  <PresentationFormat>On-screen Show (16:9)</PresentationFormat>
  <Paragraphs>71</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Class Introduction</vt:lpstr>
      <vt:lpstr>PowerPoint Presentation</vt:lpstr>
      <vt:lpstr>Students:   How to View this Presentation</vt:lpstr>
      <vt:lpstr>Introduction and Logistics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AX 2012 Admin Workshop  Class Introduction</dc:title>
  <dc:creator>Sarah Rogers (Insight Global)</dc:creator>
  <cp:lastModifiedBy>Tom Stumpf</cp:lastModifiedBy>
  <cp:revision>8</cp:revision>
  <dcterms:created xsi:type="dcterms:W3CDTF">2013-05-22T16:02:52Z</dcterms:created>
  <dcterms:modified xsi:type="dcterms:W3CDTF">2013-06-18T21:20:30Z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