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07" r:id="rId4"/>
    <p:sldMasterId id="2147483828" r:id="rId5"/>
  </p:sldMasterIdLst>
  <p:notesMasterIdLst>
    <p:notesMasterId r:id="rId105"/>
  </p:notesMasterIdLst>
  <p:handoutMasterIdLst>
    <p:handoutMasterId r:id="rId106"/>
  </p:handoutMasterIdLst>
  <p:sldIdLst>
    <p:sldId id="376" r:id="rId6"/>
    <p:sldId id="347" r:id="rId7"/>
    <p:sldId id="348" r:id="rId8"/>
    <p:sldId id="380" r:id="rId9"/>
    <p:sldId id="495" r:id="rId10"/>
    <p:sldId id="381" r:id="rId11"/>
    <p:sldId id="383" r:id="rId12"/>
    <p:sldId id="384" r:id="rId13"/>
    <p:sldId id="385" r:id="rId14"/>
    <p:sldId id="460" r:id="rId15"/>
    <p:sldId id="466" r:id="rId16"/>
    <p:sldId id="387" r:id="rId17"/>
    <p:sldId id="388" r:id="rId18"/>
    <p:sldId id="389" r:id="rId19"/>
    <p:sldId id="390" r:id="rId20"/>
    <p:sldId id="391" r:id="rId21"/>
    <p:sldId id="468" r:id="rId22"/>
    <p:sldId id="392" r:id="rId23"/>
    <p:sldId id="393" r:id="rId24"/>
    <p:sldId id="394" r:id="rId25"/>
    <p:sldId id="395" r:id="rId26"/>
    <p:sldId id="396" r:id="rId27"/>
    <p:sldId id="397" r:id="rId28"/>
    <p:sldId id="398" r:id="rId29"/>
    <p:sldId id="399" r:id="rId30"/>
    <p:sldId id="400" r:id="rId31"/>
    <p:sldId id="401" r:id="rId32"/>
    <p:sldId id="470" r:id="rId33"/>
    <p:sldId id="402" r:id="rId34"/>
    <p:sldId id="403" r:id="rId35"/>
    <p:sldId id="404" r:id="rId36"/>
    <p:sldId id="405" r:id="rId37"/>
    <p:sldId id="406" r:id="rId38"/>
    <p:sldId id="407" r:id="rId39"/>
    <p:sldId id="408" r:id="rId40"/>
    <p:sldId id="409" r:id="rId41"/>
    <p:sldId id="471" r:id="rId42"/>
    <p:sldId id="410" r:id="rId43"/>
    <p:sldId id="411" r:id="rId44"/>
    <p:sldId id="412" r:id="rId45"/>
    <p:sldId id="413" r:id="rId46"/>
    <p:sldId id="414" r:id="rId47"/>
    <p:sldId id="472" r:id="rId48"/>
    <p:sldId id="415" r:id="rId49"/>
    <p:sldId id="416" r:id="rId50"/>
    <p:sldId id="417" r:id="rId51"/>
    <p:sldId id="418" r:id="rId52"/>
    <p:sldId id="419" r:id="rId53"/>
    <p:sldId id="474" r:id="rId54"/>
    <p:sldId id="420" r:id="rId55"/>
    <p:sldId id="421" r:id="rId56"/>
    <p:sldId id="422" r:id="rId57"/>
    <p:sldId id="423" r:id="rId58"/>
    <p:sldId id="477" r:id="rId59"/>
    <p:sldId id="425" r:id="rId60"/>
    <p:sldId id="426" r:id="rId61"/>
    <p:sldId id="479" r:id="rId62"/>
    <p:sldId id="480" r:id="rId63"/>
    <p:sldId id="427" r:id="rId64"/>
    <p:sldId id="428" r:id="rId65"/>
    <p:sldId id="429" r:id="rId66"/>
    <p:sldId id="430" r:id="rId67"/>
    <p:sldId id="481" r:id="rId68"/>
    <p:sldId id="431" r:id="rId69"/>
    <p:sldId id="432" r:id="rId70"/>
    <p:sldId id="433" r:id="rId71"/>
    <p:sldId id="482" r:id="rId72"/>
    <p:sldId id="483" r:id="rId73"/>
    <p:sldId id="435" r:id="rId74"/>
    <p:sldId id="484" r:id="rId75"/>
    <p:sldId id="436" r:id="rId76"/>
    <p:sldId id="437" r:id="rId77"/>
    <p:sldId id="438" r:id="rId78"/>
    <p:sldId id="485" r:id="rId79"/>
    <p:sldId id="439" r:id="rId80"/>
    <p:sldId id="440" r:id="rId81"/>
    <p:sldId id="486" r:id="rId82"/>
    <p:sldId id="441" r:id="rId83"/>
    <p:sldId id="487" r:id="rId84"/>
    <p:sldId id="488" r:id="rId85"/>
    <p:sldId id="442" r:id="rId86"/>
    <p:sldId id="489" r:id="rId87"/>
    <p:sldId id="443" r:id="rId88"/>
    <p:sldId id="444" r:id="rId89"/>
    <p:sldId id="445" r:id="rId90"/>
    <p:sldId id="447" r:id="rId91"/>
    <p:sldId id="448" r:id="rId92"/>
    <p:sldId id="449" r:id="rId93"/>
    <p:sldId id="490" r:id="rId94"/>
    <p:sldId id="491" r:id="rId95"/>
    <p:sldId id="492" r:id="rId96"/>
    <p:sldId id="493" r:id="rId97"/>
    <p:sldId id="494" r:id="rId98"/>
    <p:sldId id="454" r:id="rId99"/>
    <p:sldId id="455" r:id="rId100"/>
    <p:sldId id="456" r:id="rId101"/>
    <p:sldId id="457" r:id="rId102"/>
    <p:sldId id="463" r:id="rId103"/>
    <p:sldId id="377" r:id="rId104"/>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Front Covers" id="{F9CFC184-155B-E049-91DD-657CF176FCB1}">
          <p14:sldIdLst>
            <p14:sldId id="376"/>
            <p14:sldId id="347"/>
            <p14:sldId id="348"/>
          </p14:sldIdLst>
        </p14:section>
        <p14:section name="Content pages" id="{7E28E96D-50B7-3247-AD53-91BDC15BF350}">
          <p14:sldIdLst>
            <p14:sldId id="380"/>
            <p14:sldId id="495"/>
            <p14:sldId id="381"/>
            <p14:sldId id="383"/>
            <p14:sldId id="384"/>
            <p14:sldId id="385"/>
            <p14:sldId id="460"/>
            <p14:sldId id="466"/>
            <p14:sldId id="387"/>
            <p14:sldId id="388"/>
            <p14:sldId id="389"/>
            <p14:sldId id="390"/>
            <p14:sldId id="391"/>
            <p14:sldId id="468"/>
            <p14:sldId id="392"/>
            <p14:sldId id="393"/>
            <p14:sldId id="394"/>
            <p14:sldId id="395"/>
            <p14:sldId id="396"/>
            <p14:sldId id="397"/>
            <p14:sldId id="398"/>
            <p14:sldId id="399"/>
            <p14:sldId id="400"/>
            <p14:sldId id="401"/>
            <p14:sldId id="470"/>
            <p14:sldId id="402"/>
            <p14:sldId id="403"/>
            <p14:sldId id="404"/>
            <p14:sldId id="405"/>
            <p14:sldId id="406"/>
            <p14:sldId id="407"/>
            <p14:sldId id="408"/>
            <p14:sldId id="409"/>
            <p14:sldId id="471"/>
            <p14:sldId id="410"/>
            <p14:sldId id="411"/>
            <p14:sldId id="412"/>
            <p14:sldId id="413"/>
            <p14:sldId id="414"/>
            <p14:sldId id="472"/>
            <p14:sldId id="415"/>
            <p14:sldId id="416"/>
            <p14:sldId id="417"/>
            <p14:sldId id="418"/>
            <p14:sldId id="419"/>
            <p14:sldId id="474"/>
            <p14:sldId id="420"/>
            <p14:sldId id="421"/>
            <p14:sldId id="422"/>
            <p14:sldId id="423"/>
            <p14:sldId id="477"/>
            <p14:sldId id="425"/>
            <p14:sldId id="426"/>
            <p14:sldId id="479"/>
            <p14:sldId id="480"/>
            <p14:sldId id="427"/>
            <p14:sldId id="428"/>
            <p14:sldId id="429"/>
            <p14:sldId id="430"/>
            <p14:sldId id="481"/>
            <p14:sldId id="431"/>
            <p14:sldId id="432"/>
            <p14:sldId id="433"/>
            <p14:sldId id="482"/>
            <p14:sldId id="483"/>
            <p14:sldId id="435"/>
            <p14:sldId id="484"/>
            <p14:sldId id="436"/>
            <p14:sldId id="437"/>
            <p14:sldId id="438"/>
            <p14:sldId id="485"/>
            <p14:sldId id="439"/>
            <p14:sldId id="440"/>
            <p14:sldId id="486"/>
            <p14:sldId id="441"/>
            <p14:sldId id="487"/>
            <p14:sldId id="488"/>
            <p14:sldId id="442"/>
            <p14:sldId id="489"/>
            <p14:sldId id="443"/>
            <p14:sldId id="444"/>
            <p14:sldId id="445"/>
            <p14:sldId id="447"/>
            <p14:sldId id="448"/>
            <p14:sldId id="449"/>
            <p14:sldId id="490"/>
            <p14:sldId id="491"/>
            <p14:sldId id="492"/>
            <p14:sldId id="493"/>
            <p14:sldId id="494"/>
            <p14:sldId id="454"/>
            <p14:sldId id="455"/>
            <p14:sldId id="456"/>
            <p14:sldId id="457"/>
            <p14:sldId id="463"/>
          </p14:sldIdLst>
        </p14:section>
        <p14:section name="Back pages" id="{464B67E6-705F-6C47-96AB-B85029C642B4}">
          <p14:sldIdLst>
            <p14:sldId id="377"/>
          </p14:sldIdLst>
        </p14:section>
      </p14:sectionLst>
    </p:ext>
    <p:ext uri="{EFAFB233-063F-42B5-8137-9DF3F51BA10A}">
      <p15:sldGuideLst xmlns:p15="http://schemas.microsoft.com/office/powerpoint/2012/main">
        <p15:guide id="1" orient="horz">
          <p15:clr>
            <a:srgbClr val="A4A3A4"/>
          </p15:clr>
        </p15:guide>
        <p15:guide id="2">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Carlos Ochoa Esteve" initials="COE" lastIdx="3" clrIdx="0"/>
  <p:cmAuthor id="1" name="Vedavathi" initials="IM" lastIdx="6" clrIdx="1"/>
  <p:cmAuthor id="2" name="Vedavathi.IM" initials="IM" lastIdx="7" clrIdx="2"/>
  <p:cmAuthor id="3" name="Biju K (Spectrum Consultants India Pvt)" initials="BK(CIP" lastIdx="8" clrIdx="3">
    <p:extLst>
      <p:ext uri="{19B8F6BF-5375-455C-9EA6-DF929625EA0E}">
        <p15:presenceInfo xmlns:p15="http://schemas.microsoft.com/office/powerpoint/2012/main" userId="S-1-5-21-2146773085-903363285-719344707-1314905" providerId="AD"/>
      </p:ext>
    </p:extLst>
  </p:cmAuthor>
  <p:cmAuthor id="4" name="Tom Stumpf" initials="TS" lastIdx="1" clrIdx="4">
    <p:extLst>
      <p:ext uri="{19B8F6BF-5375-455C-9EA6-DF929625EA0E}">
        <p15:presenceInfo xmlns:p15="http://schemas.microsoft.com/office/powerpoint/2012/main" userId="S-1-5-21-124525095-708259637-1543119021-160859"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D8D6"/>
    <a:srgbClr val="02163E"/>
    <a:srgbClr val="0C6126"/>
    <a:srgbClr val="3F3F3F"/>
    <a:srgbClr val="0E715F"/>
    <a:srgbClr val="3650B8"/>
    <a:srgbClr val="0A5BBA"/>
    <a:srgbClr val="FFF30A"/>
    <a:srgbClr val="15AEEF"/>
    <a:srgbClr val="00113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notesView">
  <p:normalViewPr>
    <p:restoredLeft sz="12672" autoAdjust="0"/>
    <p:restoredTop sz="79581" autoAdjust="0"/>
  </p:normalViewPr>
  <p:slideViewPr>
    <p:cSldViewPr snapToObjects="1">
      <p:cViewPr varScale="1">
        <p:scale>
          <a:sx n="87" d="100"/>
          <a:sy n="87" d="100"/>
        </p:scale>
        <p:origin x="125" y="72"/>
      </p:cViewPr>
      <p:guideLst>
        <p:guide orient="horz"/>
        <p:guide/>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56" d="100"/>
          <a:sy n="56" d="100"/>
        </p:scale>
        <p:origin x="1502" y="6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21" Type="http://schemas.openxmlformats.org/officeDocument/2006/relationships/slide" Target="slides/slide16.xml"/><Relationship Id="rId42" Type="http://schemas.openxmlformats.org/officeDocument/2006/relationships/slide" Target="slides/slide37.xml"/><Relationship Id="rId47" Type="http://schemas.openxmlformats.org/officeDocument/2006/relationships/slide" Target="slides/slide42.xml"/><Relationship Id="rId63" Type="http://schemas.openxmlformats.org/officeDocument/2006/relationships/slide" Target="slides/slide58.xml"/><Relationship Id="rId68" Type="http://schemas.openxmlformats.org/officeDocument/2006/relationships/slide" Target="slides/slide63.xml"/><Relationship Id="rId84" Type="http://schemas.openxmlformats.org/officeDocument/2006/relationships/slide" Target="slides/slide79.xml"/><Relationship Id="rId89" Type="http://schemas.openxmlformats.org/officeDocument/2006/relationships/slide" Target="slides/slide84.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07" Type="http://schemas.openxmlformats.org/officeDocument/2006/relationships/commentAuthors" Target="commentAuthors.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slide" Target="slides/slide53.xml"/><Relationship Id="rId66" Type="http://schemas.openxmlformats.org/officeDocument/2006/relationships/slide" Target="slides/slide61.xml"/><Relationship Id="rId74" Type="http://schemas.openxmlformats.org/officeDocument/2006/relationships/slide" Target="slides/slide69.xml"/><Relationship Id="rId79" Type="http://schemas.openxmlformats.org/officeDocument/2006/relationships/slide" Target="slides/slide74.xml"/><Relationship Id="rId87" Type="http://schemas.openxmlformats.org/officeDocument/2006/relationships/slide" Target="slides/slide82.xml"/><Relationship Id="rId102" Type="http://schemas.openxmlformats.org/officeDocument/2006/relationships/slide" Target="slides/slide97.xml"/><Relationship Id="rId110" Type="http://schemas.openxmlformats.org/officeDocument/2006/relationships/theme" Target="theme/theme1.xml"/><Relationship Id="rId5" Type="http://schemas.openxmlformats.org/officeDocument/2006/relationships/slideMaster" Target="slideMasters/slideMaster2.xml"/><Relationship Id="rId61" Type="http://schemas.openxmlformats.org/officeDocument/2006/relationships/slide" Target="slides/slide56.xml"/><Relationship Id="rId82" Type="http://schemas.openxmlformats.org/officeDocument/2006/relationships/slide" Target="slides/slide77.xml"/><Relationship Id="rId90" Type="http://schemas.openxmlformats.org/officeDocument/2006/relationships/slide" Target="slides/slide85.xml"/><Relationship Id="rId95" Type="http://schemas.openxmlformats.org/officeDocument/2006/relationships/slide" Target="slides/slide90.xml"/><Relationship Id="rId19" Type="http://schemas.openxmlformats.org/officeDocument/2006/relationships/slide" Target="slides/slide1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slide" Target="slides/slide59.xml"/><Relationship Id="rId69" Type="http://schemas.openxmlformats.org/officeDocument/2006/relationships/slide" Target="slides/slide64.xml"/><Relationship Id="rId77" Type="http://schemas.openxmlformats.org/officeDocument/2006/relationships/slide" Target="slides/slide72.xml"/><Relationship Id="rId100" Type="http://schemas.openxmlformats.org/officeDocument/2006/relationships/slide" Target="slides/slide95.xml"/><Relationship Id="rId105" Type="http://schemas.openxmlformats.org/officeDocument/2006/relationships/notesMaster" Target="notesMasters/notesMaster1.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slide" Target="slides/slide67.xml"/><Relationship Id="rId80" Type="http://schemas.openxmlformats.org/officeDocument/2006/relationships/slide" Target="slides/slide75.xml"/><Relationship Id="rId85" Type="http://schemas.openxmlformats.org/officeDocument/2006/relationships/slide" Target="slides/slide80.xml"/><Relationship Id="rId93" Type="http://schemas.openxmlformats.org/officeDocument/2006/relationships/slide" Target="slides/slide88.xml"/><Relationship Id="rId98" Type="http://schemas.openxmlformats.org/officeDocument/2006/relationships/slide" Target="slides/slide9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slide" Target="slides/slide62.xml"/><Relationship Id="rId103" Type="http://schemas.openxmlformats.org/officeDocument/2006/relationships/slide" Target="slides/slide98.xml"/><Relationship Id="rId108" Type="http://schemas.openxmlformats.org/officeDocument/2006/relationships/presProps" Target="presProps.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slide" Target="slides/slide57.xml"/><Relationship Id="rId70" Type="http://schemas.openxmlformats.org/officeDocument/2006/relationships/slide" Target="slides/slide65.xml"/><Relationship Id="rId75" Type="http://schemas.openxmlformats.org/officeDocument/2006/relationships/slide" Target="slides/slide70.xml"/><Relationship Id="rId83" Type="http://schemas.openxmlformats.org/officeDocument/2006/relationships/slide" Target="slides/slide78.xml"/><Relationship Id="rId88" Type="http://schemas.openxmlformats.org/officeDocument/2006/relationships/slide" Target="slides/slide83.xml"/><Relationship Id="rId91" Type="http://schemas.openxmlformats.org/officeDocument/2006/relationships/slide" Target="slides/slide86.xml"/><Relationship Id="rId96" Type="http://schemas.openxmlformats.org/officeDocument/2006/relationships/slide" Target="slides/slide91.xml"/><Relationship Id="rId11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106" Type="http://schemas.openxmlformats.org/officeDocument/2006/relationships/handoutMaster" Target="handoutMasters/handoutMaster1.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slide" Target="slides/slide60.xml"/><Relationship Id="rId73" Type="http://schemas.openxmlformats.org/officeDocument/2006/relationships/slide" Target="slides/slide68.xml"/><Relationship Id="rId78" Type="http://schemas.openxmlformats.org/officeDocument/2006/relationships/slide" Target="slides/slide73.xml"/><Relationship Id="rId81" Type="http://schemas.openxmlformats.org/officeDocument/2006/relationships/slide" Target="slides/slide76.xml"/><Relationship Id="rId86" Type="http://schemas.openxmlformats.org/officeDocument/2006/relationships/slide" Target="slides/slide81.xml"/><Relationship Id="rId94" Type="http://schemas.openxmlformats.org/officeDocument/2006/relationships/slide" Target="slides/slide89.xml"/><Relationship Id="rId99" Type="http://schemas.openxmlformats.org/officeDocument/2006/relationships/slide" Target="slides/slide94.xml"/><Relationship Id="rId101" Type="http://schemas.openxmlformats.org/officeDocument/2006/relationships/slide" Target="slides/slide96.xml"/><Relationship Id="rId4" Type="http://schemas.openxmlformats.org/officeDocument/2006/relationships/slideMaster" Target="slideMasters/slideMaster1.xml"/><Relationship Id="rId9" Type="http://schemas.openxmlformats.org/officeDocument/2006/relationships/slide" Target="slides/slide4.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 Id="rId109" Type="http://schemas.openxmlformats.org/officeDocument/2006/relationships/viewProps" Target="viewProps.xml"/><Relationship Id="rId34" Type="http://schemas.openxmlformats.org/officeDocument/2006/relationships/slide" Target="slides/slide29.xml"/><Relationship Id="rId50" Type="http://schemas.openxmlformats.org/officeDocument/2006/relationships/slide" Target="slides/slide45.xml"/><Relationship Id="rId55" Type="http://schemas.openxmlformats.org/officeDocument/2006/relationships/slide" Target="slides/slide50.xml"/><Relationship Id="rId76" Type="http://schemas.openxmlformats.org/officeDocument/2006/relationships/slide" Target="slides/slide71.xml"/><Relationship Id="rId97" Type="http://schemas.openxmlformats.org/officeDocument/2006/relationships/slide" Target="slides/slide92.xml"/><Relationship Id="rId104" Type="http://schemas.openxmlformats.org/officeDocument/2006/relationships/slide" Target="slides/slide99.xml"/><Relationship Id="rId7" Type="http://schemas.openxmlformats.org/officeDocument/2006/relationships/slide" Target="slides/slide2.xml"/><Relationship Id="rId71" Type="http://schemas.openxmlformats.org/officeDocument/2006/relationships/slide" Target="slides/slide66.xml"/><Relationship Id="rId92" Type="http://schemas.openxmlformats.org/officeDocument/2006/relationships/slide" Target="slides/slide8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latin typeface="Segoe UI Light"/>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E9347C6-9BE5-204B-9A6F-54AE008DB119}" type="datetimeFigureOut">
              <a:rPr lang="en-US" smtClean="0">
                <a:latin typeface="Segoe UI Light"/>
              </a:rPr>
              <a:pPr/>
              <a:t>7/8/2013</a:t>
            </a:fld>
            <a:endParaRPr lang="en-US">
              <a:latin typeface="Segoe UI Light"/>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smtClean="0">
                <a:latin typeface="Segoe UI Light"/>
              </a:rPr>
              <a:t>© 2012 Microsoft Corporation                                     Microsoft Confidential </a:t>
            </a:r>
            <a:endParaRPr lang="en-US">
              <a:latin typeface="Segoe UI Light"/>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1D249BE-94E4-134E-BF41-A4CA4375EF59}" type="slidenum">
              <a:rPr lang="en-US" smtClean="0">
                <a:latin typeface="Segoe UI Light"/>
              </a:rPr>
              <a:pPr/>
              <a:t>‹#›</a:t>
            </a:fld>
            <a:endParaRPr lang="en-US">
              <a:latin typeface="Segoe UI Light"/>
            </a:endParaRPr>
          </a:p>
        </p:txBody>
      </p:sp>
    </p:spTree>
    <p:extLst>
      <p:ext uri="{BB962C8B-B14F-4D97-AF65-F5344CB8AC3E}">
        <p14:creationId xmlns:p14="http://schemas.microsoft.com/office/powerpoint/2010/main" val="282910814"/>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381000" y="48301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381000" y="3912010"/>
            <a:ext cx="6096000" cy="4773202"/>
          </a:xfrm>
          <a:prstGeom prst="rect">
            <a:avLst/>
          </a:prstGeom>
          <a:ln>
            <a:solidFill>
              <a:schemeClr val="tx1"/>
            </a:solidFill>
          </a:ln>
        </p:spPr>
        <p:txBody>
          <a:bodyPr vert="horz" lIns="91440" tIns="45720" rIns="91440" bIns="45720" rtlCol="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Slide Number Placeholder 6"/>
          <p:cNvSpPr>
            <a:spLocks noGrp="1"/>
          </p:cNvSpPr>
          <p:nvPr>
            <p:ph type="sldNum" sz="quarter" idx="5"/>
          </p:nvPr>
        </p:nvSpPr>
        <p:spPr>
          <a:xfrm>
            <a:off x="5076967" y="8685213"/>
            <a:ext cx="1779446" cy="457200"/>
          </a:xfrm>
          <a:prstGeom prst="rect">
            <a:avLst/>
          </a:prstGeom>
        </p:spPr>
        <p:txBody>
          <a:bodyPr vert="horz" lIns="91440" tIns="45720" rIns="91440" bIns="45720" rtlCol="0" anchor="b"/>
          <a:lstStyle>
            <a:lvl1pPr algn="r">
              <a:defRPr sz="1100">
                <a:latin typeface="Segoe UI" pitchFamily="34" charset="0"/>
                <a:ea typeface="Segoe UI" pitchFamily="34" charset="0"/>
                <a:cs typeface="Segoe UI" pitchFamily="34" charset="0"/>
              </a:defRPr>
            </a:lvl1pPr>
          </a:lstStyle>
          <a:p>
            <a:fld id="{675416BA-65F7-274A-AD61-D0FA78F3AA6E}" type="slidenum">
              <a:rPr lang="en-US" smtClean="0"/>
              <a:pPr/>
              <a:t>‹#›</a:t>
            </a:fld>
            <a:endParaRPr lang="en-US" dirty="0"/>
          </a:p>
        </p:txBody>
      </p:sp>
      <p:sp>
        <p:nvSpPr>
          <p:cNvPr id="3" name="Footer Placeholder 2"/>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9" name="Footer Placeholder 5"/>
          <p:cNvSpPr txBox="1">
            <a:spLocks/>
          </p:cNvSpPr>
          <p:nvPr/>
        </p:nvSpPr>
        <p:spPr>
          <a:xfrm>
            <a:off x="15239" y="8685213"/>
            <a:ext cx="4844956" cy="457200"/>
          </a:xfrm>
          <a:prstGeom prst="rect">
            <a:avLst/>
          </a:prstGeom>
        </p:spPr>
        <p:txBody>
          <a:bodyPr vert="horz" lIns="91440" tIns="45720" rIns="91440" bIns="45720" rtlCol="0" anchor="b"/>
          <a:lstStyle>
            <a:defPPr>
              <a:defRPr lang="en-US"/>
            </a:defPPr>
            <a:lvl1pPr marL="0" algn="l" defTabSz="457200" rtl="0" eaLnBrk="1" latinLnBrk="0" hangingPunct="1">
              <a:defRPr sz="1100" kern="1200">
                <a:solidFill>
                  <a:schemeClr val="tx1"/>
                </a:solidFill>
                <a:latin typeface="Segoe UI" pitchFamily="34" charset="0"/>
                <a:ea typeface="Segoe UI" pitchFamily="34" charset="0"/>
                <a:cs typeface="Segoe UI"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smtClean="0"/>
              <a:t>© 2013 Microsoft Corporation                    Microsoft Confidential </a:t>
            </a:r>
            <a:endParaRPr lang="en-US" dirty="0"/>
          </a:p>
        </p:txBody>
      </p:sp>
    </p:spTree>
    <p:extLst>
      <p:ext uri="{BB962C8B-B14F-4D97-AF65-F5344CB8AC3E}">
        <p14:creationId xmlns:p14="http://schemas.microsoft.com/office/powerpoint/2010/main" val="925529377"/>
      </p:ext>
    </p:extLst>
  </p:cSld>
  <p:clrMap bg1="lt1" tx1="dk1" bg2="lt2" tx2="dk2" accent1="accent1" accent2="accent2" accent3="accent3" accent4="accent4" accent5="accent5" accent6="accent6" hlink="hlink" folHlink="folHlink"/>
  <p:hf hdr="0" dt="0"/>
  <p:notesStyle>
    <a:lvl1pPr marL="0" algn="l" defTabSz="457200" rtl="0" eaLnBrk="1" latinLnBrk="0" hangingPunct="1">
      <a:spcBef>
        <a:spcPts val="300"/>
      </a:spcBef>
      <a:spcAft>
        <a:spcPts val="600"/>
      </a:spcAft>
      <a:defRPr sz="1050" kern="1200">
        <a:solidFill>
          <a:schemeClr val="tx1"/>
        </a:solidFill>
        <a:latin typeface="Segoe UI" pitchFamily="34" charset="0"/>
        <a:ea typeface="Segoe UI" pitchFamily="34" charset="0"/>
        <a:cs typeface="Segoe UI" pitchFamily="34" charset="0"/>
      </a:defRPr>
    </a:lvl1pPr>
    <a:lvl2pPr marL="457200" algn="l" defTabSz="457200" rtl="0" eaLnBrk="1" latinLnBrk="0" hangingPunct="1">
      <a:spcBef>
        <a:spcPts val="300"/>
      </a:spcBef>
      <a:spcAft>
        <a:spcPts val="600"/>
      </a:spcAft>
      <a:defRPr sz="1050" kern="1200">
        <a:solidFill>
          <a:schemeClr val="tx1"/>
        </a:solidFill>
        <a:latin typeface="Segoe UI" pitchFamily="34" charset="0"/>
        <a:ea typeface="Segoe UI" pitchFamily="34" charset="0"/>
        <a:cs typeface="Segoe UI" pitchFamily="34" charset="0"/>
      </a:defRPr>
    </a:lvl2pPr>
    <a:lvl3pPr marL="914400" algn="l" defTabSz="457200" rtl="0" eaLnBrk="1" latinLnBrk="0" hangingPunct="1">
      <a:spcBef>
        <a:spcPts val="300"/>
      </a:spcBef>
      <a:spcAft>
        <a:spcPts val="600"/>
      </a:spcAft>
      <a:defRPr sz="1050" kern="1200">
        <a:solidFill>
          <a:schemeClr val="tx1"/>
        </a:solidFill>
        <a:latin typeface="Segoe UI" pitchFamily="34" charset="0"/>
        <a:ea typeface="Segoe UI" pitchFamily="34" charset="0"/>
        <a:cs typeface="Segoe UI" pitchFamily="34" charset="0"/>
      </a:defRPr>
    </a:lvl3pPr>
    <a:lvl4pPr marL="1371600" algn="l" defTabSz="457200" rtl="0" eaLnBrk="1" latinLnBrk="0" hangingPunct="1">
      <a:spcBef>
        <a:spcPts val="300"/>
      </a:spcBef>
      <a:spcAft>
        <a:spcPts val="600"/>
      </a:spcAft>
      <a:defRPr sz="1050" kern="1200">
        <a:solidFill>
          <a:schemeClr val="tx1"/>
        </a:solidFill>
        <a:latin typeface="Segoe UI" pitchFamily="34" charset="0"/>
        <a:ea typeface="Segoe UI" pitchFamily="34" charset="0"/>
        <a:cs typeface="Segoe UI" pitchFamily="34" charset="0"/>
      </a:defRPr>
    </a:lvl4pPr>
    <a:lvl5pPr marL="1828800" algn="l" defTabSz="457200" rtl="0" eaLnBrk="1" latinLnBrk="0" hangingPunct="1">
      <a:spcBef>
        <a:spcPts val="300"/>
      </a:spcBef>
      <a:spcAft>
        <a:spcPts val="600"/>
      </a:spcAft>
      <a:defRPr sz="1050" kern="1200">
        <a:solidFill>
          <a:schemeClr val="tx1"/>
        </a:solidFill>
        <a:latin typeface="Segoe UI" pitchFamily="34" charset="0"/>
        <a:ea typeface="Segoe UI" pitchFamily="34" charset="0"/>
        <a:cs typeface="Segoe UI" pitchFamily="34" charset="0"/>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75416BA-65F7-274A-AD61-D0FA78F3AA6E}" type="slidenum">
              <a:rPr lang="en-US" smtClean="0"/>
              <a:pPr/>
              <a:t>1</a:t>
            </a:fld>
            <a:endParaRPr lang="en-US" dirty="0"/>
          </a:p>
        </p:txBody>
      </p:sp>
    </p:spTree>
    <p:extLst>
      <p:ext uri="{BB962C8B-B14F-4D97-AF65-F5344CB8AC3E}">
        <p14:creationId xmlns:p14="http://schemas.microsoft.com/office/powerpoint/2010/main" val="42924359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b="1" dirty="0" smtClean="0"/>
              <a:t>Role </a:t>
            </a:r>
            <a:r>
              <a:rPr lang="en-US" b="1" dirty="0"/>
              <a:t>Based Security</a:t>
            </a:r>
          </a:p>
          <a:p>
            <a:r>
              <a:rPr lang="en-US" dirty="0"/>
              <a:t>In </a:t>
            </a:r>
            <a:r>
              <a:rPr lang="en-US" b="1" dirty="0"/>
              <a:t>role-based security</a:t>
            </a:r>
            <a:r>
              <a:rPr lang="en-US" dirty="0"/>
              <a:t>, access is not granted to individual users, only to </a:t>
            </a:r>
            <a:r>
              <a:rPr lang="en-US" b="1" dirty="0"/>
              <a:t>security roles</a:t>
            </a:r>
            <a:r>
              <a:rPr lang="en-US" dirty="0"/>
              <a:t>. Users are assigned to roles. A user who is assigned to a security role has access to the set of </a:t>
            </a:r>
            <a:r>
              <a:rPr lang="en-US" b="1" dirty="0"/>
              <a:t>privileges</a:t>
            </a:r>
            <a:r>
              <a:rPr lang="en-US" dirty="0"/>
              <a:t> that is associated with that role. A user who is not assigned to any role has no privileges. </a:t>
            </a:r>
          </a:p>
          <a:p>
            <a:r>
              <a:rPr lang="en-US" dirty="0" smtClean="0"/>
              <a:t>In </a:t>
            </a:r>
            <a:r>
              <a:rPr lang="en-US" dirty="0"/>
              <a:t>Microsoft Dynamics AX, </a:t>
            </a:r>
            <a:r>
              <a:rPr lang="en-US" b="1" dirty="0"/>
              <a:t>role-based security</a:t>
            </a:r>
            <a:r>
              <a:rPr lang="en-US" dirty="0"/>
              <a:t> is aligned with the structure of the business. Users are assigned to security roles based on their responsibilities in the organization and their participation in business processes. The administrator grants access to the </a:t>
            </a:r>
            <a:r>
              <a:rPr lang="en-US" b="1" dirty="0"/>
              <a:t>duties</a:t>
            </a:r>
            <a:r>
              <a:rPr lang="en-US" dirty="0"/>
              <a:t> that users in a role perform, not to the program elements that users must use. </a:t>
            </a:r>
          </a:p>
        </p:txBody>
      </p:sp>
      <p:sp>
        <p:nvSpPr>
          <p:cNvPr id="4" name="Slide Number Placeholder 3"/>
          <p:cNvSpPr>
            <a:spLocks noGrp="1"/>
          </p:cNvSpPr>
          <p:nvPr>
            <p:ph type="sldNum" sz="quarter" idx="10"/>
          </p:nvPr>
        </p:nvSpPr>
        <p:spPr/>
        <p:txBody>
          <a:bodyPr/>
          <a:lstStyle/>
          <a:p>
            <a:fld id="{8B263312-38AA-4E1E-B2B5-0F8F122B24FE}" type="slidenum">
              <a:rPr lang="en-US" smtClean="0"/>
              <a:pPr/>
              <a:t>10</a:t>
            </a:fld>
            <a:endParaRPr lang="en-US" dirty="0"/>
          </a:p>
        </p:txBody>
      </p:sp>
      <p:sp>
        <p:nvSpPr>
          <p:cNvPr id="7" name="Slide Image Placeholder 6"/>
          <p:cNvSpPr>
            <a:spLocks noGrp="1" noRot="1" noChangeAspect="1"/>
          </p:cNvSpPr>
          <p:nvPr>
            <p:ph type="sldImg"/>
          </p:nvPr>
        </p:nvSpPr>
        <p:spPr>
          <a:xfrm>
            <a:off x="381000" y="482600"/>
            <a:ext cx="6096000" cy="3429000"/>
          </a:xfrm>
        </p:spPr>
      </p:sp>
    </p:spTree>
    <p:extLst>
      <p:ext uri="{BB962C8B-B14F-4D97-AF65-F5344CB8AC3E}">
        <p14:creationId xmlns:p14="http://schemas.microsoft.com/office/powerpoint/2010/main" val="30391533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8B263312-38AA-4E1E-B2B5-0F8F122B24FE}" type="slidenum">
              <a:rPr lang="en-US" smtClean="0"/>
              <a:pPr/>
              <a:t>11</a:t>
            </a:fld>
            <a:endParaRPr lang="en-US" dirty="0"/>
          </a:p>
        </p:txBody>
      </p:sp>
      <p:sp>
        <p:nvSpPr>
          <p:cNvPr id="6" name="Slide Image Placeholder 5"/>
          <p:cNvSpPr>
            <a:spLocks noGrp="1" noRot="1" noChangeAspect="1"/>
          </p:cNvSpPr>
          <p:nvPr>
            <p:ph type="sldImg"/>
          </p:nvPr>
        </p:nvSpPr>
        <p:spPr>
          <a:xfrm>
            <a:off x="381000" y="482600"/>
            <a:ext cx="6096000" cy="3429000"/>
          </a:xfrm>
        </p:spPr>
      </p:sp>
      <p:sp>
        <p:nvSpPr>
          <p:cNvPr id="7" name="Notes Placeholder 6"/>
          <p:cNvSpPr>
            <a:spLocks noGrp="1"/>
          </p:cNvSpPr>
          <p:nvPr>
            <p:ph type="body" idx="1"/>
          </p:nvPr>
        </p:nvSpPr>
        <p:spPr/>
        <p:txBody>
          <a:bodyPr/>
          <a:lstStyle/>
          <a:p>
            <a:r>
              <a:rPr lang="en-US" i="1" dirty="0"/>
              <a:t>Because rules can be set up for automatic role assignment</a:t>
            </a:r>
            <a:r>
              <a:rPr lang="en-US" dirty="0"/>
              <a:t>, the administrator does not have to be involved every time the user's responsibilities change. Managers can control day-to-day user access based on business data. </a:t>
            </a:r>
          </a:p>
          <a:p>
            <a:r>
              <a:rPr lang="en-US" b="1" i="1" dirty="0" smtClean="0"/>
              <a:t>To </a:t>
            </a:r>
            <a:r>
              <a:rPr lang="en-US" b="1" i="1" dirty="0"/>
              <a:t>build the framework we do it from bottom to top. To use the framework </a:t>
            </a:r>
            <a:r>
              <a:rPr lang="en-US" b="1" i="1" dirty="0" smtClean="0"/>
              <a:t>we </a:t>
            </a:r>
            <a:r>
              <a:rPr lang="en-US" b="1" i="1" dirty="0"/>
              <a:t>do it from top to </a:t>
            </a:r>
            <a:r>
              <a:rPr lang="en-US" b="1" i="1" dirty="0" smtClean="0"/>
              <a:t>bottom</a:t>
            </a:r>
            <a:endParaRPr lang="en-US" b="1" i="1" dirty="0"/>
          </a:p>
          <a:p>
            <a:r>
              <a:rPr lang="en-US" dirty="0"/>
              <a:t>- To set it up:</a:t>
            </a:r>
          </a:p>
          <a:p>
            <a:r>
              <a:rPr lang="en-US" dirty="0"/>
              <a:t>First we assign specific privileges for application elements.</a:t>
            </a:r>
          </a:p>
          <a:p>
            <a:r>
              <a:rPr lang="en-US" dirty="0"/>
              <a:t>These privileges are then mapped to specific duties.</a:t>
            </a:r>
          </a:p>
          <a:p>
            <a:r>
              <a:rPr lang="en-US" dirty="0"/>
              <a:t>We can create collection of Duties named Process Cycles.</a:t>
            </a:r>
          </a:p>
          <a:p>
            <a:r>
              <a:rPr lang="en-US" dirty="0"/>
              <a:t>Then we assign duties to roles.</a:t>
            </a:r>
          </a:p>
          <a:p>
            <a:r>
              <a:rPr lang="en-US" dirty="0"/>
              <a:t>- At run time:</a:t>
            </a:r>
          </a:p>
          <a:p>
            <a:r>
              <a:rPr lang="en-US" dirty="0" smtClean="0"/>
              <a:t>When a user tries to access an application element the roles it belongs to are evaluated.  </a:t>
            </a:r>
            <a:endParaRPr lang="en-US" dirty="0"/>
          </a:p>
          <a:p>
            <a:r>
              <a:rPr lang="en-US" dirty="0"/>
              <a:t>The duties (and privileges) associated for those roles are identified and privilege </a:t>
            </a:r>
            <a:r>
              <a:rPr lang="en-US" dirty="0" smtClean="0"/>
              <a:t>level </a:t>
            </a:r>
            <a:r>
              <a:rPr lang="en-US" dirty="0"/>
              <a:t>to the element being requested is resolved</a:t>
            </a:r>
            <a:r>
              <a:rPr lang="en-US" dirty="0" smtClean="0"/>
              <a:t>.</a:t>
            </a:r>
            <a:endParaRPr lang="en-US" dirty="0"/>
          </a:p>
        </p:txBody>
      </p:sp>
    </p:spTree>
    <p:extLst>
      <p:ext uri="{BB962C8B-B14F-4D97-AF65-F5344CB8AC3E}">
        <p14:creationId xmlns:p14="http://schemas.microsoft.com/office/powerpoint/2010/main" val="30391533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8B263312-38AA-4E1E-B2B5-0F8F122B24FE}" type="slidenum">
              <a:rPr lang="en-US" smtClean="0"/>
              <a:pPr/>
              <a:t>12</a:t>
            </a:fld>
            <a:endParaRPr lang="en-US" dirty="0"/>
          </a:p>
        </p:txBody>
      </p:sp>
      <p:sp>
        <p:nvSpPr>
          <p:cNvPr id="6" name="Slide Image Placeholder 5"/>
          <p:cNvSpPr>
            <a:spLocks noGrp="1" noRot="1" noChangeAspect="1"/>
          </p:cNvSpPr>
          <p:nvPr>
            <p:ph type="sldImg"/>
          </p:nvPr>
        </p:nvSpPr>
        <p:spPr>
          <a:xfrm>
            <a:off x="381000" y="482600"/>
            <a:ext cx="6096000" cy="3429000"/>
          </a:xfrm>
        </p:spPr>
      </p:sp>
      <p:sp>
        <p:nvSpPr>
          <p:cNvPr id="7" name="Notes Placeholder 6"/>
          <p:cNvSpPr>
            <a:spLocks noGrp="1"/>
          </p:cNvSpPr>
          <p:nvPr>
            <p:ph type="body" idx="1"/>
          </p:nvPr>
        </p:nvSpPr>
        <p:spPr/>
        <p:txBody>
          <a:bodyPr/>
          <a:lstStyle/>
          <a:p>
            <a:pPr defTabSz="897264">
              <a:lnSpc>
                <a:spcPct val="90000"/>
              </a:lnSpc>
              <a:spcBef>
                <a:spcPts val="0"/>
              </a:spcBef>
              <a:spcAft>
                <a:spcPts val="327"/>
              </a:spcAft>
              <a:defRPr/>
            </a:pPr>
            <a:r>
              <a:rPr lang="en-US" dirty="0"/>
              <a:t>Sample security roles and duties </a:t>
            </a:r>
            <a:r>
              <a:rPr lang="en-US" dirty="0" smtClean="0"/>
              <a:t>make </a:t>
            </a:r>
            <a:r>
              <a:rPr lang="en-US" dirty="0"/>
              <a:t>security easier to set up. Roles and duties are provided for every area of Microsoft Dynamics AX, and relevant privileges are assigned to these roles and duties by default. You can use the sample security roles and duties as they are, modify them to fit the needs of your business, or create new security roles and duties.</a:t>
            </a:r>
          </a:p>
          <a:p>
            <a:endParaRPr lang="en-US" dirty="0" smtClean="0"/>
          </a:p>
          <a:p>
            <a:r>
              <a:rPr lang="en-US" dirty="0" smtClean="0"/>
              <a:t>Recommendation </a:t>
            </a:r>
            <a:r>
              <a:rPr lang="en-US" dirty="0"/>
              <a:t>is:</a:t>
            </a:r>
          </a:p>
          <a:p>
            <a:pPr marL="168244" indent="-168244">
              <a:buFontTx/>
              <a:buChar char="-"/>
            </a:pPr>
            <a:r>
              <a:rPr lang="en-US" dirty="0"/>
              <a:t>Use the Roles already defined.</a:t>
            </a:r>
          </a:p>
          <a:p>
            <a:pPr marL="168244" indent="-168244">
              <a:buFontTx/>
              <a:buChar char="-"/>
            </a:pPr>
            <a:r>
              <a:rPr lang="en-US" dirty="0"/>
              <a:t>If none of them </a:t>
            </a:r>
            <a:r>
              <a:rPr lang="en-US" dirty="0" smtClean="0"/>
              <a:t>meet your needs:</a:t>
            </a:r>
            <a:endParaRPr lang="en-US" dirty="0"/>
          </a:p>
          <a:p>
            <a:pPr marL="168244" indent="-168244">
              <a:buFontTx/>
              <a:buChar char="-"/>
            </a:pPr>
            <a:r>
              <a:rPr lang="en-US" dirty="0"/>
              <a:t>- Copy and adapt one that is close to what is required by creating the missing duties and associated privileges and remove what is not needed.</a:t>
            </a:r>
          </a:p>
          <a:p>
            <a:pPr marL="168244" indent="-168244">
              <a:buFontTx/>
              <a:buChar char="-"/>
            </a:pPr>
            <a:r>
              <a:rPr lang="en-US" dirty="0"/>
              <a:t>- Build a new set of required privileges to perform the duty or duties and assign the duty to the new or customized role.</a:t>
            </a:r>
          </a:p>
          <a:p>
            <a:endParaRPr lang="en-US" dirty="0"/>
          </a:p>
        </p:txBody>
      </p:sp>
    </p:spTree>
    <p:extLst>
      <p:ext uri="{BB962C8B-B14F-4D97-AF65-F5344CB8AC3E}">
        <p14:creationId xmlns:p14="http://schemas.microsoft.com/office/powerpoint/2010/main" val="33278918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Notes Placeholder 6"/>
          <p:cNvSpPr>
            <a:spLocks noGrp="1"/>
          </p:cNvSpPr>
          <p:nvPr>
            <p:ph type="body" idx="1"/>
          </p:nvPr>
        </p:nvSpPr>
        <p:spPr/>
        <p:txBody>
          <a:bodyPr/>
          <a:lstStyle/>
          <a:p>
            <a:r>
              <a:rPr lang="en-US" b="1" dirty="0" smtClean="0"/>
              <a:t>Compliance</a:t>
            </a:r>
            <a:r>
              <a:rPr lang="en-US" b="1" dirty="0"/>
              <a:t>, Auditing, and Reporting</a:t>
            </a:r>
          </a:p>
          <a:p>
            <a:r>
              <a:rPr lang="en-US" dirty="0"/>
              <a:t>You can set up segregation of duties rules to make sure that a user does not have access </a:t>
            </a:r>
            <a:r>
              <a:rPr lang="en-US" b="1" i="1" dirty="0"/>
              <a:t>to conflicting duties (permissions required to perform a task or service for a job)</a:t>
            </a:r>
            <a:r>
              <a:rPr lang="en-US" dirty="0"/>
              <a:t>. For example, you might set up a rule specifying one person cannot both acknowledge the receipt of goods and pay the vendor</a:t>
            </a:r>
            <a:r>
              <a:rPr lang="en-US" dirty="0" smtClean="0"/>
              <a:t>.</a:t>
            </a:r>
            <a:endParaRPr lang="en-US" dirty="0"/>
          </a:p>
          <a:p>
            <a:r>
              <a:rPr lang="en-US" dirty="0"/>
              <a:t>In addition to helping you enforce compliance, Microsoft Dynamics AX 2012 includes security audit trail reports. Using these audit trails, security reports, and role based security, administrators and auditors can more easily receive information about each user's permissions. Doing this makes it easier to determine whether adjustments to security must be made.</a:t>
            </a:r>
          </a:p>
          <a:p>
            <a:endParaRPr lang="en-US" dirty="0"/>
          </a:p>
          <a:p>
            <a:r>
              <a:rPr lang="en-US" b="1" i="1" dirty="0" smtClean="0"/>
              <a:t>Segregation </a:t>
            </a:r>
            <a:r>
              <a:rPr lang="en-US" b="1" i="1" dirty="0"/>
              <a:t>of </a:t>
            </a:r>
            <a:r>
              <a:rPr lang="en-US" b="1" i="1" dirty="0" smtClean="0"/>
              <a:t>Duties refers </a:t>
            </a:r>
            <a:r>
              <a:rPr lang="en-US" b="1" i="1" dirty="0"/>
              <a:t>to </a:t>
            </a:r>
            <a:r>
              <a:rPr lang="en-US" b="1" i="1" u="sng" dirty="0"/>
              <a:t>conflicting Duties</a:t>
            </a:r>
            <a:r>
              <a:rPr lang="en-US" b="1" i="1" dirty="0"/>
              <a:t>, </a:t>
            </a:r>
            <a:r>
              <a:rPr lang="en-US" b="1" i="1" u="sng" dirty="0"/>
              <a:t>not to </a:t>
            </a:r>
            <a:r>
              <a:rPr lang="en-US" b="1" i="1" u="sng" dirty="0" smtClean="0"/>
              <a:t>Privileges</a:t>
            </a:r>
            <a:endParaRPr lang="en-US" dirty="0"/>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13</a:t>
            </a:fld>
            <a:endParaRPr lang="en-US" dirty="0"/>
          </a:p>
        </p:txBody>
      </p:sp>
      <p:sp>
        <p:nvSpPr>
          <p:cNvPr id="6" name="Slide Image Placeholder 5"/>
          <p:cNvSpPr>
            <a:spLocks noGrp="1" noRot="1" noChangeAspect="1"/>
          </p:cNvSpPr>
          <p:nvPr>
            <p:ph type="sldImg"/>
          </p:nvPr>
        </p:nvSpPr>
        <p:spPr>
          <a:xfrm>
            <a:off x="381000" y="482600"/>
            <a:ext cx="6096000" cy="3429000"/>
          </a:xfrm>
        </p:spPr>
      </p:sp>
    </p:spTree>
    <p:extLst>
      <p:ext uri="{BB962C8B-B14F-4D97-AF65-F5344CB8AC3E}">
        <p14:creationId xmlns:p14="http://schemas.microsoft.com/office/powerpoint/2010/main" val="25411676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8B263312-38AA-4E1E-B2B5-0F8F122B24FE}" type="slidenum">
              <a:rPr lang="en-US" smtClean="0"/>
              <a:pPr/>
              <a:t>14</a:t>
            </a:fld>
            <a:endParaRPr lang="en-US" dirty="0"/>
          </a:p>
        </p:txBody>
      </p:sp>
      <p:sp>
        <p:nvSpPr>
          <p:cNvPr id="6" name="Slide Image Placeholder 5"/>
          <p:cNvSpPr>
            <a:spLocks noGrp="1" noRot="1" noChangeAspect="1"/>
          </p:cNvSpPr>
          <p:nvPr>
            <p:ph type="sldImg"/>
          </p:nvPr>
        </p:nvSpPr>
        <p:spPr>
          <a:xfrm>
            <a:off x="381000" y="482600"/>
            <a:ext cx="6096000" cy="3429000"/>
          </a:xfrm>
        </p:spPr>
      </p:sp>
      <p:sp>
        <p:nvSpPr>
          <p:cNvPr id="7" name="Notes Placeholder 6"/>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2679504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b="1" dirty="0" smtClean="0"/>
              <a:t>Security </a:t>
            </a:r>
            <a:r>
              <a:rPr lang="en-US" b="1" dirty="0"/>
              <a:t>Integration with the Organization Model</a:t>
            </a:r>
          </a:p>
          <a:p>
            <a:r>
              <a:rPr lang="en-US" dirty="0"/>
              <a:t>In Microsoft Dynamics AX 2012 users can view or edit data in different organizational structures, instead of just the company they are logged on to. For example, a user might enter records in Human Capital Management by using a human resources organization hierarchy and enter financial transactions by using a legal entity organization hierarchy. </a:t>
            </a:r>
          </a:p>
          <a:p>
            <a:r>
              <a:rPr lang="en-US" dirty="0" smtClean="0"/>
              <a:t>Data </a:t>
            </a:r>
            <a:r>
              <a:rPr lang="en-US" dirty="0"/>
              <a:t>security filters take the hierarchical structure into consideration. </a:t>
            </a:r>
          </a:p>
          <a:p>
            <a:r>
              <a:rPr lang="en-US" dirty="0"/>
              <a:t>For example, you can set up a filter that applies to the current organization and any organizations underneath it in the hierarchy.</a:t>
            </a:r>
          </a:p>
          <a:p>
            <a:r>
              <a:rPr lang="en-US" b="1" dirty="0"/>
              <a:t> </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15</a:t>
            </a:fld>
            <a:endParaRPr lang="en-US" dirty="0"/>
          </a:p>
        </p:txBody>
      </p:sp>
      <p:sp>
        <p:nvSpPr>
          <p:cNvPr id="7" name="Slide Image Placeholder 6"/>
          <p:cNvSpPr>
            <a:spLocks noGrp="1" noRot="1" noChangeAspect="1"/>
          </p:cNvSpPr>
          <p:nvPr>
            <p:ph type="sldImg"/>
          </p:nvPr>
        </p:nvSpPr>
        <p:spPr>
          <a:xfrm>
            <a:off x="381000" y="482600"/>
            <a:ext cx="6096000" cy="3429000"/>
          </a:xfrm>
        </p:spPr>
      </p:sp>
      <p:sp>
        <p:nvSpPr>
          <p:cNvPr id="2" name="Rectangle 1"/>
          <p:cNvSpPr/>
          <p:nvPr/>
        </p:nvSpPr>
        <p:spPr>
          <a:xfrm>
            <a:off x="886690" y="5901239"/>
            <a:ext cx="5080000" cy="791935"/>
          </a:xfrm>
          <a:prstGeom prst="rect">
            <a:avLst/>
          </a:prstGeom>
          <a:gradFill flip="none" rotWithShape="1">
            <a:gsLst>
              <a:gs pos="0">
                <a:srgbClr val="B7DEE8"/>
              </a:gs>
              <a:gs pos="100000">
                <a:schemeClr val="accent1">
                  <a:tint val="50000"/>
                  <a:shade val="100000"/>
                  <a:satMod val="350000"/>
                </a:schemeClr>
              </a:gs>
            </a:gsLst>
            <a:lin ang="16200000" scaled="0"/>
            <a:tileRect/>
          </a:gradFill>
          <a:ln w="3175">
            <a:solidFill>
              <a:srgbClr val="385D8A"/>
            </a:solidFill>
          </a:ln>
        </p:spPr>
        <p:style>
          <a:lnRef idx="1">
            <a:schemeClr val="accent1"/>
          </a:lnRef>
          <a:fillRef idx="3">
            <a:schemeClr val="accent1"/>
          </a:fillRef>
          <a:effectRef idx="2">
            <a:schemeClr val="accent1"/>
          </a:effectRef>
          <a:fontRef idx="minor">
            <a:schemeClr val="lt1"/>
          </a:fontRef>
        </p:style>
        <p:txBody>
          <a:bodyPr rtlCol="0" anchor="t"/>
          <a:lstStyle/>
          <a:p>
            <a:r>
              <a:rPr lang="es-ES" sz="1100" b="1" i="1" dirty="0">
                <a:solidFill>
                  <a:schemeClr val="tx1"/>
                </a:solidFill>
              </a:rPr>
              <a:t>IMPORTANT</a:t>
            </a:r>
            <a:r>
              <a:rPr lang="es-ES" sz="1100" i="1" dirty="0">
                <a:solidFill>
                  <a:schemeClr val="tx1"/>
                </a:solidFill>
              </a:rPr>
              <a:t>: </a:t>
            </a:r>
            <a:r>
              <a:rPr lang="es-ES" sz="1100" i="1" dirty="0" err="1">
                <a:solidFill>
                  <a:schemeClr val="tx1"/>
                </a:solidFill>
              </a:rPr>
              <a:t>Some</a:t>
            </a:r>
            <a:r>
              <a:rPr lang="es-ES" sz="1100" i="1" dirty="0">
                <a:solidFill>
                  <a:schemeClr val="tx1"/>
                </a:solidFill>
              </a:rPr>
              <a:t> </a:t>
            </a:r>
            <a:r>
              <a:rPr lang="es-ES" sz="1100" i="1" dirty="0" err="1">
                <a:solidFill>
                  <a:schemeClr val="tx1"/>
                </a:solidFill>
              </a:rPr>
              <a:t>tables</a:t>
            </a:r>
            <a:r>
              <a:rPr lang="es-ES" sz="1100" i="1" dirty="0">
                <a:solidFill>
                  <a:schemeClr val="tx1"/>
                </a:solidFill>
              </a:rPr>
              <a:t> in Microsoft Dynamics AX 2012 </a:t>
            </a:r>
            <a:r>
              <a:rPr lang="es-ES" sz="1100" i="1" dirty="0" err="1">
                <a:solidFill>
                  <a:schemeClr val="tx1"/>
                </a:solidFill>
              </a:rPr>
              <a:t>contain</a:t>
            </a:r>
            <a:r>
              <a:rPr lang="es-ES" sz="1100" i="1" dirty="0">
                <a:solidFill>
                  <a:schemeClr val="tx1"/>
                </a:solidFill>
              </a:rPr>
              <a:t> a </a:t>
            </a:r>
            <a:r>
              <a:rPr lang="en-US" sz="1100" i="1" dirty="0" err="1">
                <a:solidFill>
                  <a:schemeClr val="tx1"/>
                </a:solidFill>
              </a:rPr>
              <a:t>DataAreaId</a:t>
            </a:r>
            <a:r>
              <a:rPr lang="en-US" sz="1100" i="1" dirty="0">
                <a:solidFill>
                  <a:schemeClr val="tx1"/>
                </a:solidFill>
              </a:rPr>
              <a:t> column.</a:t>
            </a:r>
          </a:p>
          <a:p>
            <a:r>
              <a:rPr lang="en-US" sz="1100" i="1" dirty="0">
                <a:solidFill>
                  <a:schemeClr val="tx1"/>
                </a:solidFill>
              </a:rPr>
              <a:t>To help secure data in these tables, the administrator can specify a company context for a particular user in a role.</a:t>
            </a:r>
          </a:p>
        </p:txBody>
      </p:sp>
      <p:sp>
        <p:nvSpPr>
          <p:cNvPr id="6" name="Rectangle 5"/>
          <p:cNvSpPr/>
          <p:nvPr/>
        </p:nvSpPr>
        <p:spPr>
          <a:xfrm>
            <a:off x="886690" y="6892884"/>
            <a:ext cx="5080000" cy="524794"/>
          </a:xfrm>
          <a:prstGeom prst="rect">
            <a:avLst/>
          </a:prstGeom>
          <a:gradFill flip="none" rotWithShape="1">
            <a:gsLst>
              <a:gs pos="0">
                <a:srgbClr val="B7DEE8"/>
              </a:gs>
              <a:gs pos="100000">
                <a:schemeClr val="accent1">
                  <a:tint val="50000"/>
                  <a:shade val="100000"/>
                  <a:satMod val="350000"/>
                </a:schemeClr>
              </a:gs>
            </a:gsLst>
            <a:lin ang="16200000" scaled="0"/>
            <a:tileRect/>
          </a:gradFill>
          <a:ln w="3175">
            <a:solidFill>
              <a:srgbClr val="385D8A"/>
            </a:solidFill>
          </a:ln>
        </p:spPr>
        <p:style>
          <a:lnRef idx="1">
            <a:schemeClr val="accent1"/>
          </a:lnRef>
          <a:fillRef idx="3">
            <a:schemeClr val="accent1"/>
          </a:fillRef>
          <a:effectRef idx="2">
            <a:schemeClr val="accent1"/>
          </a:effectRef>
          <a:fontRef idx="minor">
            <a:schemeClr val="lt1"/>
          </a:fontRef>
        </p:style>
        <p:txBody>
          <a:bodyPr rtlCol="0" anchor="t"/>
          <a:lstStyle/>
          <a:p>
            <a:r>
              <a:rPr lang="en-US" sz="1100" b="1" i="1" dirty="0">
                <a:solidFill>
                  <a:schemeClr val="tx1"/>
                </a:solidFill>
              </a:rPr>
              <a:t>NOTE</a:t>
            </a:r>
            <a:r>
              <a:rPr lang="en-US" sz="1100" i="1" dirty="0">
                <a:solidFill>
                  <a:schemeClr val="tx1"/>
                </a:solidFill>
              </a:rPr>
              <a:t>: Before an organization hierarchy can be used for security it must be given the security organization hierarchy purpose.</a:t>
            </a:r>
          </a:p>
        </p:txBody>
      </p:sp>
    </p:spTree>
    <p:extLst>
      <p:ext uri="{BB962C8B-B14F-4D97-AF65-F5344CB8AC3E}">
        <p14:creationId xmlns:p14="http://schemas.microsoft.com/office/powerpoint/2010/main" val="10365093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8B263312-38AA-4E1E-B2B5-0F8F122B24FE}" type="slidenum">
              <a:rPr lang="en-US" smtClean="0"/>
              <a:pPr/>
              <a:t>16</a:t>
            </a:fld>
            <a:endParaRPr lang="en-US" dirty="0"/>
          </a:p>
        </p:txBody>
      </p:sp>
      <p:sp>
        <p:nvSpPr>
          <p:cNvPr id="9" name="Slide Image Placeholder 8"/>
          <p:cNvSpPr>
            <a:spLocks noGrp="1" noRot="1" noChangeAspect="1"/>
          </p:cNvSpPr>
          <p:nvPr>
            <p:ph type="sldImg"/>
          </p:nvPr>
        </p:nvSpPr>
        <p:spPr>
          <a:xfrm>
            <a:off x="381000" y="482600"/>
            <a:ext cx="6096000" cy="3429000"/>
          </a:xfrm>
        </p:spPr>
      </p:sp>
      <p:sp>
        <p:nvSpPr>
          <p:cNvPr id="10" name="Notes Placeholder 9"/>
          <p:cNvSpPr>
            <a:spLocks noGrp="1"/>
          </p:cNvSpPr>
          <p:nvPr>
            <p:ph type="body" idx="1"/>
          </p:nvPr>
        </p:nvSpPr>
        <p:spPr/>
        <p:txBody>
          <a:bodyPr/>
          <a:lstStyle/>
          <a:p>
            <a:r>
              <a:rPr lang="es-ES" b="1" dirty="0" err="1" smtClean="0">
                <a:latin typeface="Segoe"/>
              </a:rPr>
              <a:t>Authentication</a:t>
            </a:r>
            <a:endParaRPr lang="es-ES" b="1" dirty="0">
              <a:latin typeface="Segoe"/>
            </a:endParaRPr>
          </a:p>
          <a:p>
            <a:r>
              <a:rPr lang="en-US" dirty="0">
                <a:latin typeface="Segoe"/>
              </a:rPr>
              <a:t>Users are created by using Active Directory users, Active Directory groups, or by </a:t>
            </a:r>
            <a:r>
              <a:rPr lang="es-ES" dirty="0" err="1">
                <a:latin typeface="Segoe"/>
              </a:rPr>
              <a:t>using</a:t>
            </a:r>
            <a:r>
              <a:rPr lang="es-ES" dirty="0">
                <a:latin typeface="Segoe"/>
              </a:rPr>
              <a:t> </a:t>
            </a:r>
            <a:r>
              <a:rPr lang="es-ES" dirty="0" err="1">
                <a:latin typeface="Segoe"/>
              </a:rPr>
              <a:t>pluggable</a:t>
            </a:r>
            <a:r>
              <a:rPr lang="es-ES" dirty="0">
                <a:latin typeface="Segoe"/>
              </a:rPr>
              <a:t> </a:t>
            </a:r>
            <a:r>
              <a:rPr lang="es-ES" dirty="0" err="1">
                <a:latin typeface="Segoe"/>
              </a:rPr>
              <a:t>authentication</a:t>
            </a:r>
            <a:r>
              <a:rPr lang="es-ES" dirty="0">
                <a:latin typeface="Segoe"/>
              </a:rPr>
              <a:t>.</a:t>
            </a:r>
          </a:p>
          <a:p>
            <a:r>
              <a:rPr lang="es-ES" sz="1100" b="1" dirty="0">
                <a:latin typeface="Segoe"/>
              </a:rPr>
              <a:t>Active </a:t>
            </a:r>
            <a:r>
              <a:rPr lang="es-ES" sz="1100" b="1" dirty="0" err="1">
                <a:latin typeface="Segoe"/>
              </a:rPr>
              <a:t>Directory</a:t>
            </a:r>
            <a:r>
              <a:rPr lang="es-ES" sz="1100" b="1" dirty="0">
                <a:latin typeface="Segoe"/>
              </a:rPr>
              <a:t> </a:t>
            </a:r>
            <a:r>
              <a:rPr lang="es-ES" sz="1100" b="1" dirty="0" err="1">
                <a:latin typeface="Segoe"/>
              </a:rPr>
              <a:t>Users</a:t>
            </a:r>
            <a:endParaRPr lang="es-ES" sz="1100" b="1" dirty="0">
              <a:latin typeface="Segoe"/>
            </a:endParaRPr>
          </a:p>
          <a:p>
            <a:r>
              <a:rPr lang="en-US" dirty="0">
                <a:latin typeface="Segoe"/>
              </a:rPr>
              <a:t>You can use Active Directory users to control the security access to users on an individual basis. This is useful when each user has different access to the system and multiple users do not share the same access.</a:t>
            </a:r>
          </a:p>
          <a:p>
            <a:r>
              <a:rPr lang="es-ES" sz="1100" b="1" dirty="0">
                <a:latin typeface="Segoe"/>
              </a:rPr>
              <a:t>Active </a:t>
            </a:r>
            <a:r>
              <a:rPr lang="es-ES" sz="1100" b="1" dirty="0" err="1">
                <a:latin typeface="Segoe"/>
              </a:rPr>
              <a:t>Directory</a:t>
            </a:r>
            <a:r>
              <a:rPr lang="es-ES" sz="1100" b="1" dirty="0">
                <a:latin typeface="Segoe"/>
              </a:rPr>
              <a:t> </a:t>
            </a:r>
            <a:r>
              <a:rPr lang="es-ES" sz="1100" b="1" dirty="0" err="1">
                <a:latin typeface="Segoe"/>
              </a:rPr>
              <a:t>Groups</a:t>
            </a:r>
            <a:endParaRPr lang="es-ES" sz="1100" b="1" dirty="0">
              <a:latin typeface="Segoe"/>
            </a:endParaRPr>
          </a:p>
          <a:p>
            <a:r>
              <a:rPr lang="en-US" dirty="0">
                <a:latin typeface="Segoe"/>
              </a:rPr>
              <a:t>Active Directory groups can be used as an authentication type within Microsoft Dynamics AX 2012. Roles are added directly to the groups similar to Active Directory users. If a user is associated with an Active Directory user and group, that user receives the duties and privileges of both sets of roles.</a:t>
            </a:r>
          </a:p>
          <a:p>
            <a:r>
              <a:rPr lang="es-ES" sz="1100" b="1" dirty="0" err="1">
                <a:latin typeface="Segoe"/>
              </a:rPr>
              <a:t>Claims</a:t>
            </a:r>
            <a:r>
              <a:rPr lang="es-ES" sz="1100" b="1" dirty="0">
                <a:latin typeface="Segoe"/>
              </a:rPr>
              <a:t> </a:t>
            </a:r>
            <a:r>
              <a:rPr lang="es-ES" sz="1100" b="1" dirty="0" err="1">
                <a:latin typeface="Segoe"/>
              </a:rPr>
              <a:t>Users</a:t>
            </a:r>
            <a:endParaRPr lang="es-ES" sz="1100" b="1" dirty="0">
              <a:latin typeface="Segoe"/>
            </a:endParaRPr>
          </a:p>
          <a:p>
            <a:r>
              <a:rPr lang="en-US" dirty="0">
                <a:latin typeface="Segoe"/>
              </a:rPr>
              <a:t>Pluggable authentication can be used with Microsoft Dynamics AX 2012, and is used to allow access to Enterprise Portal to users who are not part of Active </a:t>
            </a:r>
            <a:r>
              <a:rPr lang="es-ES" dirty="0" err="1">
                <a:latin typeface="Segoe"/>
              </a:rPr>
              <a:t>Directory</a:t>
            </a:r>
            <a:r>
              <a:rPr lang="es-ES" dirty="0">
                <a:latin typeface="Segoe"/>
              </a:rPr>
              <a:t>.</a:t>
            </a:r>
          </a:p>
          <a:p>
            <a:r>
              <a:rPr lang="en-US" dirty="0">
                <a:latin typeface="Segoe"/>
              </a:rPr>
              <a:t>Microsoft Dynamics AX 2012 integrates with SharePoint Pluggable authentication to provide authentication to Enterprise Portal users not in an </a:t>
            </a:r>
            <a:r>
              <a:rPr lang="es-ES" dirty="0" err="1">
                <a:latin typeface="Segoe"/>
              </a:rPr>
              <a:t>organization's</a:t>
            </a:r>
            <a:r>
              <a:rPr lang="es-ES" dirty="0">
                <a:latin typeface="Segoe"/>
              </a:rPr>
              <a:t> Active </a:t>
            </a:r>
            <a:r>
              <a:rPr lang="es-ES" dirty="0" err="1">
                <a:latin typeface="Segoe"/>
              </a:rPr>
              <a:t>Directory</a:t>
            </a:r>
            <a:r>
              <a:rPr lang="es-ES" dirty="0" smtClean="0">
                <a:latin typeface="Segoe"/>
              </a:rPr>
              <a:t>.</a:t>
            </a:r>
            <a:endParaRPr lang="es-ES" dirty="0">
              <a:latin typeface="Segoe"/>
            </a:endParaRPr>
          </a:p>
        </p:txBody>
      </p:sp>
    </p:spTree>
    <p:extLst>
      <p:ext uri="{BB962C8B-B14F-4D97-AF65-F5344CB8AC3E}">
        <p14:creationId xmlns:p14="http://schemas.microsoft.com/office/powerpoint/2010/main" val="19013784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381000" y="349200"/>
            <a:ext cx="6096000" cy="8398800"/>
          </a:xfrm>
        </p:spPr>
        <p:txBody>
          <a:bodyPr/>
          <a:lstStyle/>
          <a:p>
            <a:r>
              <a:rPr lang="en-US" dirty="0">
                <a:latin typeface="Segoe"/>
              </a:rPr>
              <a:t>Pluggable authentication provides an administrator three additional forms of authentication in addition to Active Directory: </a:t>
            </a:r>
          </a:p>
          <a:p>
            <a:pPr marL="224325" indent="-224325">
              <a:buFont typeface="Arial" panose="020B0604020202020204" pitchFamily="34" charset="0"/>
              <a:buChar char="•"/>
            </a:pPr>
            <a:r>
              <a:rPr lang="en-US" dirty="0">
                <a:latin typeface="Segoe"/>
              </a:rPr>
              <a:t>Active Directory Federated Service (</a:t>
            </a:r>
            <a:r>
              <a:rPr lang="en-US" dirty="0" smtClean="0">
                <a:latin typeface="Segoe"/>
              </a:rPr>
              <a:t>AD FS</a:t>
            </a:r>
            <a:r>
              <a:rPr lang="en-US" dirty="0">
                <a:latin typeface="Segoe"/>
              </a:rPr>
              <a:t>),</a:t>
            </a:r>
          </a:p>
          <a:p>
            <a:pPr marL="224325" indent="-224325">
              <a:buFont typeface="Arial" panose="020B0604020202020204" pitchFamily="34" charset="0"/>
              <a:buChar char="•"/>
            </a:pPr>
            <a:r>
              <a:rPr lang="en-US" dirty="0">
                <a:latin typeface="Segoe"/>
              </a:rPr>
              <a:t>Forms Based Authentication (FBS)</a:t>
            </a:r>
          </a:p>
          <a:p>
            <a:pPr marL="224325" indent="-224325">
              <a:buFont typeface="Arial" panose="020B0604020202020204" pitchFamily="34" charset="0"/>
              <a:buChar char="•"/>
            </a:pPr>
            <a:r>
              <a:rPr lang="en-US" dirty="0">
                <a:latin typeface="Segoe"/>
              </a:rPr>
              <a:t>Live Id.</a:t>
            </a:r>
          </a:p>
          <a:p>
            <a:pPr marL="171450" indent="-171450">
              <a:buFont typeface="Arial" panose="020B0604020202020204" pitchFamily="34" charset="0"/>
              <a:buChar char="•"/>
            </a:pPr>
            <a:r>
              <a:rPr lang="en-US" b="1" dirty="0" smtClean="0">
                <a:latin typeface="Segoe"/>
              </a:rPr>
              <a:t>Active </a:t>
            </a:r>
            <a:r>
              <a:rPr lang="en-US" b="1" dirty="0">
                <a:latin typeface="Segoe"/>
              </a:rPr>
              <a:t>Directory Federated Service</a:t>
            </a:r>
            <a:r>
              <a:rPr lang="en-US" dirty="0">
                <a:latin typeface="Segoe"/>
              </a:rPr>
              <a:t>: Allows users who are associated with an external Active Directory to access Enterprise Portal. When an </a:t>
            </a:r>
            <a:r>
              <a:rPr lang="en-US" dirty="0" smtClean="0">
                <a:latin typeface="Segoe"/>
              </a:rPr>
              <a:t>AD FS </a:t>
            </a:r>
            <a:r>
              <a:rPr lang="en-US" dirty="0">
                <a:latin typeface="Segoe"/>
              </a:rPr>
              <a:t>user is removed from the external Active</a:t>
            </a:r>
          </a:p>
          <a:p>
            <a:pPr marL="285750" indent="-171450">
              <a:buFont typeface="Arial" panose="020B0604020202020204" pitchFamily="34" charset="0"/>
              <a:buChar char="•"/>
            </a:pPr>
            <a:r>
              <a:rPr lang="en-US" dirty="0">
                <a:latin typeface="Segoe"/>
              </a:rPr>
              <a:t>Directory that user does not have access to Enterprise Portal.</a:t>
            </a:r>
          </a:p>
          <a:p>
            <a:pPr marL="171450" indent="-171450">
              <a:buFont typeface="Arial" panose="020B0604020202020204" pitchFamily="34" charset="0"/>
              <a:buChar char="•"/>
            </a:pPr>
            <a:r>
              <a:rPr lang="en-US" b="1" dirty="0" smtClean="0">
                <a:latin typeface="Segoe"/>
              </a:rPr>
              <a:t>Forms </a:t>
            </a:r>
            <a:r>
              <a:rPr lang="en-US" b="1" dirty="0">
                <a:latin typeface="Segoe"/>
              </a:rPr>
              <a:t>Based Authentication</a:t>
            </a:r>
            <a:r>
              <a:rPr lang="en-US" dirty="0">
                <a:latin typeface="Segoe"/>
              </a:rPr>
              <a:t>: Allows users to authenticate against a custom database of users.</a:t>
            </a:r>
          </a:p>
          <a:p>
            <a:pPr marL="171450" indent="-171450">
              <a:buFont typeface="Arial" panose="020B0604020202020204" pitchFamily="34" charset="0"/>
              <a:buChar char="•"/>
            </a:pPr>
            <a:r>
              <a:rPr lang="en-US" b="1" dirty="0" smtClean="0">
                <a:latin typeface="Segoe"/>
              </a:rPr>
              <a:t>Live ID</a:t>
            </a:r>
            <a:r>
              <a:rPr lang="en-US" dirty="0" smtClean="0">
                <a:latin typeface="Segoe"/>
              </a:rPr>
              <a:t>: </a:t>
            </a:r>
            <a:r>
              <a:rPr lang="en-US" dirty="0">
                <a:latin typeface="Segoe"/>
              </a:rPr>
              <a:t>Users can authenticate to Enterprise Portal by using </a:t>
            </a:r>
            <a:r>
              <a:rPr lang="es-ES" dirty="0">
                <a:latin typeface="Segoe"/>
              </a:rPr>
              <a:t>Windows Live Id.</a:t>
            </a:r>
          </a:p>
          <a:p>
            <a:endParaRPr lang="es-ES" dirty="0" smtClean="0">
              <a:latin typeface="Segoe"/>
            </a:endParaRPr>
          </a:p>
          <a:p>
            <a:endParaRPr lang="es-ES" dirty="0">
              <a:latin typeface="Segoe"/>
            </a:endParaRPr>
          </a:p>
          <a:p>
            <a:endParaRPr lang="es-ES" dirty="0" smtClean="0">
              <a:latin typeface="Segoe"/>
            </a:endParaRPr>
          </a:p>
        </p:txBody>
      </p:sp>
      <p:sp>
        <p:nvSpPr>
          <p:cNvPr id="4" name="Slide Number Placeholder 3"/>
          <p:cNvSpPr>
            <a:spLocks noGrp="1"/>
          </p:cNvSpPr>
          <p:nvPr>
            <p:ph type="sldNum" sz="quarter" idx="10"/>
          </p:nvPr>
        </p:nvSpPr>
        <p:spPr/>
        <p:txBody>
          <a:bodyPr/>
          <a:lstStyle/>
          <a:p>
            <a:fld id="{675416BA-65F7-274A-AD61-D0FA78F3AA6E}" type="slidenum">
              <a:rPr lang="en-US" smtClean="0"/>
              <a:pPr/>
              <a:t>17</a:t>
            </a:fld>
            <a:endParaRPr lang="en-US" dirty="0"/>
          </a:p>
        </p:txBody>
      </p:sp>
      <p:sp>
        <p:nvSpPr>
          <p:cNvPr id="2" name="Rectangle 1"/>
          <p:cNvSpPr/>
          <p:nvPr/>
        </p:nvSpPr>
        <p:spPr>
          <a:xfrm>
            <a:off x="713014" y="2977243"/>
            <a:ext cx="5080000" cy="635000"/>
          </a:xfrm>
          <a:prstGeom prst="rect">
            <a:avLst/>
          </a:prstGeom>
          <a:gradFill flip="none" rotWithShape="1">
            <a:gsLst>
              <a:gs pos="0">
                <a:srgbClr val="B7DEE8"/>
              </a:gs>
              <a:gs pos="100000">
                <a:schemeClr val="accent1">
                  <a:tint val="50000"/>
                  <a:shade val="100000"/>
                  <a:satMod val="350000"/>
                </a:schemeClr>
              </a:gs>
            </a:gsLst>
            <a:lin ang="16200000" scaled="0"/>
            <a:tileRect/>
          </a:gradFill>
          <a:ln w="3175">
            <a:solidFill>
              <a:srgbClr val="385D8A"/>
            </a:solidFill>
          </a:ln>
        </p:spPr>
        <p:style>
          <a:lnRef idx="1">
            <a:schemeClr val="accent1"/>
          </a:lnRef>
          <a:fillRef idx="3">
            <a:schemeClr val="accent1"/>
          </a:fillRef>
          <a:effectRef idx="2">
            <a:schemeClr val="accent1"/>
          </a:effectRef>
          <a:fontRef idx="minor">
            <a:schemeClr val="lt1"/>
          </a:fontRef>
        </p:style>
        <p:txBody>
          <a:bodyPr rtlCol="0" anchor="t"/>
          <a:lstStyle/>
          <a:p>
            <a:r>
              <a:rPr lang="en-US" sz="1100" b="1" dirty="0" smtClean="0">
                <a:solidFill>
                  <a:schemeClr val="tx1"/>
                </a:solidFill>
              </a:rPr>
              <a:t>Note: </a:t>
            </a:r>
            <a:r>
              <a:rPr lang="en-US" sz="1100" dirty="0" smtClean="0">
                <a:solidFill>
                  <a:schemeClr val="tx1"/>
                </a:solidFill>
              </a:rPr>
              <a:t>Custom </a:t>
            </a:r>
            <a:r>
              <a:rPr lang="en-US" sz="1100" dirty="0">
                <a:solidFill>
                  <a:schemeClr val="tx1"/>
                </a:solidFill>
              </a:rPr>
              <a:t>Security Token Services (STS) using Windows Identity Foundation APIs and Security Assertion Markup Language (SAML) are also </a:t>
            </a:r>
            <a:r>
              <a:rPr lang="es-ES" sz="1100" dirty="0" err="1">
                <a:solidFill>
                  <a:schemeClr val="tx1"/>
                </a:solidFill>
              </a:rPr>
              <a:t>supported</a:t>
            </a:r>
            <a:r>
              <a:rPr lang="es-ES" sz="1100" dirty="0">
                <a:solidFill>
                  <a:schemeClr val="tx1"/>
                </a:solidFill>
              </a:rPr>
              <a:t>.</a:t>
            </a:r>
          </a:p>
        </p:txBody>
      </p:sp>
    </p:spTree>
    <p:extLst>
      <p:ext uri="{BB962C8B-B14F-4D97-AF65-F5344CB8AC3E}">
        <p14:creationId xmlns:p14="http://schemas.microsoft.com/office/powerpoint/2010/main" val="126936930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8B263312-38AA-4E1E-B2B5-0F8F122B24FE}" type="slidenum">
              <a:rPr lang="en-US" smtClean="0"/>
              <a:pPr/>
              <a:t>18</a:t>
            </a:fld>
            <a:endParaRPr lang="en-US" dirty="0"/>
          </a:p>
        </p:txBody>
      </p:sp>
      <p:sp>
        <p:nvSpPr>
          <p:cNvPr id="6" name="Slide Image Placeholder 5"/>
          <p:cNvSpPr>
            <a:spLocks noGrp="1" noRot="1" noChangeAspect="1"/>
          </p:cNvSpPr>
          <p:nvPr>
            <p:ph type="sldImg"/>
          </p:nvPr>
        </p:nvSpPr>
        <p:spPr>
          <a:xfrm>
            <a:off x="381000" y="482600"/>
            <a:ext cx="6096000" cy="3429000"/>
          </a:xfrm>
        </p:spPr>
      </p:sp>
      <p:sp>
        <p:nvSpPr>
          <p:cNvPr id="7" name="Notes Placeholder 6"/>
          <p:cNvSpPr>
            <a:spLocks noGrp="1"/>
          </p:cNvSpPr>
          <p:nvPr>
            <p:ph type="body" idx="1"/>
          </p:nvPr>
        </p:nvSpPr>
        <p:spPr/>
        <p:txBody>
          <a:bodyPr/>
          <a:lstStyle/>
          <a:p>
            <a:r>
              <a:rPr lang="en-US" b="1" dirty="0" smtClean="0"/>
              <a:t>AUTHENTICATION</a:t>
            </a:r>
            <a:endParaRPr lang="en-US" b="1" dirty="0"/>
          </a:p>
          <a:p>
            <a:r>
              <a:rPr lang="en-US" dirty="0"/>
              <a:t>Users are created by using Active Directory users, Active Directory groups, or by using pluggable authentication.</a:t>
            </a:r>
          </a:p>
          <a:p>
            <a:r>
              <a:rPr lang="en-US" b="1" dirty="0"/>
              <a:t>Active Directory Users</a:t>
            </a:r>
          </a:p>
          <a:p>
            <a:r>
              <a:rPr lang="en-US" dirty="0"/>
              <a:t>You can use Active Directory users to control the security access to users on an individual basis. This is useful when each user has different access to the system and multiple users do not share the same access.</a:t>
            </a:r>
            <a:endParaRPr lang="en-US" b="1" dirty="0"/>
          </a:p>
          <a:p>
            <a:r>
              <a:rPr lang="en-US" b="1" dirty="0"/>
              <a:t>Active Directory Groups</a:t>
            </a:r>
          </a:p>
          <a:p>
            <a:r>
              <a:rPr lang="en-US" dirty="0"/>
              <a:t>Active Directory groups can be used as an authentication type within Microsoft Dynamics AX 2012. Roles are added directly to the groups similar to Active Directory users. If a user is associated with an Active Directory user and group, that user receives the duties and privileges of both sets of roles.</a:t>
            </a:r>
          </a:p>
          <a:p>
            <a:pPr defTabSz="897264">
              <a:lnSpc>
                <a:spcPct val="90000"/>
              </a:lnSpc>
              <a:spcBef>
                <a:spcPts val="0"/>
              </a:spcBef>
              <a:spcAft>
                <a:spcPts val="327"/>
              </a:spcAft>
              <a:defRPr/>
            </a:pPr>
            <a:endParaRPr lang="en-US" i="1" dirty="0" smtClean="0"/>
          </a:p>
          <a:p>
            <a:pPr defTabSz="897264">
              <a:lnSpc>
                <a:spcPct val="90000"/>
              </a:lnSpc>
              <a:spcBef>
                <a:spcPts val="0"/>
              </a:spcBef>
              <a:spcAft>
                <a:spcPts val="327"/>
              </a:spcAft>
              <a:defRPr/>
            </a:pPr>
            <a:r>
              <a:rPr lang="en-US" i="1" dirty="0" smtClean="0"/>
              <a:t>If </a:t>
            </a:r>
            <a:r>
              <a:rPr lang="en-US" i="1" dirty="0"/>
              <a:t>a user is associated with an Active Directory user and group, that user receives the duties and privileges of both sets of roles</a:t>
            </a:r>
            <a:r>
              <a:rPr lang="en-US" i="1" dirty="0" smtClean="0"/>
              <a:t>.</a:t>
            </a:r>
            <a:endParaRPr lang="en-US" b="1" dirty="0"/>
          </a:p>
        </p:txBody>
      </p:sp>
    </p:spTree>
    <p:extLst>
      <p:ext uri="{BB962C8B-B14F-4D97-AF65-F5344CB8AC3E}">
        <p14:creationId xmlns:p14="http://schemas.microsoft.com/office/powerpoint/2010/main" val="384181891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8B263312-38AA-4E1E-B2B5-0F8F122B24FE}" type="slidenum">
              <a:rPr lang="en-US" smtClean="0"/>
              <a:pPr/>
              <a:t>19</a:t>
            </a:fld>
            <a:endParaRPr lang="en-US" dirty="0"/>
          </a:p>
        </p:txBody>
      </p:sp>
      <p:sp>
        <p:nvSpPr>
          <p:cNvPr id="6" name="Slide Image Placeholder 5"/>
          <p:cNvSpPr>
            <a:spLocks noGrp="1" noRot="1" noChangeAspect="1"/>
          </p:cNvSpPr>
          <p:nvPr>
            <p:ph type="sldImg"/>
          </p:nvPr>
        </p:nvSpPr>
        <p:spPr>
          <a:xfrm>
            <a:off x="381000" y="482600"/>
            <a:ext cx="6096000" cy="3429000"/>
          </a:xfrm>
        </p:spPr>
      </p:sp>
      <p:sp>
        <p:nvSpPr>
          <p:cNvPr id="7" name="Notes Placeholder 6"/>
          <p:cNvSpPr>
            <a:spLocks noGrp="1"/>
          </p:cNvSpPr>
          <p:nvPr>
            <p:ph type="body" idx="1"/>
          </p:nvPr>
        </p:nvSpPr>
        <p:spPr/>
        <p:txBody>
          <a:bodyPr/>
          <a:lstStyle/>
          <a:p>
            <a:r>
              <a:rPr lang="en-US" b="1" dirty="0" smtClean="0"/>
              <a:t>Claims </a:t>
            </a:r>
            <a:r>
              <a:rPr lang="en-US" b="1" dirty="0"/>
              <a:t>Users</a:t>
            </a:r>
          </a:p>
          <a:p>
            <a:r>
              <a:rPr lang="en-US" dirty="0"/>
              <a:t>Pluggable authentication can be used with Microsoft Dynamics AX 2012, and is used to allow access to Enterprise Portal to users who are not part of Active Directory.</a:t>
            </a:r>
          </a:p>
          <a:p>
            <a:r>
              <a:rPr lang="en-US" dirty="0" smtClean="0"/>
              <a:t>Microsoft </a:t>
            </a:r>
            <a:r>
              <a:rPr lang="en-US" dirty="0"/>
              <a:t>Dynamics AX 2012 integrates with SharePoint Pluggable authentication to provide authentication to Enterprise Portal users not in an organization's Active Directory. </a:t>
            </a:r>
          </a:p>
          <a:p>
            <a:r>
              <a:rPr lang="en-US" dirty="0" smtClean="0"/>
              <a:t>Pluggable </a:t>
            </a:r>
            <a:r>
              <a:rPr lang="en-US" dirty="0"/>
              <a:t>authentication provides an administrator three additional forms of authentication in addition to Active </a:t>
            </a:r>
            <a:r>
              <a:rPr lang="en-US" dirty="0" smtClean="0"/>
              <a:t>Directory:</a:t>
            </a:r>
          </a:p>
          <a:p>
            <a:pPr marL="171450" indent="-171450">
              <a:buFont typeface="Arial" panose="020B0604020202020204" pitchFamily="34" charset="0"/>
              <a:buChar char="•"/>
            </a:pPr>
            <a:r>
              <a:rPr lang="en-US" dirty="0" smtClean="0"/>
              <a:t>Active </a:t>
            </a:r>
            <a:r>
              <a:rPr lang="en-US" dirty="0"/>
              <a:t>Directory Federated Service (</a:t>
            </a:r>
            <a:r>
              <a:rPr lang="en-US" dirty="0" smtClean="0"/>
              <a:t>AD FS)</a:t>
            </a:r>
          </a:p>
          <a:p>
            <a:pPr marL="171450" indent="-171450">
              <a:buFont typeface="Arial" panose="020B0604020202020204" pitchFamily="34" charset="0"/>
              <a:buChar char="•"/>
            </a:pPr>
            <a:r>
              <a:rPr lang="en-US" dirty="0" smtClean="0"/>
              <a:t>Forms </a:t>
            </a:r>
            <a:r>
              <a:rPr lang="en-US" dirty="0"/>
              <a:t>Based Authentication (</a:t>
            </a:r>
            <a:r>
              <a:rPr lang="en-US" dirty="0" smtClean="0"/>
              <a:t>FBS)</a:t>
            </a:r>
          </a:p>
          <a:p>
            <a:pPr marL="171450" indent="-171450">
              <a:buFont typeface="Arial" panose="020B0604020202020204" pitchFamily="34" charset="0"/>
              <a:buChar char="•"/>
            </a:pPr>
            <a:r>
              <a:rPr lang="en-US" dirty="0" smtClean="0"/>
              <a:t>Live ID. </a:t>
            </a:r>
            <a:endParaRPr lang="en-US" dirty="0"/>
          </a:p>
          <a:p>
            <a:pPr marL="224325" indent="-224325">
              <a:buFont typeface="+mj-lt"/>
              <a:buAutoNum type="arabicPeriod"/>
            </a:pPr>
            <a:r>
              <a:rPr lang="en-US" b="1" dirty="0"/>
              <a:t>Active Directory Federated Service</a:t>
            </a:r>
            <a:r>
              <a:rPr lang="en-US" dirty="0"/>
              <a:t>: Allows users who are associated with an external Active Directory to access Enterprise Portal. When an </a:t>
            </a:r>
            <a:r>
              <a:rPr lang="en-US" dirty="0" smtClean="0"/>
              <a:t>AD FS </a:t>
            </a:r>
            <a:r>
              <a:rPr lang="en-US" dirty="0"/>
              <a:t>user is removed from the external Active Directory that user does not have access to Enterprise Portal.</a:t>
            </a:r>
          </a:p>
          <a:p>
            <a:pPr marL="224325" indent="-224325">
              <a:buFont typeface="+mj-lt"/>
              <a:buAutoNum type="arabicPeriod"/>
            </a:pPr>
            <a:r>
              <a:rPr lang="en-US" dirty="0"/>
              <a:t> </a:t>
            </a:r>
            <a:r>
              <a:rPr lang="en-US" b="1" dirty="0"/>
              <a:t>Forms Based Authentication</a:t>
            </a:r>
            <a:r>
              <a:rPr lang="en-US" dirty="0"/>
              <a:t>: Allows users to authenticate against a custom database of users. </a:t>
            </a:r>
          </a:p>
          <a:p>
            <a:pPr marL="224325" indent="-224325">
              <a:buFont typeface="+mj-lt"/>
              <a:buAutoNum type="arabicPeriod"/>
            </a:pPr>
            <a:r>
              <a:rPr lang="en-US" b="1" dirty="0"/>
              <a:t>Live </a:t>
            </a:r>
            <a:r>
              <a:rPr lang="en-US" b="1" dirty="0" smtClean="0"/>
              <a:t>ID</a:t>
            </a:r>
            <a:r>
              <a:rPr lang="en-US" dirty="0" smtClean="0"/>
              <a:t>: </a:t>
            </a:r>
            <a:r>
              <a:rPr lang="en-US" dirty="0"/>
              <a:t>Users can authenticate to Enterprise Portal by using Windows Live </a:t>
            </a:r>
            <a:r>
              <a:rPr lang="en-US" dirty="0" smtClean="0"/>
              <a:t>ID.</a:t>
            </a:r>
            <a:endParaRPr lang="en-US" dirty="0"/>
          </a:p>
        </p:txBody>
      </p:sp>
    </p:spTree>
    <p:extLst>
      <p:ext uri="{BB962C8B-B14F-4D97-AF65-F5344CB8AC3E}">
        <p14:creationId xmlns:p14="http://schemas.microsoft.com/office/powerpoint/2010/main" val="12517600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75416BA-65F7-274A-AD61-D0FA78F3AA6E}" type="slidenum">
              <a:rPr lang="en-US" smtClean="0"/>
              <a:pPr/>
              <a:t>2</a:t>
            </a:fld>
            <a:endParaRPr lang="en-US" dirty="0"/>
          </a:p>
        </p:txBody>
      </p:sp>
    </p:spTree>
    <p:extLst>
      <p:ext uri="{BB962C8B-B14F-4D97-AF65-F5344CB8AC3E}">
        <p14:creationId xmlns:p14="http://schemas.microsoft.com/office/powerpoint/2010/main" val="420704475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endParaRPr lang="es-E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20</a:t>
            </a:fld>
            <a:endParaRPr lang="en-US" dirty="0"/>
          </a:p>
        </p:txBody>
      </p:sp>
      <p:sp>
        <p:nvSpPr>
          <p:cNvPr id="5" name="Rectangle 4"/>
          <p:cNvSpPr/>
          <p:nvPr/>
        </p:nvSpPr>
        <p:spPr>
          <a:xfrm>
            <a:off x="997125" y="4424292"/>
            <a:ext cx="4969565" cy="636561"/>
          </a:xfrm>
          <a:prstGeom prst="rect">
            <a:avLst/>
          </a:prstGeom>
          <a:solidFill>
            <a:srgbClr val="B7DEE8"/>
          </a:solidFill>
          <a:ln w="3175">
            <a:solidFill>
              <a:srgbClr val="385D8A"/>
            </a:solidFill>
          </a:ln>
        </p:spPr>
        <p:style>
          <a:lnRef idx="2">
            <a:schemeClr val="accent1">
              <a:shade val="50000"/>
            </a:schemeClr>
          </a:lnRef>
          <a:fillRef idx="1">
            <a:schemeClr val="accent1"/>
          </a:fillRef>
          <a:effectRef idx="0">
            <a:schemeClr val="accent1"/>
          </a:effectRef>
          <a:fontRef idx="minor">
            <a:schemeClr val="lt1"/>
          </a:fontRef>
        </p:style>
        <p:txBody>
          <a:bodyPr lIns="89730" tIns="44865" rIns="89730" bIns="44865" rtlCol="0" anchor="t"/>
          <a:lstStyle/>
          <a:p>
            <a:r>
              <a:rPr lang="en-US" sz="1200" b="1" dirty="0">
                <a:solidFill>
                  <a:schemeClr val="tx1"/>
                </a:solidFill>
              </a:rPr>
              <a:t>Note: </a:t>
            </a:r>
            <a:r>
              <a:rPr lang="en-US" sz="1200" dirty="0">
                <a:solidFill>
                  <a:schemeClr val="tx1"/>
                </a:solidFill>
              </a:rPr>
              <a:t>Custom Security Token Services (STS) using Windows Identity Foundation APIs and Security Assertion Markup Language (SAML) are also supported.</a:t>
            </a:r>
          </a:p>
        </p:txBody>
      </p:sp>
      <p:sp>
        <p:nvSpPr>
          <p:cNvPr id="8" name="Slide Image Placeholder 7"/>
          <p:cNvSpPr>
            <a:spLocks noGrp="1" noRot="1" noChangeAspect="1"/>
          </p:cNvSpPr>
          <p:nvPr>
            <p:ph type="sldImg"/>
          </p:nvPr>
        </p:nvSpPr>
        <p:spPr>
          <a:xfrm>
            <a:off x="381000" y="482600"/>
            <a:ext cx="6096000" cy="3429000"/>
          </a:xfrm>
        </p:spPr>
      </p:sp>
    </p:spTree>
    <p:extLst>
      <p:ext uri="{BB962C8B-B14F-4D97-AF65-F5344CB8AC3E}">
        <p14:creationId xmlns:p14="http://schemas.microsoft.com/office/powerpoint/2010/main" val="412123616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endParaRPr lang="es-E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21</a:t>
            </a:fld>
            <a:endParaRPr lang="en-US" dirty="0"/>
          </a:p>
        </p:txBody>
      </p:sp>
      <p:sp>
        <p:nvSpPr>
          <p:cNvPr id="5" name="Rectangle 4"/>
          <p:cNvSpPr/>
          <p:nvPr/>
        </p:nvSpPr>
        <p:spPr>
          <a:xfrm>
            <a:off x="944217" y="4537960"/>
            <a:ext cx="4969565" cy="636561"/>
          </a:xfrm>
          <a:prstGeom prst="rect">
            <a:avLst/>
          </a:prstGeom>
          <a:solidFill>
            <a:srgbClr val="B7DEE8"/>
          </a:solidFill>
          <a:ln w="3175">
            <a:solidFill>
              <a:srgbClr val="385D8A"/>
            </a:solidFill>
          </a:ln>
        </p:spPr>
        <p:style>
          <a:lnRef idx="2">
            <a:schemeClr val="accent1">
              <a:shade val="50000"/>
            </a:schemeClr>
          </a:lnRef>
          <a:fillRef idx="1">
            <a:schemeClr val="accent1"/>
          </a:fillRef>
          <a:effectRef idx="0">
            <a:schemeClr val="accent1"/>
          </a:effectRef>
          <a:fontRef idx="minor">
            <a:schemeClr val="lt1"/>
          </a:fontRef>
        </p:style>
        <p:txBody>
          <a:bodyPr lIns="89730" tIns="44865" rIns="89730" bIns="44865" rtlCol="0" anchor="t"/>
          <a:lstStyle/>
          <a:p>
            <a:r>
              <a:rPr lang="en-US" sz="1200" b="1" dirty="0">
                <a:solidFill>
                  <a:schemeClr val="tx1"/>
                </a:solidFill>
              </a:rPr>
              <a:t>Note: </a:t>
            </a:r>
            <a:r>
              <a:rPr lang="en-US" sz="1200" dirty="0">
                <a:solidFill>
                  <a:schemeClr val="tx1"/>
                </a:solidFill>
              </a:rPr>
              <a:t>Custom Security Token Services (STS) using Windows Identity Foundation APIs and Security Assertion Markup Language (SAML) are also supported.</a:t>
            </a:r>
          </a:p>
        </p:txBody>
      </p:sp>
      <p:sp>
        <p:nvSpPr>
          <p:cNvPr id="8" name="Slide Image Placeholder 7"/>
          <p:cNvSpPr>
            <a:spLocks noGrp="1" noRot="1" noChangeAspect="1"/>
          </p:cNvSpPr>
          <p:nvPr>
            <p:ph type="sldImg"/>
          </p:nvPr>
        </p:nvSpPr>
        <p:spPr>
          <a:xfrm>
            <a:off x="381000" y="482600"/>
            <a:ext cx="6096000" cy="3429000"/>
          </a:xfrm>
        </p:spPr>
      </p:sp>
    </p:spTree>
    <p:extLst>
      <p:ext uri="{BB962C8B-B14F-4D97-AF65-F5344CB8AC3E}">
        <p14:creationId xmlns:p14="http://schemas.microsoft.com/office/powerpoint/2010/main" val="349673441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Notes Placeholder 7"/>
          <p:cNvSpPr>
            <a:spLocks noGrp="1"/>
          </p:cNvSpPr>
          <p:nvPr>
            <p:ph type="body" idx="1"/>
          </p:nvPr>
        </p:nvSpPr>
        <p:spPr/>
        <p:txBody>
          <a:bodyPr/>
          <a:lstStyle/>
          <a:p>
            <a:endParaRPr lang="es-E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22</a:t>
            </a:fld>
            <a:endParaRPr lang="en-US" dirty="0"/>
          </a:p>
        </p:txBody>
      </p:sp>
      <p:sp>
        <p:nvSpPr>
          <p:cNvPr id="5" name="Rectangle 4"/>
          <p:cNvSpPr/>
          <p:nvPr/>
        </p:nvSpPr>
        <p:spPr>
          <a:xfrm>
            <a:off x="944217" y="5132731"/>
            <a:ext cx="4969565" cy="636561"/>
          </a:xfrm>
          <a:prstGeom prst="rect">
            <a:avLst/>
          </a:prstGeom>
          <a:solidFill>
            <a:srgbClr val="B7DEE8"/>
          </a:solidFill>
          <a:ln w="3175">
            <a:solidFill>
              <a:srgbClr val="385D8A"/>
            </a:solidFill>
          </a:ln>
        </p:spPr>
        <p:style>
          <a:lnRef idx="2">
            <a:schemeClr val="accent1">
              <a:shade val="50000"/>
            </a:schemeClr>
          </a:lnRef>
          <a:fillRef idx="1">
            <a:schemeClr val="accent1"/>
          </a:fillRef>
          <a:effectRef idx="0">
            <a:schemeClr val="accent1"/>
          </a:effectRef>
          <a:fontRef idx="minor">
            <a:schemeClr val="lt1"/>
          </a:fontRef>
        </p:style>
        <p:txBody>
          <a:bodyPr lIns="89730" tIns="44865" rIns="89730" bIns="44865" rtlCol="0" anchor="t"/>
          <a:lstStyle/>
          <a:p>
            <a:r>
              <a:rPr lang="en-US" sz="1200" b="1" dirty="0">
                <a:solidFill>
                  <a:schemeClr val="tx1"/>
                </a:solidFill>
              </a:rPr>
              <a:t>Note: </a:t>
            </a:r>
            <a:r>
              <a:rPr lang="en-US" sz="1200" dirty="0">
                <a:solidFill>
                  <a:schemeClr val="tx1"/>
                </a:solidFill>
              </a:rPr>
              <a:t>Custom Security Token Services (STS) using Windows Identity Foundation APIs and Security Assertion Markup Language (SAML) are also supported.</a:t>
            </a:r>
          </a:p>
        </p:txBody>
      </p:sp>
      <p:sp>
        <p:nvSpPr>
          <p:cNvPr id="7" name="Slide Image Placeholder 6"/>
          <p:cNvSpPr>
            <a:spLocks noGrp="1" noRot="1" noChangeAspect="1"/>
          </p:cNvSpPr>
          <p:nvPr>
            <p:ph type="sldImg"/>
          </p:nvPr>
        </p:nvSpPr>
        <p:spPr>
          <a:xfrm>
            <a:off x="381000" y="482600"/>
            <a:ext cx="6096000" cy="3429000"/>
          </a:xfrm>
        </p:spPr>
      </p:sp>
    </p:spTree>
    <p:extLst>
      <p:ext uri="{BB962C8B-B14F-4D97-AF65-F5344CB8AC3E}">
        <p14:creationId xmlns:p14="http://schemas.microsoft.com/office/powerpoint/2010/main" val="271247911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Notes Placeholder 7"/>
          <p:cNvSpPr>
            <a:spLocks noGrp="1"/>
          </p:cNvSpPr>
          <p:nvPr>
            <p:ph type="body" idx="1"/>
          </p:nvPr>
        </p:nvSpPr>
        <p:spPr/>
        <p:txBody>
          <a:bodyPr/>
          <a:lstStyle/>
          <a:p>
            <a:endParaRPr lang="es-E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23</a:t>
            </a:fld>
            <a:endParaRPr lang="en-US" dirty="0"/>
          </a:p>
        </p:txBody>
      </p:sp>
      <p:sp>
        <p:nvSpPr>
          <p:cNvPr id="5" name="Rectangle 4"/>
          <p:cNvSpPr/>
          <p:nvPr/>
        </p:nvSpPr>
        <p:spPr>
          <a:xfrm>
            <a:off x="944217" y="5317887"/>
            <a:ext cx="4969565" cy="636561"/>
          </a:xfrm>
          <a:prstGeom prst="rect">
            <a:avLst/>
          </a:prstGeom>
          <a:solidFill>
            <a:srgbClr val="B7DEE8"/>
          </a:solidFill>
          <a:ln w="3175">
            <a:solidFill>
              <a:srgbClr val="385D8A"/>
            </a:solidFill>
          </a:ln>
        </p:spPr>
        <p:style>
          <a:lnRef idx="2">
            <a:schemeClr val="accent1">
              <a:shade val="50000"/>
            </a:schemeClr>
          </a:lnRef>
          <a:fillRef idx="1">
            <a:schemeClr val="accent1"/>
          </a:fillRef>
          <a:effectRef idx="0">
            <a:schemeClr val="accent1"/>
          </a:effectRef>
          <a:fontRef idx="minor">
            <a:schemeClr val="lt1"/>
          </a:fontRef>
        </p:style>
        <p:txBody>
          <a:bodyPr lIns="89730" tIns="44865" rIns="89730" bIns="44865" rtlCol="0" anchor="t"/>
          <a:lstStyle/>
          <a:p>
            <a:r>
              <a:rPr lang="en-US" sz="1200" b="1" dirty="0">
                <a:solidFill>
                  <a:schemeClr val="tx1"/>
                </a:solidFill>
              </a:rPr>
              <a:t>Note: </a:t>
            </a:r>
            <a:r>
              <a:rPr lang="en-US" sz="1200" dirty="0">
                <a:solidFill>
                  <a:schemeClr val="tx1"/>
                </a:solidFill>
              </a:rPr>
              <a:t>Custom Security Token Services (STS) using Windows Identity Foundation APIs and Security Assertion Markup Language (SAML) are also supported.</a:t>
            </a:r>
          </a:p>
        </p:txBody>
      </p:sp>
      <p:sp>
        <p:nvSpPr>
          <p:cNvPr id="7" name="Slide Image Placeholder 6"/>
          <p:cNvSpPr>
            <a:spLocks noGrp="1" noRot="1" noChangeAspect="1"/>
          </p:cNvSpPr>
          <p:nvPr>
            <p:ph type="sldImg"/>
          </p:nvPr>
        </p:nvSpPr>
        <p:spPr>
          <a:xfrm>
            <a:off x="381000" y="482600"/>
            <a:ext cx="6096000" cy="3429000"/>
          </a:xfrm>
        </p:spPr>
      </p:sp>
    </p:spTree>
    <p:extLst>
      <p:ext uri="{BB962C8B-B14F-4D97-AF65-F5344CB8AC3E}">
        <p14:creationId xmlns:p14="http://schemas.microsoft.com/office/powerpoint/2010/main" val="239458617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Notes Placeholder 7"/>
          <p:cNvSpPr>
            <a:spLocks noGrp="1"/>
          </p:cNvSpPr>
          <p:nvPr>
            <p:ph type="body" idx="1"/>
          </p:nvPr>
        </p:nvSpPr>
        <p:spPr/>
        <p:txBody>
          <a:bodyPr/>
          <a:lstStyle/>
          <a:p>
            <a:endParaRPr lang="es-E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24</a:t>
            </a:fld>
            <a:endParaRPr lang="en-US" dirty="0"/>
          </a:p>
        </p:txBody>
      </p:sp>
      <p:sp>
        <p:nvSpPr>
          <p:cNvPr id="5" name="Rectangle 4"/>
          <p:cNvSpPr/>
          <p:nvPr/>
        </p:nvSpPr>
        <p:spPr>
          <a:xfrm>
            <a:off x="944217" y="4933949"/>
            <a:ext cx="4969565" cy="636561"/>
          </a:xfrm>
          <a:prstGeom prst="rect">
            <a:avLst/>
          </a:prstGeom>
          <a:solidFill>
            <a:srgbClr val="B7DEE8"/>
          </a:solidFill>
          <a:ln w="3175">
            <a:solidFill>
              <a:srgbClr val="385D8A"/>
            </a:solidFill>
          </a:ln>
        </p:spPr>
        <p:style>
          <a:lnRef idx="2">
            <a:schemeClr val="accent1">
              <a:shade val="50000"/>
            </a:schemeClr>
          </a:lnRef>
          <a:fillRef idx="1">
            <a:schemeClr val="accent1"/>
          </a:fillRef>
          <a:effectRef idx="0">
            <a:schemeClr val="accent1"/>
          </a:effectRef>
          <a:fontRef idx="minor">
            <a:schemeClr val="lt1"/>
          </a:fontRef>
        </p:style>
        <p:txBody>
          <a:bodyPr lIns="89730" tIns="44865" rIns="89730" bIns="44865" rtlCol="0" anchor="t"/>
          <a:lstStyle/>
          <a:p>
            <a:r>
              <a:rPr lang="en-US" sz="1200" b="1" dirty="0">
                <a:solidFill>
                  <a:schemeClr val="tx1"/>
                </a:solidFill>
              </a:rPr>
              <a:t>Note: </a:t>
            </a:r>
            <a:r>
              <a:rPr lang="en-US" sz="1200" dirty="0">
                <a:solidFill>
                  <a:schemeClr val="tx1"/>
                </a:solidFill>
              </a:rPr>
              <a:t>Custom Security Token Services (STS) using Windows Identity Foundation APIs and Security Assertion Markup Language (SAML) are also supported.</a:t>
            </a:r>
          </a:p>
        </p:txBody>
      </p:sp>
      <p:sp>
        <p:nvSpPr>
          <p:cNvPr id="7" name="Slide Image Placeholder 6"/>
          <p:cNvSpPr>
            <a:spLocks noGrp="1" noRot="1" noChangeAspect="1"/>
          </p:cNvSpPr>
          <p:nvPr>
            <p:ph type="sldImg"/>
          </p:nvPr>
        </p:nvSpPr>
        <p:spPr>
          <a:xfrm>
            <a:off x="381000" y="482600"/>
            <a:ext cx="6096000" cy="3429000"/>
          </a:xfrm>
        </p:spPr>
      </p:sp>
    </p:spTree>
    <p:extLst>
      <p:ext uri="{BB962C8B-B14F-4D97-AF65-F5344CB8AC3E}">
        <p14:creationId xmlns:p14="http://schemas.microsoft.com/office/powerpoint/2010/main" val="48666950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8B263312-38AA-4E1E-B2B5-0F8F122B24FE}" type="slidenum">
              <a:rPr lang="en-US" smtClean="0"/>
              <a:pPr/>
              <a:t>25</a:t>
            </a:fld>
            <a:endParaRPr lang="en-US" dirty="0"/>
          </a:p>
        </p:txBody>
      </p:sp>
      <p:sp>
        <p:nvSpPr>
          <p:cNvPr id="6" name="Slide Image Placeholder 5"/>
          <p:cNvSpPr>
            <a:spLocks noGrp="1" noRot="1" noChangeAspect="1"/>
          </p:cNvSpPr>
          <p:nvPr>
            <p:ph type="sldImg"/>
          </p:nvPr>
        </p:nvSpPr>
        <p:spPr>
          <a:xfrm>
            <a:off x="381000" y="482600"/>
            <a:ext cx="6096000" cy="3429000"/>
          </a:xfrm>
        </p:spPr>
      </p:sp>
      <p:sp>
        <p:nvSpPr>
          <p:cNvPr id="7" name="Notes Placeholder 6"/>
          <p:cNvSpPr>
            <a:spLocks noGrp="1"/>
          </p:cNvSpPr>
          <p:nvPr>
            <p:ph type="body" idx="1"/>
          </p:nvPr>
        </p:nvSpPr>
        <p:spPr/>
        <p:txBody>
          <a:bodyPr/>
          <a:lstStyle/>
          <a:p>
            <a:r>
              <a:rPr lang="en-US" b="1" dirty="0" smtClean="0"/>
              <a:t>Adding </a:t>
            </a:r>
            <a:r>
              <a:rPr lang="en-US" b="1" dirty="0"/>
              <a:t>Users</a:t>
            </a:r>
          </a:p>
          <a:p>
            <a:r>
              <a:rPr lang="en-US" dirty="0"/>
              <a:t>You can use Active Directory users to control the security access to users on an individual basis. This is useful when each user has different access to the system and multiple users do not share the same access</a:t>
            </a:r>
            <a:r>
              <a:rPr lang="en-US" dirty="0" smtClean="0"/>
              <a:t>.</a:t>
            </a:r>
            <a:endParaRPr lang="en-US" dirty="0"/>
          </a:p>
        </p:txBody>
      </p:sp>
    </p:spTree>
    <p:extLst>
      <p:ext uri="{BB962C8B-B14F-4D97-AF65-F5344CB8AC3E}">
        <p14:creationId xmlns:p14="http://schemas.microsoft.com/office/powerpoint/2010/main" val="109745322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b="1" dirty="0" smtClean="0"/>
              <a:t>Scenario</a:t>
            </a:r>
            <a:r>
              <a:rPr lang="en-US" b="1" dirty="0"/>
              <a:t>: Adding Users</a:t>
            </a:r>
          </a:p>
          <a:p>
            <a:r>
              <a:rPr lang="en-US" dirty="0" smtClean="0"/>
              <a:t>You would </a:t>
            </a:r>
            <a:r>
              <a:rPr lang="en-US" dirty="0"/>
              <a:t>like to add Nancy, a new Sales Rep, as a user to Microsoft Dynamics AX 2012. Nancy is an employee of </a:t>
            </a:r>
            <a:r>
              <a:rPr lang="en-US" dirty="0" err="1"/>
              <a:t>Contoso</a:t>
            </a:r>
            <a:r>
              <a:rPr lang="en-US" dirty="0"/>
              <a:t> and has already been added to Active Directory as a user.</a:t>
            </a:r>
          </a:p>
          <a:p>
            <a:endParaRPr lang="en-US" b="1" dirty="0" smtClean="0"/>
          </a:p>
          <a:p>
            <a:endParaRPr lang="en-US" b="1" dirty="0"/>
          </a:p>
          <a:p>
            <a:r>
              <a:rPr lang="en-US" b="1" dirty="0"/>
              <a:t>Procedure: Manually Create a User</a:t>
            </a:r>
          </a:p>
          <a:p>
            <a:r>
              <a:rPr lang="en-US" dirty="0"/>
              <a:t>To add Nancy as a user, follow these steps:</a:t>
            </a:r>
          </a:p>
          <a:p>
            <a:pPr marL="224325" indent="-224325">
              <a:buFont typeface="+mj-lt"/>
              <a:buAutoNum type="arabicPeriod"/>
            </a:pPr>
            <a:r>
              <a:rPr lang="en-US" dirty="0"/>
              <a:t>Open </a:t>
            </a:r>
            <a:r>
              <a:rPr lang="en-US" b="1" dirty="0"/>
              <a:t>System administration </a:t>
            </a:r>
            <a:r>
              <a:rPr lang="en-US" dirty="0"/>
              <a:t>&gt;</a:t>
            </a:r>
            <a:r>
              <a:rPr lang="en-US" b="1" dirty="0"/>
              <a:t> Common </a:t>
            </a:r>
            <a:r>
              <a:rPr lang="en-US" dirty="0"/>
              <a:t>&gt;</a:t>
            </a:r>
            <a:r>
              <a:rPr lang="en-US" b="1" dirty="0"/>
              <a:t> Users </a:t>
            </a:r>
            <a:r>
              <a:rPr lang="en-US" dirty="0"/>
              <a:t>&gt;</a:t>
            </a:r>
            <a:r>
              <a:rPr lang="en-US" b="1" dirty="0"/>
              <a:t> Users</a:t>
            </a:r>
            <a:r>
              <a:rPr lang="en-US" dirty="0"/>
              <a:t>. </a:t>
            </a:r>
          </a:p>
          <a:p>
            <a:pPr marL="224325" indent="-224325">
              <a:buFont typeface="+mj-lt"/>
              <a:buAutoNum type="arabicPeriod"/>
            </a:pPr>
            <a:r>
              <a:rPr lang="en-US" dirty="0"/>
              <a:t>Click </a:t>
            </a:r>
            <a:r>
              <a:rPr lang="en-US" b="1" dirty="0"/>
              <a:t>User</a:t>
            </a:r>
            <a:r>
              <a:rPr lang="en-US" dirty="0"/>
              <a:t> in the </a:t>
            </a:r>
            <a:r>
              <a:rPr lang="en-US" b="1" dirty="0"/>
              <a:t>New</a:t>
            </a:r>
            <a:r>
              <a:rPr lang="en-US" dirty="0"/>
              <a:t> group of the Action Pane. </a:t>
            </a:r>
          </a:p>
          <a:p>
            <a:pPr marL="224325" indent="-224325">
              <a:buFont typeface="+mj-lt"/>
              <a:buAutoNum type="arabicPeriod"/>
            </a:pPr>
            <a:r>
              <a:rPr lang="en-US" dirty="0"/>
              <a:t>In the </a:t>
            </a:r>
            <a:r>
              <a:rPr lang="en-US" b="1" dirty="0"/>
              <a:t>User Id</a:t>
            </a:r>
            <a:r>
              <a:rPr lang="en-US" dirty="0"/>
              <a:t> field, type "Nancy." </a:t>
            </a:r>
          </a:p>
          <a:p>
            <a:pPr marL="224325" indent="-224325">
              <a:buFont typeface="+mj-lt"/>
              <a:buAutoNum type="arabicPeriod"/>
            </a:pPr>
            <a:r>
              <a:rPr lang="en-US" dirty="0"/>
              <a:t>In the </a:t>
            </a:r>
            <a:r>
              <a:rPr lang="en-US" b="1" dirty="0"/>
              <a:t>User name</a:t>
            </a:r>
            <a:r>
              <a:rPr lang="en-US" dirty="0"/>
              <a:t> field, type "Nancy Anderson." </a:t>
            </a:r>
          </a:p>
          <a:p>
            <a:pPr marL="224325" indent="-224325">
              <a:buFont typeface="+mj-lt"/>
              <a:buAutoNum type="arabicPeriod"/>
            </a:pPr>
            <a:r>
              <a:rPr lang="en-US" dirty="0"/>
              <a:t>In the </a:t>
            </a:r>
            <a:r>
              <a:rPr lang="en-US" b="1" dirty="0"/>
              <a:t>Network domain</a:t>
            </a:r>
            <a:r>
              <a:rPr lang="en-US" dirty="0"/>
              <a:t> field, type "CONTOSO." </a:t>
            </a:r>
          </a:p>
          <a:p>
            <a:pPr marL="224325" indent="-224325">
              <a:buFont typeface="+mj-lt"/>
              <a:buAutoNum type="arabicPeriod"/>
            </a:pPr>
            <a:r>
              <a:rPr lang="en-US" dirty="0"/>
              <a:t>In the </a:t>
            </a:r>
            <a:r>
              <a:rPr lang="en-US" b="1" dirty="0"/>
              <a:t>E-mail address / alias</a:t>
            </a:r>
            <a:r>
              <a:rPr lang="en-US" dirty="0"/>
              <a:t> field, type "Nancy." </a:t>
            </a:r>
          </a:p>
          <a:p>
            <a:pPr marL="224325" indent="-224325">
              <a:buFont typeface="+mj-lt"/>
              <a:buAutoNum type="arabicPeriod"/>
            </a:pPr>
            <a:r>
              <a:rPr lang="en-US" dirty="0"/>
              <a:t>Confirm the </a:t>
            </a:r>
            <a:r>
              <a:rPr lang="en-US" b="1" dirty="0"/>
              <a:t>Account type</a:t>
            </a:r>
            <a:r>
              <a:rPr lang="en-US" dirty="0"/>
              <a:t> field is set to "Active Directory user". </a:t>
            </a:r>
          </a:p>
          <a:p>
            <a:pPr marL="224325" indent="-224325">
              <a:buFont typeface="+mj-lt"/>
              <a:buAutoNum type="arabicPeriod"/>
            </a:pPr>
            <a:r>
              <a:rPr lang="en-US" dirty="0"/>
              <a:t>Change Default company to “CEU”</a:t>
            </a:r>
          </a:p>
          <a:p>
            <a:pPr marL="224325" indent="-224325">
              <a:buFont typeface="+mj-lt"/>
              <a:buAutoNum type="arabicPeriod"/>
            </a:pPr>
            <a:r>
              <a:rPr lang="en-US" dirty="0"/>
              <a:t>Select </a:t>
            </a:r>
            <a:r>
              <a:rPr lang="en-US" b="1" dirty="0" smtClean="0"/>
              <a:t>Enabled</a:t>
            </a:r>
            <a:r>
              <a:rPr lang="en-US" dirty="0" smtClean="0"/>
              <a:t>. </a:t>
            </a:r>
            <a:endParaRPr lang="en-US" dirty="0"/>
          </a:p>
          <a:p>
            <a:pPr marL="224325" indent="-224325">
              <a:buFont typeface="+mj-lt"/>
              <a:buAutoNum type="arabicPeriod"/>
            </a:pPr>
            <a:r>
              <a:rPr lang="en-US" dirty="0"/>
              <a:t>Click </a:t>
            </a:r>
            <a:r>
              <a:rPr lang="en-US" b="1" dirty="0"/>
              <a:t>Close</a:t>
            </a:r>
            <a:r>
              <a:rPr lang="en-US" dirty="0"/>
              <a:t>.</a:t>
            </a:r>
          </a:p>
        </p:txBody>
      </p:sp>
      <p:sp>
        <p:nvSpPr>
          <p:cNvPr id="4" name="Slide Number Placeholder 3"/>
          <p:cNvSpPr>
            <a:spLocks noGrp="1"/>
          </p:cNvSpPr>
          <p:nvPr>
            <p:ph type="sldNum" sz="quarter" idx="10"/>
          </p:nvPr>
        </p:nvSpPr>
        <p:spPr/>
        <p:txBody>
          <a:bodyPr/>
          <a:lstStyle/>
          <a:p>
            <a:fld id="{8B263312-38AA-4E1E-B2B5-0F8F122B24FE}" type="slidenum">
              <a:rPr lang="en-US" smtClean="0"/>
              <a:pPr/>
              <a:t>26</a:t>
            </a:fld>
            <a:endParaRPr lang="en-US" dirty="0"/>
          </a:p>
        </p:txBody>
      </p:sp>
      <p:sp>
        <p:nvSpPr>
          <p:cNvPr id="6" name="Rectangle 5"/>
          <p:cNvSpPr/>
          <p:nvPr/>
        </p:nvSpPr>
        <p:spPr>
          <a:xfrm>
            <a:off x="997125" y="4830876"/>
            <a:ext cx="4969565" cy="239129"/>
          </a:xfrm>
          <a:prstGeom prst="rect">
            <a:avLst/>
          </a:prstGeom>
          <a:solidFill>
            <a:srgbClr val="B7DEE8"/>
          </a:solidFill>
          <a:ln w="3175">
            <a:solidFill>
              <a:srgbClr val="385D8A"/>
            </a:solidFill>
          </a:ln>
        </p:spPr>
        <p:style>
          <a:lnRef idx="2">
            <a:schemeClr val="accent1">
              <a:shade val="50000"/>
            </a:schemeClr>
          </a:lnRef>
          <a:fillRef idx="1">
            <a:schemeClr val="accent1"/>
          </a:fillRef>
          <a:effectRef idx="0">
            <a:schemeClr val="accent1"/>
          </a:effectRef>
          <a:fontRef idx="minor">
            <a:schemeClr val="lt1"/>
          </a:fontRef>
        </p:style>
        <p:txBody>
          <a:bodyPr lIns="89730" tIns="44865" rIns="89730" bIns="44865" rtlCol="0" anchor="t"/>
          <a:lstStyle/>
          <a:p>
            <a:r>
              <a:rPr lang="en-US" sz="1200" b="1" dirty="0">
                <a:solidFill>
                  <a:schemeClr val="tx1"/>
                </a:solidFill>
              </a:rPr>
              <a:t>Note: </a:t>
            </a:r>
            <a:r>
              <a:rPr lang="en-US" sz="1200" dirty="0">
                <a:solidFill>
                  <a:schemeClr val="tx1"/>
                </a:solidFill>
              </a:rPr>
              <a:t>At this </a:t>
            </a:r>
            <a:r>
              <a:rPr lang="en-US" sz="1200" dirty="0" smtClean="0">
                <a:solidFill>
                  <a:schemeClr val="tx1"/>
                </a:solidFill>
              </a:rPr>
              <a:t>point, </a:t>
            </a:r>
            <a:r>
              <a:rPr lang="en-US" sz="1200" dirty="0">
                <a:solidFill>
                  <a:schemeClr val="tx1"/>
                </a:solidFill>
              </a:rPr>
              <a:t>a user is created but no permissions are given to this user.</a:t>
            </a:r>
          </a:p>
        </p:txBody>
      </p:sp>
      <p:sp>
        <p:nvSpPr>
          <p:cNvPr id="8" name="Slide Image Placeholder 7"/>
          <p:cNvSpPr>
            <a:spLocks noGrp="1" noRot="1" noChangeAspect="1"/>
          </p:cNvSpPr>
          <p:nvPr>
            <p:ph type="sldImg"/>
          </p:nvPr>
        </p:nvSpPr>
        <p:spPr>
          <a:xfrm>
            <a:off x="381000" y="482600"/>
            <a:ext cx="6096000" cy="3429000"/>
          </a:xfrm>
        </p:spPr>
      </p:sp>
    </p:spTree>
    <p:extLst>
      <p:ext uri="{BB962C8B-B14F-4D97-AF65-F5344CB8AC3E}">
        <p14:creationId xmlns:p14="http://schemas.microsoft.com/office/powerpoint/2010/main" val="257752803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8B263312-38AA-4E1E-B2B5-0F8F122B24FE}" type="slidenum">
              <a:rPr lang="en-US" smtClean="0"/>
              <a:pPr/>
              <a:t>27</a:t>
            </a:fld>
            <a:endParaRPr lang="en-US" dirty="0"/>
          </a:p>
        </p:txBody>
      </p:sp>
      <p:sp>
        <p:nvSpPr>
          <p:cNvPr id="6" name="Slide Image Placeholder 5"/>
          <p:cNvSpPr>
            <a:spLocks noGrp="1" noRot="1" noChangeAspect="1"/>
          </p:cNvSpPr>
          <p:nvPr>
            <p:ph type="sldImg"/>
          </p:nvPr>
        </p:nvSpPr>
        <p:spPr>
          <a:xfrm>
            <a:off x="381000" y="482600"/>
            <a:ext cx="6096000" cy="3429000"/>
          </a:xfrm>
        </p:spPr>
      </p:sp>
      <p:sp>
        <p:nvSpPr>
          <p:cNvPr id="7" name="Notes Placeholder 6"/>
          <p:cNvSpPr>
            <a:spLocks noGrp="1"/>
          </p:cNvSpPr>
          <p:nvPr>
            <p:ph type="body" idx="1"/>
          </p:nvPr>
        </p:nvSpPr>
        <p:spPr/>
        <p:txBody>
          <a:bodyPr/>
          <a:lstStyle/>
          <a:p>
            <a:r>
              <a:rPr lang="en-US" b="1" dirty="0" smtClean="0"/>
              <a:t>Adding </a:t>
            </a:r>
            <a:r>
              <a:rPr lang="en-US" b="1" dirty="0"/>
              <a:t>Active Directory Groups as Users</a:t>
            </a:r>
          </a:p>
          <a:p>
            <a:r>
              <a:rPr lang="en-US" dirty="0"/>
              <a:t>Active Directory groups can be used as an authentication type within Microsoft Dynamics AX 2012. Roles are added directly to the groups similar to Active Directory users. If a user is associated with an Active Directory user and group, that user receives the duties and privileges of both sets of roles</a:t>
            </a:r>
            <a:r>
              <a:rPr lang="en-US" dirty="0" smtClean="0"/>
              <a:t>.</a:t>
            </a:r>
            <a:endParaRPr lang="en-US" dirty="0"/>
          </a:p>
          <a:p>
            <a:r>
              <a:rPr lang="en-US" b="1" dirty="0"/>
              <a:t>Procedure: Manually Create Active Directory Groups</a:t>
            </a:r>
          </a:p>
          <a:p>
            <a:r>
              <a:rPr lang="en-US" dirty="0"/>
              <a:t>Within AX, add the Active Directory Group, “</a:t>
            </a:r>
            <a:r>
              <a:rPr lang="en-US" dirty="0" err="1"/>
              <a:t>AXAdmin</a:t>
            </a:r>
            <a:r>
              <a:rPr lang="en-US" dirty="0"/>
              <a:t>” as a user in AX:</a:t>
            </a:r>
          </a:p>
          <a:p>
            <a:pPr marL="224325" indent="-224325">
              <a:buFont typeface="+mj-lt"/>
              <a:buAutoNum type="arabicPeriod"/>
            </a:pPr>
            <a:r>
              <a:rPr lang="en-US" dirty="0"/>
              <a:t>Open </a:t>
            </a:r>
            <a:r>
              <a:rPr lang="en-US" b="1" dirty="0"/>
              <a:t>System administration &gt; Common &gt; Users &gt; Users</a:t>
            </a:r>
            <a:r>
              <a:rPr lang="en-US" dirty="0"/>
              <a:t>. </a:t>
            </a:r>
          </a:p>
          <a:p>
            <a:pPr marL="224325" indent="-224325">
              <a:buFont typeface="+mj-lt"/>
              <a:buAutoNum type="arabicPeriod"/>
            </a:pPr>
            <a:r>
              <a:rPr lang="en-US" dirty="0"/>
              <a:t>Click </a:t>
            </a:r>
            <a:r>
              <a:rPr lang="en-US" b="1" dirty="0"/>
              <a:t>User</a:t>
            </a:r>
            <a:r>
              <a:rPr lang="en-US" dirty="0"/>
              <a:t> in the </a:t>
            </a:r>
            <a:r>
              <a:rPr lang="en-US" b="1" dirty="0"/>
              <a:t>New</a:t>
            </a:r>
            <a:r>
              <a:rPr lang="en-US" dirty="0"/>
              <a:t> group of the </a:t>
            </a:r>
            <a:r>
              <a:rPr lang="en-US" b="1" dirty="0"/>
              <a:t>Action</a:t>
            </a:r>
            <a:r>
              <a:rPr lang="en-US" dirty="0"/>
              <a:t> Pane. </a:t>
            </a:r>
          </a:p>
          <a:p>
            <a:pPr marL="224325" indent="-224325">
              <a:buFont typeface="+mj-lt"/>
              <a:buAutoNum type="arabicPeriod"/>
            </a:pPr>
            <a:r>
              <a:rPr lang="en-US" dirty="0"/>
              <a:t>In the </a:t>
            </a:r>
            <a:r>
              <a:rPr lang="en-US" b="1" dirty="0"/>
              <a:t>User Id</a:t>
            </a:r>
            <a:r>
              <a:rPr lang="en-US" dirty="0"/>
              <a:t> field, type a unique identifier for the group such as "</a:t>
            </a:r>
            <a:r>
              <a:rPr lang="en-US" dirty="0" err="1"/>
              <a:t>AXAdmin</a:t>
            </a:r>
            <a:r>
              <a:rPr lang="en-US" dirty="0"/>
              <a:t>". </a:t>
            </a:r>
          </a:p>
          <a:p>
            <a:pPr marL="224325" indent="-224325">
              <a:buFont typeface="+mj-lt"/>
              <a:buAutoNum type="arabicPeriod"/>
            </a:pPr>
            <a:r>
              <a:rPr lang="en-US" dirty="0"/>
              <a:t>In the </a:t>
            </a:r>
            <a:r>
              <a:rPr lang="en-US" b="1" dirty="0"/>
              <a:t>User name</a:t>
            </a:r>
            <a:r>
              <a:rPr lang="en-US" dirty="0"/>
              <a:t> field, type a description for the group such as "AX Administrators". </a:t>
            </a:r>
          </a:p>
          <a:p>
            <a:pPr marL="224325" indent="-224325">
              <a:buFont typeface="+mj-lt"/>
              <a:buAutoNum type="arabicPeriod"/>
            </a:pPr>
            <a:r>
              <a:rPr lang="en-US" dirty="0"/>
              <a:t>In the </a:t>
            </a:r>
            <a:r>
              <a:rPr lang="en-US" b="1" dirty="0"/>
              <a:t>Network domain</a:t>
            </a:r>
            <a:r>
              <a:rPr lang="en-US" dirty="0"/>
              <a:t> field, enter the domain such as CONTOSO. </a:t>
            </a:r>
          </a:p>
          <a:p>
            <a:pPr marL="224325" indent="-224325">
              <a:buFont typeface="+mj-lt"/>
              <a:buAutoNum type="arabicPeriod"/>
            </a:pPr>
            <a:r>
              <a:rPr lang="en-US" dirty="0"/>
              <a:t>In the </a:t>
            </a:r>
            <a:r>
              <a:rPr lang="en-US" b="1" dirty="0"/>
              <a:t>E-mail address / alias</a:t>
            </a:r>
            <a:r>
              <a:rPr lang="en-US" dirty="0"/>
              <a:t> field, type the alias of the Active Directory group such as "</a:t>
            </a:r>
            <a:r>
              <a:rPr lang="en-US" dirty="0" err="1"/>
              <a:t>AXAdmin</a:t>
            </a:r>
            <a:r>
              <a:rPr lang="en-US" dirty="0"/>
              <a:t>". </a:t>
            </a:r>
          </a:p>
          <a:p>
            <a:pPr marL="224325" indent="-224325">
              <a:buFont typeface="+mj-lt"/>
              <a:buAutoNum type="arabicPeriod"/>
            </a:pPr>
            <a:r>
              <a:rPr lang="en-US" dirty="0"/>
              <a:t>Confirm the </a:t>
            </a:r>
            <a:r>
              <a:rPr lang="en-US" b="1" dirty="0"/>
              <a:t>Account type</a:t>
            </a:r>
            <a:r>
              <a:rPr lang="en-US" dirty="0"/>
              <a:t> field is set to "Active Directory group". </a:t>
            </a:r>
          </a:p>
          <a:p>
            <a:pPr marL="224325" indent="-224325">
              <a:buFont typeface="+mj-lt"/>
              <a:buAutoNum type="arabicPeriod"/>
            </a:pPr>
            <a:r>
              <a:rPr lang="en-US" dirty="0"/>
              <a:t>Set the Default company to “CEU”</a:t>
            </a:r>
          </a:p>
          <a:p>
            <a:pPr marL="224325" indent="-224325">
              <a:buFont typeface="+mj-lt"/>
              <a:buAutoNum type="arabicPeriod"/>
            </a:pPr>
            <a:r>
              <a:rPr lang="en-US" dirty="0"/>
              <a:t>Select the </a:t>
            </a:r>
            <a:r>
              <a:rPr lang="en-US" b="1" dirty="0"/>
              <a:t>Enabled</a:t>
            </a:r>
            <a:r>
              <a:rPr lang="en-US" dirty="0"/>
              <a:t> check box. </a:t>
            </a:r>
          </a:p>
          <a:p>
            <a:pPr marL="224325" indent="-224325">
              <a:buFont typeface="+mj-lt"/>
              <a:buAutoNum type="arabicPeriod"/>
            </a:pPr>
            <a:r>
              <a:rPr lang="en-US" dirty="0"/>
              <a:t>Click </a:t>
            </a:r>
            <a:r>
              <a:rPr lang="en-US" b="1" dirty="0"/>
              <a:t>Close</a:t>
            </a:r>
            <a:r>
              <a:rPr lang="en-US" dirty="0"/>
              <a:t>. </a:t>
            </a:r>
          </a:p>
        </p:txBody>
      </p:sp>
    </p:spTree>
    <p:extLst>
      <p:ext uri="{BB962C8B-B14F-4D97-AF65-F5344CB8AC3E}">
        <p14:creationId xmlns:p14="http://schemas.microsoft.com/office/powerpoint/2010/main" val="156000351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381000" y="349200"/>
            <a:ext cx="6096000" cy="8398800"/>
          </a:xfrm>
        </p:spPr>
        <p:txBody>
          <a:bodyPr/>
          <a:lstStyle/>
          <a:p>
            <a:endParaRPr lang="en-US" b="1" i="1" dirty="0"/>
          </a:p>
          <a:p>
            <a:endParaRPr lang="es-ES" dirty="0">
              <a:latin typeface="Segoe"/>
            </a:endParaRPr>
          </a:p>
        </p:txBody>
      </p:sp>
      <p:sp>
        <p:nvSpPr>
          <p:cNvPr id="4" name="Slide Number Placeholder 3"/>
          <p:cNvSpPr>
            <a:spLocks noGrp="1"/>
          </p:cNvSpPr>
          <p:nvPr>
            <p:ph type="sldNum" sz="quarter" idx="10"/>
          </p:nvPr>
        </p:nvSpPr>
        <p:spPr/>
        <p:txBody>
          <a:bodyPr/>
          <a:lstStyle/>
          <a:p>
            <a:fld id="{675416BA-65F7-274A-AD61-D0FA78F3AA6E}" type="slidenum">
              <a:rPr lang="en-US" smtClean="0"/>
              <a:pPr/>
              <a:t>28</a:t>
            </a:fld>
            <a:endParaRPr lang="en-US" dirty="0"/>
          </a:p>
        </p:txBody>
      </p:sp>
      <p:sp>
        <p:nvSpPr>
          <p:cNvPr id="6" name="Rectangle 5"/>
          <p:cNvSpPr/>
          <p:nvPr/>
        </p:nvSpPr>
        <p:spPr>
          <a:xfrm>
            <a:off x="901700" y="787013"/>
            <a:ext cx="5080000" cy="929704"/>
          </a:xfrm>
          <a:prstGeom prst="rect">
            <a:avLst/>
          </a:prstGeom>
          <a:gradFill flip="none" rotWithShape="1">
            <a:gsLst>
              <a:gs pos="0">
                <a:srgbClr val="B7DEE8"/>
              </a:gs>
              <a:gs pos="100000">
                <a:schemeClr val="accent1">
                  <a:tint val="50000"/>
                  <a:shade val="100000"/>
                  <a:satMod val="350000"/>
                </a:schemeClr>
              </a:gs>
            </a:gsLst>
            <a:lin ang="16200000" scaled="0"/>
            <a:tileRect/>
          </a:gradFill>
          <a:ln w="3175">
            <a:solidFill>
              <a:srgbClr val="385D8A"/>
            </a:solidFill>
          </a:ln>
        </p:spPr>
        <p:style>
          <a:lnRef idx="1">
            <a:schemeClr val="accent1"/>
          </a:lnRef>
          <a:fillRef idx="3">
            <a:schemeClr val="accent1"/>
          </a:fillRef>
          <a:effectRef idx="2">
            <a:schemeClr val="accent1"/>
          </a:effectRef>
          <a:fontRef idx="minor">
            <a:schemeClr val="lt1"/>
          </a:fontRef>
        </p:style>
        <p:txBody>
          <a:bodyPr rtlCol="0" anchor="t"/>
          <a:lstStyle/>
          <a:p>
            <a:r>
              <a:rPr lang="en-US" sz="1100" b="1" i="1" dirty="0" smtClean="0">
                <a:solidFill>
                  <a:schemeClr val="tx1"/>
                </a:solidFill>
              </a:rPr>
              <a:t>Note</a:t>
            </a:r>
            <a:r>
              <a:rPr lang="en-US" sz="1100" i="1" dirty="0" smtClean="0">
                <a:solidFill>
                  <a:schemeClr val="tx1"/>
                </a:solidFill>
              </a:rPr>
              <a:t>: Each </a:t>
            </a:r>
            <a:r>
              <a:rPr lang="en-US" sz="1100" i="1" dirty="0">
                <a:solidFill>
                  <a:schemeClr val="tx1"/>
                </a:solidFill>
              </a:rPr>
              <a:t>of the users that are assigned to the </a:t>
            </a:r>
            <a:r>
              <a:rPr lang="en-US" sz="1100" i="1" dirty="0" err="1">
                <a:solidFill>
                  <a:schemeClr val="tx1"/>
                </a:solidFill>
              </a:rPr>
              <a:t>AXAdmin</a:t>
            </a:r>
            <a:r>
              <a:rPr lang="en-US" sz="1100" i="1" dirty="0">
                <a:solidFill>
                  <a:schemeClr val="tx1"/>
                </a:solidFill>
              </a:rPr>
              <a:t> Active directory group can now access the system. If a user is added to the Active directory group from  inside Active Directory, the worker will be automatically granted access to the system. Likewise if a worker is removed from the Active Directory group from inside Active Directory, their access to Microsoft Dynamics AX is </a:t>
            </a:r>
            <a:r>
              <a:rPr lang="es-ES" sz="1100" i="1" dirty="0" err="1">
                <a:solidFill>
                  <a:schemeClr val="tx1"/>
                </a:solidFill>
              </a:rPr>
              <a:t>automatically</a:t>
            </a:r>
            <a:r>
              <a:rPr lang="es-ES" sz="1100" i="1" dirty="0">
                <a:solidFill>
                  <a:schemeClr val="tx1"/>
                </a:solidFill>
              </a:rPr>
              <a:t> removed.</a:t>
            </a:r>
          </a:p>
        </p:txBody>
      </p:sp>
      <p:sp>
        <p:nvSpPr>
          <p:cNvPr id="7" name="Rectangle 6"/>
          <p:cNvSpPr/>
          <p:nvPr/>
        </p:nvSpPr>
        <p:spPr>
          <a:xfrm>
            <a:off x="974273" y="2066472"/>
            <a:ext cx="5080000" cy="635000"/>
          </a:xfrm>
          <a:prstGeom prst="rect">
            <a:avLst/>
          </a:prstGeom>
          <a:gradFill flip="none" rotWithShape="1">
            <a:gsLst>
              <a:gs pos="0">
                <a:srgbClr val="B7DEE8"/>
              </a:gs>
              <a:gs pos="100000">
                <a:schemeClr val="accent1">
                  <a:tint val="50000"/>
                  <a:shade val="100000"/>
                  <a:satMod val="350000"/>
                </a:schemeClr>
              </a:gs>
            </a:gsLst>
            <a:lin ang="16200000" scaled="0"/>
            <a:tileRect/>
          </a:gradFill>
          <a:ln w="3175">
            <a:solidFill>
              <a:srgbClr val="385D8A"/>
            </a:solidFill>
          </a:ln>
        </p:spPr>
        <p:style>
          <a:lnRef idx="1">
            <a:schemeClr val="accent1"/>
          </a:lnRef>
          <a:fillRef idx="3">
            <a:schemeClr val="accent1"/>
          </a:fillRef>
          <a:effectRef idx="2">
            <a:schemeClr val="accent1"/>
          </a:effectRef>
          <a:fontRef idx="minor">
            <a:schemeClr val="lt1"/>
          </a:fontRef>
        </p:style>
        <p:txBody>
          <a:bodyPr rtlCol="0" anchor="t"/>
          <a:lstStyle/>
          <a:p>
            <a:r>
              <a:rPr lang="en-US" sz="1100" b="1" i="1" dirty="0" smtClean="0">
                <a:solidFill>
                  <a:schemeClr val="tx1"/>
                </a:solidFill>
              </a:rPr>
              <a:t>Note</a:t>
            </a:r>
            <a:r>
              <a:rPr lang="en-US" sz="1100" i="1" dirty="0" smtClean="0">
                <a:solidFill>
                  <a:schemeClr val="tx1"/>
                </a:solidFill>
              </a:rPr>
              <a:t>: At </a:t>
            </a:r>
            <a:r>
              <a:rPr lang="en-US" sz="1100" i="1" dirty="0">
                <a:solidFill>
                  <a:schemeClr val="tx1"/>
                </a:solidFill>
              </a:rPr>
              <a:t>this point the users are created but no permissions are given to this </a:t>
            </a:r>
            <a:r>
              <a:rPr lang="es-ES" sz="1100" i="1" dirty="0" err="1">
                <a:solidFill>
                  <a:schemeClr val="tx1"/>
                </a:solidFill>
              </a:rPr>
              <a:t>user</a:t>
            </a:r>
            <a:r>
              <a:rPr lang="es-ES" sz="1100" i="1" dirty="0">
                <a:solidFill>
                  <a:schemeClr val="tx1"/>
                </a:solidFill>
              </a:rPr>
              <a:t>.</a:t>
            </a:r>
            <a:endParaRPr lang="en-US" sz="1100" dirty="0">
              <a:solidFill>
                <a:schemeClr val="tx1"/>
              </a:solidFill>
            </a:endParaRPr>
          </a:p>
        </p:txBody>
      </p:sp>
    </p:spTree>
    <p:extLst>
      <p:ext uri="{BB962C8B-B14F-4D97-AF65-F5344CB8AC3E}">
        <p14:creationId xmlns:p14="http://schemas.microsoft.com/office/powerpoint/2010/main" val="126936930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8B263312-38AA-4E1E-B2B5-0F8F122B24FE}" type="slidenum">
              <a:rPr lang="en-US" smtClean="0"/>
              <a:pPr/>
              <a:t>29</a:t>
            </a:fld>
            <a:endParaRPr lang="en-US" dirty="0"/>
          </a:p>
        </p:txBody>
      </p:sp>
      <p:sp>
        <p:nvSpPr>
          <p:cNvPr id="6" name="Slide Image Placeholder 5"/>
          <p:cNvSpPr>
            <a:spLocks noGrp="1" noRot="1" noChangeAspect="1"/>
          </p:cNvSpPr>
          <p:nvPr>
            <p:ph type="sldImg"/>
          </p:nvPr>
        </p:nvSpPr>
        <p:spPr>
          <a:xfrm>
            <a:off x="381000" y="482600"/>
            <a:ext cx="6096000" cy="3429000"/>
          </a:xfrm>
        </p:spPr>
      </p:sp>
      <p:sp>
        <p:nvSpPr>
          <p:cNvPr id="7" name="Notes Placeholder 6"/>
          <p:cNvSpPr>
            <a:spLocks noGrp="1"/>
          </p:cNvSpPr>
          <p:nvPr>
            <p:ph type="body" idx="1"/>
          </p:nvPr>
        </p:nvSpPr>
        <p:spPr/>
        <p:txBody>
          <a:bodyPr/>
          <a:lstStyle/>
          <a:p>
            <a:r>
              <a:rPr lang="en-US" b="1" dirty="0" smtClean="0"/>
              <a:t>Role </a:t>
            </a:r>
            <a:r>
              <a:rPr lang="en-US" b="1" dirty="0"/>
              <a:t>Based Security</a:t>
            </a:r>
          </a:p>
          <a:p>
            <a:r>
              <a:rPr lang="en-US" dirty="0"/>
              <a:t>This section provides an overview of the elements of role-based security in Microsoft Dynamics AX. The security model is hierarchical, and each element in the hierarchy represents a different level of detail. </a:t>
            </a:r>
          </a:p>
          <a:p>
            <a:pPr marL="168244" indent="-168244">
              <a:buFont typeface="Arial" pitchFamily="34" charset="0"/>
              <a:buChar char="•"/>
            </a:pPr>
            <a:r>
              <a:rPr lang="en-US" b="1" dirty="0"/>
              <a:t>Roles</a:t>
            </a:r>
            <a:r>
              <a:rPr lang="en-US" dirty="0"/>
              <a:t> are a group of </a:t>
            </a:r>
            <a:r>
              <a:rPr lang="en-US" b="1" dirty="0"/>
              <a:t>duties</a:t>
            </a:r>
            <a:r>
              <a:rPr lang="en-US" dirty="0"/>
              <a:t> for a job function, such as sales manager</a:t>
            </a:r>
          </a:p>
          <a:p>
            <a:pPr marL="168244" indent="-168244">
              <a:buFont typeface="Arial" pitchFamily="34" charset="0"/>
              <a:buChar char="•"/>
            </a:pPr>
            <a:r>
              <a:rPr lang="en-US" b="1" dirty="0"/>
              <a:t>Process cycles </a:t>
            </a:r>
            <a:r>
              <a:rPr lang="en-US" dirty="0"/>
              <a:t>are groups of </a:t>
            </a:r>
            <a:r>
              <a:rPr lang="en-US" b="1" dirty="0"/>
              <a:t>duties</a:t>
            </a:r>
            <a:r>
              <a:rPr lang="en-US" dirty="0"/>
              <a:t> for organizational purposes, such as accounting process cycle</a:t>
            </a:r>
          </a:p>
          <a:p>
            <a:pPr marL="168244" indent="-168244">
              <a:buFont typeface="Arial" pitchFamily="34" charset="0"/>
              <a:buChar char="•"/>
            </a:pPr>
            <a:r>
              <a:rPr lang="en-US" b="1" dirty="0"/>
              <a:t>Duties</a:t>
            </a:r>
            <a:r>
              <a:rPr lang="en-US" dirty="0"/>
              <a:t> are composed of a group of </a:t>
            </a:r>
            <a:r>
              <a:rPr lang="en-US" b="1" dirty="0"/>
              <a:t>privileges</a:t>
            </a:r>
            <a:r>
              <a:rPr lang="en-US" dirty="0"/>
              <a:t> required for a specific business function, such as maintaining bank transactions</a:t>
            </a:r>
          </a:p>
          <a:p>
            <a:pPr marL="168244" indent="-168244">
              <a:buFont typeface="Arial" pitchFamily="34" charset="0"/>
              <a:buChar char="•"/>
            </a:pPr>
            <a:r>
              <a:rPr lang="en-US" b="1" dirty="0"/>
              <a:t>Privileges</a:t>
            </a:r>
            <a:r>
              <a:rPr lang="en-US" dirty="0"/>
              <a:t> are composed of </a:t>
            </a:r>
            <a:r>
              <a:rPr lang="en-US" b="1" dirty="0"/>
              <a:t>permissions</a:t>
            </a:r>
            <a:r>
              <a:rPr lang="en-US" dirty="0"/>
              <a:t> and represent access to tasks, such as canceling payments and processing deposits</a:t>
            </a:r>
          </a:p>
          <a:p>
            <a:pPr marL="168244" indent="-168244">
              <a:buFont typeface="Arial" pitchFamily="34" charset="0"/>
              <a:buChar char="•"/>
            </a:pPr>
            <a:r>
              <a:rPr lang="en-US" b="1" dirty="0"/>
              <a:t>Permissions</a:t>
            </a:r>
            <a:r>
              <a:rPr lang="en-US" dirty="0"/>
              <a:t> represent access to individual securable objects, such as menu items and tables</a:t>
            </a:r>
          </a:p>
          <a:p>
            <a:endParaRPr lang="en-US" dirty="0"/>
          </a:p>
          <a:p>
            <a:r>
              <a:rPr lang="en-US" dirty="0"/>
              <a:t>Both </a:t>
            </a:r>
            <a:r>
              <a:rPr lang="en-US" b="1" dirty="0"/>
              <a:t>duties</a:t>
            </a:r>
            <a:r>
              <a:rPr lang="en-US" dirty="0"/>
              <a:t> and </a:t>
            </a:r>
            <a:r>
              <a:rPr lang="en-US" b="1" dirty="0"/>
              <a:t>privileges</a:t>
            </a:r>
            <a:r>
              <a:rPr lang="en-US" dirty="0"/>
              <a:t> can be assigned to roles to grant access to Microsoft Dynamics AX.</a:t>
            </a:r>
          </a:p>
          <a:p>
            <a:r>
              <a:rPr lang="en-US" dirty="0"/>
              <a:t/>
            </a:r>
            <a:br>
              <a:rPr lang="en-US" dirty="0"/>
            </a:br>
            <a:r>
              <a:rPr lang="en-US" dirty="0"/>
              <a:t>The illustration on the slide above shows the elements of role-based security and their relationships.</a:t>
            </a:r>
          </a:p>
          <a:p>
            <a:endParaRPr lang="en-US" dirty="0"/>
          </a:p>
        </p:txBody>
      </p:sp>
    </p:spTree>
    <p:extLst>
      <p:ext uri="{BB962C8B-B14F-4D97-AF65-F5344CB8AC3E}">
        <p14:creationId xmlns:p14="http://schemas.microsoft.com/office/powerpoint/2010/main" val="23151804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75416BA-65F7-274A-AD61-D0FA78F3AA6E}" type="slidenum">
              <a:rPr lang="en-US" smtClean="0"/>
              <a:pPr/>
              <a:t>3</a:t>
            </a:fld>
            <a:endParaRPr lang="en-US" dirty="0"/>
          </a:p>
        </p:txBody>
      </p:sp>
    </p:spTree>
    <p:extLst>
      <p:ext uri="{BB962C8B-B14F-4D97-AF65-F5344CB8AC3E}">
        <p14:creationId xmlns:p14="http://schemas.microsoft.com/office/powerpoint/2010/main" val="366903262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8B263312-38AA-4E1E-B2B5-0F8F122B24FE}" type="slidenum">
              <a:rPr lang="en-US" smtClean="0"/>
              <a:pPr/>
              <a:t>30</a:t>
            </a:fld>
            <a:endParaRPr lang="en-US" dirty="0"/>
          </a:p>
        </p:txBody>
      </p:sp>
      <p:sp>
        <p:nvSpPr>
          <p:cNvPr id="6" name="Slide Image Placeholder 5"/>
          <p:cNvSpPr>
            <a:spLocks noGrp="1" noRot="1" noChangeAspect="1"/>
          </p:cNvSpPr>
          <p:nvPr>
            <p:ph type="sldImg"/>
          </p:nvPr>
        </p:nvSpPr>
        <p:spPr>
          <a:xfrm>
            <a:off x="381000" y="482600"/>
            <a:ext cx="6096000" cy="3429000"/>
          </a:xfrm>
        </p:spPr>
      </p:sp>
      <p:sp>
        <p:nvSpPr>
          <p:cNvPr id="7" name="Notes Placeholder 6"/>
          <p:cNvSpPr>
            <a:spLocks noGrp="1"/>
          </p:cNvSpPr>
          <p:nvPr>
            <p:ph type="body" idx="1"/>
          </p:nvPr>
        </p:nvSpPr>
        <p:spPr/>
        <p:txBody>
          <a:bodyPr/>
          <a:lstStyle/>
          <a:p>
            <a:r>
              <a:rPr lang="en-US" b="1" dirty="0" smtClean="0"/>
              <a:t>Role </a:t>
            </a:r>
            <a:r>
              <a:rPr lang="en-US" b="1" dirty="0"/>
              <a:t>Based </a:t>
            </a:r>
            <a:r>
              <a:rPr lang="en-US" b="1" dirty="0" smtClean="0"/>
              <a:t>Security</a:t>
            </a:r>
            <a:endParaRPr lang="en-US" b="1" i="1" dirty="0"/>
          </a:p>
        </p:txBody>
      </p:sp>
    </p:spTree>
    <p:extLst>
      <p:ext uri="{BB962C8B-B14F-4D97-AF65-F5344CB8AC3E}">
        <p14:creationId xmlns:p14="http://schemas.microsoft.com/office/powerpoint/2010/main" val="297279460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8B263312-38AA-4E1E-B2B5-0F8F122B24FE}" type="slidenum">
              <a:rPr lang="en-US" smtClean="0"/>
              <a:pPr/>
              <a:t>31</a:t>
            </a:fld>
            <a:endParaRPr lang="en-US" dirty="0"/>
          </a:p>
        </p:txBody>
      </p:sp>
      <p:sp>
        <p:nvSpPr>
          <p:cNvPr id="6" name="Slide Image Placeholder 5"/>
          <p:cNvSpPr>
            <a:spLocks noGrp="1" noRot="1" noChangeAspect="1"/>
          </p:cNvSpPr>
          <p:nvPr>
            <p:ph type="sldImg"/>
          </p:nvPr>
        </p:nvSpPr>
        <p:spPr>
          <a:xfrm>
            <a:off x="381000" y="482600"/>
            <a:ext cx="6096000" cy="3429000"/>
          </a:xfrm>
        </p:spPr>
      </p:sp>
      <p:sp>
        <p:nvSpPr>
          <p:cNvPr id="7" name="Notes Placeholder 6"/>
          <p:cNvSpPr>
            <a:spLocks noGrp="1"/>
          </p:cNvSpPr>
          <p:nvPr>
            <p:ph type="body" idx="1"/>
          </p:nvPr>
        </p:nvSpPr>
        <p:spPr/>
        <p:txBody>
          <a:bodyPr/>
          <a:lstStyle/>
          <a:p>
            <a:r>
              <a:rPr lang="en-US" b="1" dirty="0" smtClean="0"/>
              <a:t>Role </a:t>
            </a:r>
            <a:r>
              <a:rPr lang="en-US" b="1" dirty="0"/>
              <a:t>Based </a:t>
            </a:r>
            <a:r>
              <a:rPr lang="en-US" b="1" dirty="0" smtClean="0"/>
              <a:t>Security</a:t>
            </a:r>
            <a:endParaRPr lang="en-US" b="1" i="1" dirty="0"/>
          </a:p>
          <a:p>
            <a:r>
              <a:rPr lang="en-US" i="1" dirty="0"/>
              <a:t>Comment: Now that we know what we are doing, let’s re-design it like this….</a:t>
            </a:r>
          </a:p>
          <a:p>
            <a:r>
              <a:rPr lang="en-US" i="1" dirty="0"/>
              <a:t>1 process cycle maps a set of Duties.</a:t>
            </a:r>
          </a:p>
          <a:p>
            <a:r>
              <a:rPr lang="en-US" i="1" dirty="0"/>
              <a:t>A set of duties maps to the required privileges.</a:t>
            </a:r>
          </a:p>
          <a:p>
            <a:r>
              <a:rPr lang="en-US" i="1" dirty="0"/>
              <a:t>Each privilege assign the permission to each element.</a:t>
            </a:r>
          </a:p>
          <a:p>
            <a:r>
              <a:rPr lang="en-US" i="1" dirty="0" smtClean="0"/>
              <a:t>Now, </a:t>
            </a:r>
            <a:r>
              <a:rPr lang="en-US" i="1" dirty="0"/>
              <a:t>t</a:t>
            </a:r>
            <a:r>
              <a:rPr lang="en-US" i="1" dirty="0" smtClean="0"/>
              <a:t>his </a:t>
            </a:r>
            <a:r>
              <a:rPr lang="en-US" i="1" dirty="0"/>
              <a:t>is not what we link to the </a:t>
            </a:r>
            <a:r>
              <a:rPr lang="en-US" i="1" dirty="0" smtClean="0"/>
              <a:t>role</a:t>
            </a:r>
            <a:r>
              <a:rPr lang="en-US" i="1" dirty="0"/>
              <a:t>.</a:t>
            </a:r>
          </a:p>
        </p:txBody>
      </p:sp>
    </p:spTree>
    <p:extLst>
      <p:ext uri="{BB962C8B-B14F-4D97-AF65-F5344CB8AC3E}">
        <p14:creationId xmlns:p14="http://schemas.microsoft.com/office/powerpoint/2010/main" val="320683168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8B263312-38AA-4E1E-B2B5-0F8F122B24FE}" type="slidenum">
              <a:rPr lang="en-US" smtClean="0"/>
              <a:pPr/>
              <a:t>32</a:t>
            </a:fld>
            <a:endParaRPr lang="en-US" dirty="0"/>
          </a:p>
        </p:txBody>
      </p:sp>
      <p:sp>
        <p:nvSpPr>
          <p:cNvPr id="6" name="Slide Image Placeholder 5"/>
          <p:cNvSpPr>
            <a:spLocks noGrp="1" noRot="1" noChangeAspect="1"/>
          </p:cNvSpPr>
          <p:nvPr>
            <p:ph type="sldImg"/>
          </p:nvPr>
        </p:nvSpPr>
        <p:spPr>
          <a:xfrm>
            <a:off x="381000" y="482600"/>
            <a:ext cx="6096000" cy="3429000"/>
          </a:xfrm>
        </p:spPr>
      </p:sp>
      <p:sp>
        <p:nvSpPr>
          <p:cNvPr id="7" name="Notes Placeholder 6"/>
          <p:cNvSpPr>
            <a:spLocks noGrp="1"/>
          </p:cNvSpPr>
          <p:nvPr>
            <p:ph type="body" idx="1"/>
          </p:nvPr>
        </p:nvSpPr>
        <p:spPr/>
        <p:txBody>
          <a:bodyPr/>
          <a:lstStyle/>
          <a:p>
            <a:r>
              <a:rPr lang="en-US" b="1" dirty="0" smtClean="0"/>
              <a:t>Role </a:t>
            </a:r>
            <a:r>
              <a:rPr lang="en-US" b="1" dirty="0"/>
              <a:t>Based </a:t>
            </a:r>
            <a:r>
              <a:rPr lang="en-US" b="1" dirty="0" smtClean="0"/>
              <a:t>Security</a:t>
            </a:r>
            <a:endParaRPr lang="en-US" b="1" i="1" dirty="0"/>
          </a:p>
          <a:p>
            <a:r>
              <a:rPr lang="en-US" b="1" i="1" dirty="0"/>
              <a:t>Comment: </a:t>
            </a:r>
          </a:p>
          <a:p>
            <a:pPr marL="228600" indent="-228600">
              <a:buFont typeface="Arial" panose="020B0604020202020204" pitchFamily="34" charset="0"/>
              <a:buChar char="•"/>
            </a:pPr>
            <a:r>
              <a:rPr lang="en-US" i="1" dirty="0" smtClean="0"/>
              <a:t>Only </a:t>
            </a:r>
            <a:r>
              <a:rPr lang="en-US" i="1" dirty="0"/>
              <a:t>Duties and Privileges are mapped to roles.</a:t>
            </a:r>
          </a:p>
          <a:p>
            <a:pPr marL="228600"/>
            <a:r>
              <a:rPr lang="en-US" i="1" dirty="0"/>
              <a:t>Try not to assign privileges directly to roles.</a:t>
            </a:r>
          </a:p>
          <a:p>
            <a:pPr marL="228600" indent="-228600">
              <a:buFont typeface="Arial" panose="020B0604020202020204" pitchFamily="34" charset="0"/>
              <a:buChar char="•"/>
            </a:pPr>
            <a:r>
              <a:rPr lang="en-US" i="1" dirty="0" smtClean="0"/>
              <a:t>Only </a:t>
            </a:r>
            <a:r>
              <a:rPr lang="en-US" i="1" dirty="0"/>
              <a:t>those are evaluated for permissions and can be managed within </a:t>
            </a:r>
            <a:r>
              <a:rPr lang="en-US" i="1" dirty="0" smtClean="0"/>
              <a:t>Microsoft Dynamics AX </a:t>
            </a:r>
            <a:r>
              <a:rPr lang="en-US" i="1" dirty="0"/>
              <a:t>mapping them to a Role.</a:t>
            </a:r>
          </a:p>
          <a:p>
            <a:pPr marL="228600" indent="-228600">
              <a:buFont typeface="Arial" panose="020B0604020202020204" pitchFamily="34" charset="0"/>
              <a:buChar char="•"/>
            </a:pPr>
            <a:r>
              <a:rPr lang="en-US" i="1" dirty="0" smtClean="0"/>
              <a:t>The </a:t>
            </a:r>
            <a:r>
              <a:rPr lang="en-US" i="1" dirty="0"/>
              <a:t>permissions will be evaluated at run time and they need to be created using the </a:t>
            </a:r>
            <a:r>
              <a:rPr lang="en-US" i="1" dirty="0" smtClean="0"/>
              <a:t>Microsoft Dynamics AX </a:t>
            </a:r>
            <a:r>
              <a:rPr lang="en-US" i="1" dirty="0"/>
              <a:t>Development environment</a:t>
            </a:r>
            <a:r>
              <a:rPr lang="en-US" i="1" dirty="0" smtClean="0"/>
              <a:t>.</a:t>
            </a:r>
            <a:endParaRPr lang="en-US" i="1" dirty="0"/>
          </a:p>
        </p:txBody>
      </p:sp>
    </p:spTree>
    <p:extLst>
      <p:ext uri="{BB962C8B-B14F-4D97-AF65-F5344CB8AC3E}">
        <p14:creationId xmlns:p14="http://schemas.microsoft.com/office/powerpoint/2010/main" val="277673655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8B263312-38AA-4E1E-B2B5-0F8F122B24FE}" type="slidenum">
              <a:rPr lang="en-US" smtClean="0"/>
              <a:pPr/>
              <a:t>33</a:t>
            </a:fld>
            <a:endParaRPr lang="en-US" dirty="0"/>
          </a:p>
        </p:txBody>
      </p:sp>
      <p:sp>
        <p:nvSpPr>
          <p:cNvPr id="6" name="Slide Image Placeholder 5"/>
          <p:cNvSpPr>
            <a:spLocks noGrp="1" noRot="1" noChangeAspect="1"/>
          </p:cNvSpPr>
          <p:nvPr>
            <p:ph type="sldImg"/>
          </p:nvPr>
        </p:nvSpPr>
        <p:spPr>
          <a:xfrm>
            <a:off x="381000" y="482600"/>
            <a:ext cx="6096000" cy="3429000"/>
          </a:xfrm>
        </p:spPr>
      </p:sp>
      <p:sp>
        <p:nvSpPr>
          <p:cNvPr id="7" name="Notes Placeholder 6"/>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73462041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8B263312-38AA-4E1E-B2B5-0F8F122B24FE}" type="slidenum">
              <a:rPr lang="en-US" smtClean="0"/>
              <a:pPr/>
              <a:t>34</a:t>
            </a:fld>
            <a:endParaRPr lang="en-US" dirty="0"/>
          </a:p>
        </p:txBody>
      </p:sp>
      <p:sp>
        <p:nvSpPr>
          <p:cNvPr id="6" name="Slide Image Placeholder 5"/>
          <p:cNvSpPr>
            <a:spLocks noGrp="1" noRot="1" noChangeAspect="1"/>
          </p:cNvSpPr>
          <p:nvPr>
            <p:ph type="sldImg"/>
          </p:nvPr>
        </p:nvSpPr>
        <p:spPr>
          <a:xfrm>
            <a:off x="381000" y="482600"/>
            <a:ext cx="6096000" cy="3429000"/>
          </a:xfrm>
        </p:spPr>
      </p:sp>
      <p:sp>
        <p:nvSpPr>
          <p:cNvPr id="7" name="Notes Placeholder 6"/>
          <p:cNvSpPr>
            <a:spLocks noGrp="1"/>
          </p:cNvSpPr>
          <p:nvPr>
            <p:ph type="body" idx="1"/>
          </p:nvPr>
        </p:nvSpPr>
        <p:spPr/>
        <p:txBody>
          <a:bodyPr/>
          <a:lstStyle/>
          <a:p>
            <a:r>
              <a:rPr lang="en-US" b="1" dirty="0"/>
              <a:t>Application Security Aligned with your Business</a:t>
            </a:r>
          </a:p>
          <a:p>
            <a:r>
              <a:rPr lang="en-US" dirty="0"/>
              <a:t>In Microsoft Dynamics AX 2012, security is role-based, and many security roles and duties are provided to help base security definitions. Using role-based security, users are assigned to roles, based on their responsibilities in the organization and their participation in business processes. Instead of identifying and granting access to application elements, the administrator assigns duties which users in the role perform.</a:t>
            </a:r>
          </a:p>
          <a:p>
            <a:r>
              <a:rPr lang="en-US" dirty="0"/>
              <a:t>Because rules can be set up for automatic role assignment, the administrator does not have to be involved every time a user's responsibilities change. After security roles and rules are set up, role assignments are updated based on changes in business data.</a:t>
            </a:r>
            <a:endParaRPr lang="en-US" b="1" dirty="0"/>
          </a:p>
          <a:p>
            <a:endParaRPr lang="en-US" dirty="0"/>
          </a:p>
        </p:txBody>
      </p:sp>
    </p:spTree>
    <p:extLst>
      <p:ext uri="{BB962C8B-B14F-4D97-AF65-F5344CB8AC3E}">
        <p14:creationId xmlns:p14="http://schemas.microsoft.com/office/powerpoint/2010/main" val="325314472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8B263312-38AA-4E1E-B2B5-0F8F122B24FE}" type="slidenum">
              <a:rPr lang="en-US" smtClean="0"/>
              <a:pPr/>
              <a:t>35</a:t>
            </a:fld>
            <a:endParaRPr lang="en-US" dirty="0"/>
          </a:p>
        </p:txBody>
      </p:sp>
      <p:sp>
        <p:nvSpPr>
          <p:cNvPr id="6" name="Slide Image Placeholder 5"/>
          <p:cNvSpPr>
            <a:spLocks noGrp="1" noRot="1" noChangeAspect="1"/>
          </p:cNvSpPr>
          <p:nvPr>
            <p:ph type="sldImg"/>
          </p:nvPr>
        </p:nvSpPr>
        <p:spPr>
          <a:xfrm>
            <a:off x="381000" y="482600"/>
            <a:ext cx="6096000" cy="3429000"/>
          </a:xfrm>
        </p:spPr>
      </p:sp>
      <p:sp>
        <p:nvSpPr>
          <p:cNvPr id="7" name="Notes Placeholder 6"/>
          <p:cNvSpPr>
            <a:spLocks noGrp="1"/>
          </p:cNvSpPr>
          <p:nvPr>
            <p:ph type="body" idx="1"/>
          </p:nvPr>
        </p:nvSpPr>
        <p:spPr/>
        <p:txBody>
          <a:bodyPr/>
          <a:lstStyle/>
          <a:p>
            <a:r>
              <a:rPr lang="en-US" b="1" dirty="0" smtClean="0"/>
              <a:t>Reusable </a:t>
            </a:r>
            <a:r>
              <a:rPr lang="en-US" b="1" dirty="0"/>
              <a:t>Permissions</a:t>
            </a:r>
          </a:p>
          <a:p>
            <a:r>
              <a:rPr lang="en-US" dirty="0"/>
              <a:t>In Microsoft Dynamics AX 2012, a single set of roles applies across all companies and organizations. The administrator no longer has to create and maintain separate user groups for each company, as was the case in earlier versions. </a:t>
            </a:r>
          </a:p>
          <a:p>
            <a:r>
              <a:rPr lang="en-US" dirty="0"/>
              <a:t>Even though roles themselves are not specific to a company or organization, the administrator can still specify a company or organization context for a particular user in a role</a:t>
            </a:r>
            <a:r>
              <a:rPr lang="en-US" dirty="0" smtClean="0"/>
              <a:t>.</a:t>
            </a:r>
          </a:p>
          <a:p>
            <a:endParaRPr lang="en-US" dirty="0"/>
          </a:p>
        </p:txBody>
      </p:sp>
    </p:spTree>
    <p:extLst>
      <p:ext uri="{BB962C8B-B14F-4D97-AF65-F5344CB8AC3E}">
        <p14:creationId xmlns:p14="http://schemas.microsoft.com/office/powerpoint/2010/main" val="155819701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8B263312-38AA-4E1E-B2B5-0F8F122B24FE}" type="slidenum">
              <a:rPr lang="en-US" smtClean="0"/>
              <a:pPr/>
              <a:t>36</a:t>
            </a:fld>
            <a:endParaRPr lang="en-US" dirty="0"/>
          </a:p>
        </p:txBody>
      </p:sp>
      <p:sp>
        <p:nvSpPr>
          <p:cNvPr id="10" name="Slide Image Placeholder 9"/>
          <p:cNvSpPr>
            <a:spLocks noGrp="1" noRot="1" noChangeAspect="1"/>
          </p:cNvSpPr>
          <p:nvPr>
            <p:ph type="sldImg"/>
          </p:nvPr>
        </p:nvSpPr>
        <p:spPr>
          <a:xfrm>
            <a:off x="381000" y="482600"/>
            <a:ext cx="6096000" cy="3429000"/>
          </a:xfrm>
        </p:spPr>
      </p:sp>
      <p:sp>
        <p:nvSpPr>
          <p:cNvPr id="11" name="Notes Placeholder 10"/>
          <p:cNvSpPr>
            <a:spLocks noGrp="1"/>
          </p:cNvSpPr>
          <p:nvPr>
            <p:ph type="body" idx="1"/>
          </p:nvPr>
        </p:nvSpPr>
        <p:spPr/>
        <p:txBody>
          <a:bodyPr/>
          <a:lstStyle/>
          <a:p>
            <a:r>
              <a:rPr lang="en-US" b="1" dirty="0" smtClean="0"/>
              <a:t>Security </a:t>
            </a:r>
            <a:r>
              <a:rPr lang="en-US" b="1" dirty="0"/>
              <a:t>Roles</a:t>
            </a:r>
          </a:p>
          <a:p>
            <a:r>
              <a:rPr lang="en-US" dirty="0"/>
              <a:t>All users must be assigned to at least one security role in order to have access to Microsoft Dynamics AX. </a:t>
            </a:r>
          </a:p>
          <a:p>
            <a:r>
              <a:rPr lang="en-US" dirty="0"/>
              <a:t>Roles consist of the following: </a:t>
            </a:r>
          </a:p>
          <a:p>
            <a:pPr marL="171450" indent="-171450">
              <a:buFont typeface="Arial" pitchFamily="34" charset="0"/>
              <a:buChar char="•"/>
            </a:pPr>
            <a:r>
              <a:rPr lang="en-US" dirty="0" smtClean="0"/>
              <a:t>Represent </a:t>
            </a:r>
            <a:r>
              <a:rPr lang="en-US" dirty="0"/>
              <a:t>a behavior or pattern a person can play </a:t>
            </a:r>
          </a:p>
          <a:p>
            <a:pPr marL="171450" indent="-171450">
              <a:buFont typeface="Arial" pitchFamily="34" charset="0"/>
              <a:buChar char="•"/>
            </a:pPr>
            <a:r>
              <a:rPr lang="en-US" dirty="0"/>
              <a:t>Includes a defined set of application access privileges </a:t>
            </a:r>
          </a:p>
          <a:p>
            <a:pPr marL="171450" indent="-171450">
              <a:buFont typeface="Arial" pitchFamily="34" charset="0"/>
              <a:buChar char="•"/>
            </a:pPr>
            <a:r>
              <a:rPr lang="en-US" dirty="0"/>
              <a:t>Can have users assigned to one or more security roles</a:t>
            </a:r>
          </a:p>
          <a:p>
            <a:r>
              <a:rPr lang="en-US" dirty="0"/>
              <a:t>The security roles that are assigned to a user determine the duties that the user can perform and the parts of the user interface that the user can view.</a:t>
            </a:r>
          </a:p>
          <a:p>
            <a:r>
              <a:rPr lang="en-US" dirty="0"/>
              <a:t>Administrators can apply data security policies to limit the data that the users in a role have access to. For example, a user in a role may have access to data only from a single organization. </a:t>
            </a:r>
          </a:p>
          <a:p>
            <a:r>
              <a:rPr lang="en-US" dirty="0"/>
              <a:t>The administrator can also specify the level of access that the users in a role have to current, past, and future records. For example, users in a role can be assigned privileges that allow them to view records for all periods, but that allow them to modify records only for the current period</a:t>
            </a:r>
            <a:r>
              <a:rPr lang="en-US" dirty="0" smtClean="0"/>
              <a:t>.</a:t>
            </a:r>
            <a:endParaRPr lang="en-US" dirty="0"/>
          </a:p>
        </p:txBody>
      </p:sp>
    </p:spTree>
    <p:extLst>
      <p:ext uri="{BB962C8B-B14F-4D97-AF65-F5344CB8AC3E}">
        <p14:creationId xmlns:p14="http://schemas.microsoft.com/office/powerpoint/2010/main" val="121989271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381000" y="349200"/>
            <a:ext cx="6096000" cy="8398800"/>
          </a:xfrm>
        </p:spPr>
        <p:txBody>
          <a:bodyPr/>
          <a:lstStyle/>
          <a:p>
            <a:r>
              <a:rPr lang="en-US" dirty="0"/>
              <a:t>Security roles are defined one time for all organizations. In addition, users can be automatically assigned to roles based on business data. For example, the administrator can set up a rule that associates a Human resources position with a security role. Any time that users are assigned to that position, those users are automatically added to the appropriate security roles. </a:t>
            </a:r>
          </a:p>
          <a:p>
            <a:r>
              <a:rPr lang="en-US" dirty="0"/>
              <a:t>Security roles can be organized into a hierarchy. A role hierarchy enables roles to be defined as combinations of other roles. For example, the sales manager role can be defined as a combination of the manager role and the salesperson role</a:t>
            </a:r>
            <a:r>
              <a:rPr lang="en-US" dirty="0" smtClean="0"/>
              <a:t>.</a:t>
            </a:r>
            <a:endParaRPr lang="en-US" dirty="0"/>
          </a:p>
          <a:p>
            <a:r>
              <a:rPr lang="en-US" dirty="0"/>
              <a:t>In the security model for Microsoft Dynamics AX, duties and privileges are used to grant access to the program. For example, the sales manager role can be assigned the </a:t>
            </a:r>
            <a:r>
              <a:rPr lang="en-US" b="1" dirty="0"/>
              <a:t>Maintain revenue policies</a:t>
            </a:r>
            <a:r>
              <a:rPr lang="en-US" dirty="0"/>
              <a:t> and </a:t>
            </a:r>
            <a:r>
              <a:rPr lang="en-US" b="1" dirty="0"/>
              <a:t>Review sales orders</a:t>
            </a:r>
            <a:r>
              <a:rPr lang="en-US" dirty="0"/>
              <a:t> duties. </a:t>
            </a:r>
          </a:p>
          <a:p>
            <a:r>
              <a:rPr lang="en-US" dirty="0"/>
              <a:t>By default, 80+ sample security roles are provided out of the box. All functionality in Microsoft Dynamics AX is associated with at least one of the sample security roles. </a:t>
            </a:r>
          </a:p>
          <a:p>
            <a:r>
              <a:rPr lang="en-US" dirty="0"/>
              <a:t>The administrator can assign users to the sample security roles, modify the sample security roles to fit the needs of the business, or create new security roles. </a:t>
            </a:r>
          </a:p>
        </p:txBody>
      </p:sp>
      <p:sp>
        <p:nvSpPr>
          <p:cNvPr id="4" name="Slide Number Placeholder 3"/>
          <p:cNvSpPr>
            <a:spLocks noGrp="1"/>
          </p:cNvSpPr>
          <p:nvPr>
            <p:ph type="sldNum" sz="quarter" idx="10"/>
          </p:nvPr>
        </p:nvSpPr>
        <p:spPr/>
        <p:txBody>
          <a:bodyPr/>
          <a:lstStyle/>
          <a:p>
            <a:fld id="{675416BA-65F7-274A-AD61-D0FA78F3AA6E}" type="slidenum">
              <a:rPr lang="en-US" smtClean="0"/>
              <a:pPr/>
              <a:t>37</a:t>
            </a:fld>
            <a:endParaRPr lang="en-US" dirty="0"/>
          </a:p>
        </p:txBody>
      </p:sp>
      <p:sp>
        <p:nvSpPr>
          <p:cNvPr id="8" name="Rectangle 7"/>
          <p:cNvSpPr/>
          <p:nvPr/>
        </p:nvSpPr>
        <p:spPr>
          <a:xfrm>
            <a:off x="882098" y="3538095"/>
            <a:ext cx="4969565" cy="610314"/>
          </a:xfrm>
          <a:prstGeom prst="rect">
            <a:avLst/>
          </a:prstGeom>
          <a:solidFill>
            <a:srgbClr val="B7DEE8"/>
          </a:solidFill>
          <a:ln w="3175">
            <a:solidFill>
              <a:srgbClr val="385D8A"/>
            </a:solidFill>
          </a:ln>
        </p:spPr>
        <p:style>
          <a:lnRef idx="2">
            <a:schemeClr val="accent1">
              <a:shade val="50000"/>
            </a:schemeClr>
          </a:lnRef>
          <a:fillRef idx="1">
            <a:schemeClr val="accent1"/>
          </a:fillRef>
          <a:effectRef idx="0">
            <a:schemeClr val="accent1"/>
          </a:effectRef>
          <a:fontRef idx="minor">
            <a:schemeClr val="lt1"/>
          </a:fontRef>
        </p:style>
        <p:txBody>
          <a:bodyPr lIns="89730" tIns="44865" rIns="89730" bIns="44865" rtlCol="0" anchor="t"/>
          <a:lstStyle/>
          <a:p>
            <a:r>
              <a:rPr lang="en-US" sz="1200" b="1" dirty="0">
                <a:solidFill>
                  <a:schemeClr val="tx1"/>
                </a:solidFill>
              </a:rPr>
              <a:t>Note: </a:t>
            </a:r>
            <a:r>
              <a:rPr lang="en-US" sz="1200" dirty="0">
                <a:solidFill>
                  <a:schemeClr val="tx1"/>
                </a:solidFill>
              </a:rPr>
              <a:t>By default, each user is assigned to the </a:t>
            </a:r>
            <a:r>
              <a:rPr lang="en-US" sz="1200" b="1" dirty="0">
                <a:solidFill>
                  <a:schemeClr val="tx1"/>
                </a:solidFill>
              </a:rPr>
              <a:t>System user role</a:t>
            </a:r>
            <a:r>
              <a:rPr lang="en-US" sz="1200" dirty="0">
                <a:solidFill>
                  <a:schemeClr val="tx1"/>
                </a:solidFill>
              </a:rPr>
              <a:t> which gives them basic privileges needed to log into </a:t>
            </a:r>
            <a:r>
              <a:rPr lang="en-US" sz="1200" dirty="0" smtClean="0">
                <a:solidFill>
                  <a:schemeClr val="tx1"/>
                </a:solidFill>
              </a:rPr>
              <a:t>Microsoft Dynamics AX</a:t>
            </a:r>
            <a:r>
              <a:rPr lang="en-US" sz="1200" dirty="0">
                <a:solidFill>
                  <a:schemeClr val="tx1"/>
                </a:solidFill>
              </a:rPr>
              <a:t>. Also, by default the sample roles are not arranged in a hierarchy. </a:t>
            </a:r>
          </a:p>
        </p:txBody>
      </p:sp>
      <p:sp>
        <p:nvSpPr>
          <p:cNvPr id="9" name="Rectangle 8"/>
          <p:cNvSpPr/>
          <p:nvPr/>
        </p:nvSpPr>
        <p:spPr>
          <a:xfrm>
            <a:off x="882098" y="4298311"/>
            <a:ext cx="4969565" cy="305157"/>
          </a:xfrm>
          <a:prstGeom prst="rect">
            <a:avLst/>
          </a:prstGeom>
          <a:solidFill>
            <a:srgbClr val="B7DEE8"/>
          </a:solidFill>
          <a:ln w="3175">
            <a:solidFill>
              <a:srgbClr val="385D8A"/>
            </a:solidFill>
          </a:ln>
        </p:spPr>
        <p:style>
          <a:lnRef idx="2">
            <a:schemeClr val="accent1">
              <a:shade val="50000"/>
            </a:schemeClr>
          </a:lnRef>
          <a:fillRef idx="1">
            <a:schemeClr val="accent1"/>
          </a:fillRef>
          <a:effectRef idx="0">
            <a:schemeClr val="accent1"/>
          </a:effectRef>
          <a:fontRef idx="minor">
            <a:schemeClr val="lt1"/>
          </a:fontRef>
        </p:style>
        <p:txBody>
          <a:bodyPr lIns="89730" tIns="44865" rIns="89730" bIns="44865" rtlCol="0" anchor="t"/>
          <a:lstStyle/>
          <a:p>
            <a:r>
              <a:rPr lang="en-US" sz="1200" b="1" dirty="0">
                <a:solidFill>
                  <a:schemeClr val="tx1"/>
                </a:solidFill>
              </a:rPr>
              <a:t>Note: </a:t>
            </a:r>
            <a:r>
              <a:rPr lang="en-US" sz="1200" dirty="0">
                <a:solidFill>
                  <a:schemeClr val="tx1"/>
                </a:solidFill>
              </a:rPr>
              <a:t>The sample security roles do not correspond to Role Centers.</a:t>
            </a:r>
          </a:p>
        </p:txBody>
      </p:sp>
    </p:spTree>
    <p:extLst>
      <p:ext uri="{BB962C8B-B14F-4D97-AF65-F5344CB8AC3E}">
        <p14:creationId xmlns:p14="http://schemas.microsoft.com/office/powerpoint/2010/main" val="126936930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8B263312-38AA-4E1E-B2B5-0F8F122B24FE}" type="slidenum">
              <a:rPr lang="en-US" smtClean="0"/>
              <a:pPr/>
              <a:t>38</a:t>
            </a:fld>
            <a:endParaRPr lang="en-US" dirty="0"/>
          </a:p>
        </p:txBody>
      </p:sp>
      <p:sp>
        <p:nvSpPr>
          <p:cNvPr id="9" name="Slide Image Placeholder 8"/>
          <p:cNvSpPr>
            <a:spLocks noGrp="1" noRot="1" noChangeAspect="1"/>
          </p:cNvSpPr>
          <p:nvPr>
            <p:ph type="sldImg"/>
          </p:nvPr>
        </p:nvSpPr>
        <p:spPr>
          <a:xfrm>
            <a:off x="381000" y="482600"/>
            <a:ext cx="6096000" cy="3429000"/>
          </a:xfrm>
        </p:spPr>
      </p:sp>
      <p:sp>
        <p:nvSpPr>
          <p:cNvPr id="10" name="Notes Placeholder 9"/>
          <p:cNvSpPr>
            <a:spLocks noGrp="1"/>
          </p:cNvSpPr>
          <p:nvPr>
            <p:ph type="body" idx="1"/>
          </p:nvPr>
        </p:nvSpPr>
        <p:spPr/>
        <p:txBody>
          <a:bodyPr/>
          <a:lstStyle/>
          <a:p>
            <a:r>
              <a:rPr lang="en-US" b="1" i="1" dirty="0" smtClean="0"/>
              <a:t>The </a:t>
            </a:r>
            <a:r>
              <a:rPr lang="en-US" b="1" i="1" dirty="0"/>
              <a:t>slide shows a Role and its properties within the AOT</a:t>
            </a:r>
            <a:r>
              <a:rPr lang="en-US" b="1" i="1" dirty="0" smtClean="0"/>
              <a:t>.</a:t>
            </a:r>
            <a:endParaRPr lang="en-US" b="1" i="1" dirty="0"/>
          </a:p>
        </p:txBody>
      </p:sp>
    </p:spTree>
    <p:extLst>
      <p:ext uri="{BB962C8B-B14F-4D97-AF65-F5344CB8AC3E}">
        <p14:creationId xmlns:p14="http://schemas.microsoft.com/office/powerpoint/2010/main" val="242143934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b="1" dirty="0" smtClean="0"/>
              <a:t>Process </a:t>
            </a:r>
            <a:r>
              <a:rPr lang="en-US" b="1" dirty="0"/>
              <a:t>Cycles</a:t>
            </a:r>
          </a:p>
          <a:p>
            <a:r>
              <a:rPr lang="en-US" dirty="0"/>
              <a:t>A business process is a coordinated set of activities in which one or more participants consume, produce, and use economic resources to achieve organizational goals</a:t>
            </a:r>
            <a:r>
              <a:rPr lang="en-US" dirty="0" smtClean="0"/>
              <a:t>.</a:t>
            </a:r>
            <a:endParaRPr lang="en-US" dirty="0"/>
          </a:p>
          <a:p>
            <a:r>
              <a:rPr lang="en-US" dirty="0"/>
              <a:t>To help the administrator locate the duties that must be assigned to roles, duties are organized by the business processes that they are part of. In the context of the security model, business processes are referred to as process cycles. For example, in the accounting process cycle, you may find the </a:t>
            </a:r>
            <a:r>
              <a:rPr lang="en-US" b="1" dirty="0"/>
              <a:t>Maintain ledgers</a:t>
            </a:r>
            <a:r>
              <a:rPr lang="en-US" dirty="0"/>
              <a:t> and </a:t>
            </a:r>
            <a:r>
              <a:rPr lang="en-US" b="1" dirty="0"/>
              <a:t>Maintain bank transactions</a:t>
            </a:r>
            <a:r>
              <a:rPr lang="en-US" dirty="0"/>
              <a:t> duties.</a:t>
            </a:r>
          </a:p>
        </p:txBody>
      </p:sp>
      <p:sp>
        <p:nvSpPr>
          <p:cNvPr id="4" name="Slide Number Placeholder 3"/>
          <p:cNvSpPr>
            <a:spLocks noGrp="1"/>
          </p:cNvSpPr>
          <p:nvPr>
            <p:ph type="sldNum" sz="quarter" idx="10"/>
          </p:nvPr>
        </p:nvSpPr>
        <p:spPr/>
        <p:txBody>
          <a:bodyPr/>
          <a:lstStyle/>
          <a:p>
            <a:fld id="{8B263312-38AA-4E1E-B2B5-0F8F122B24FE}" type="slidenum">
              <a:rPr lang="en-US" smtClean="0"/>
              <a:pPr/>
              <a:t>39</a:t>
            </a:fld>
            <a:endParaRPr lang="en-US" dirty="0"/>
          </a:p>
        </p:txBody>
      </p:sp>
      <p:sp>
        <p:nvSpPr>
          <p:cNvPr id="5" name="Rectangle 4"/>
          <p:cNvSpPr/>
          <p:nvPr/>
        </p:nvSpPr>
        <p:spPr>
          <a:xfrm>
            <a:off x="882097" y="5766098"/>
            <a:ext cx="4969565" cy="438997"/>
          </a:xfrm>
          <a:prstGeom prst="rect">
            <a:avLst/>
          </a:prstGeom>
          <a:solidFill>
            <a:srgbClr val="B7DEE8"/>
          </a:solidFill>
          <a:ln w="3175">
            <a:solidFill>
              <a:srgbClr val="385D8A"/>
            </a:solidFill>
          </a:ln>
        </p:spPr>
        <p:style>
          <a:lnRef idx="2">
            <a:schemeClr val="accent1">
              <a:shade val="50000"/>
            </a:schemeClr>
          </a:lnRef>
          <a:fillRef idx="1">
            <a:schemeClr val="accent1"/>
          </a:fillRef>
          <a:effectRef idx="0">
            <a:schemeClr val="accent1"/>
          </a:effectRef>
          <a:fontRef idx="minor">
            <a:schemeClr val="lt1"/>
          </a:fontRef>
        </p:style>
        <p:txBody>
          <a:bodyPr lIns="89730" tIns="44865" rIns="89730" bIns="44865" rtlCol="0" anchor="t"/>
          <a:lstStyle/>
          <a:p>
            <a:r>
              <a:rPr lang="en-US" sz="1200" b="1" dirty="0">
                <a:solidFill>
                  <a:schemeClr val="tx1"/>
                </a:solidFill>
              </a:rPr>
              <a:t>Note: </a:t>
            </a:r>
            <a:r>
              <a:rPr lang="en-US" sz="1200" dirty="0">
                <a:solidFill>
                  <a:schemeClr val="tx1"/>
                </a:solidFill>
              </a:rPr>
              <a:t>Process cycles are used for organization only. The process cycles themselves cannot be assigned to roles.</a:t>
            </a:r>
          </a:p>
        </p:txBody>
      </p:sp>
      <p:sp>
        <p:nvSpPr>
          <p:cNvPr id="6" name="Rectangle 5"/>
          <p:cNvSpPr/>
          <p:nvPr/>
        </p:nvSpPr>
        <p:spPr>
          <a:xfrm>
            <a:off x="882098" y="6575060"/>
            <a:ext cx="4969565" cy="617452"/>
          </a:xfrm>
          <a:prstGeom prst="rect">
            <a:avLst/>
          </a:prstGeom>
          <a:solidFill>
            <a:srgbClr val="B7DEE8"/>
          </a:solidFill>
          <a:ln w="3175">
            <a:solidFill>
              <a:srgbClr val="385D8A"/>
            </a:solidFill>
          </a:ln>
        </p:spPr>
        <p:style>
          <a:lnRef idx="2">
            <a:schemeClr val="accent1">
              <a:shade val="50000"/>
            </a:schemeClr>
          </a:lnRef>
          <a:fillRef idx="1">
            <a:schemeClr val="accent1"/>
          </a:fillRef>
          <a:effectRef idx="0">
            <a:schemeClr val="accent1"/>
          </a:effectRef>
          <a:fontRef idx="minor">
            <a:schemeClr val="lt1"/>
          </a:fontRef>
        </p:style>
        <p:txBody>
          <a:bodyPr lIns="89730" tIns="44865" rIns="89730" bIns="44865" rtlCol="0" anchor="t"/>
          <a:lstStyle/>
          <a:p>
            <a:r>
              <a:rPr lang="en-US" sz="1200" b="1" dirty="0">
                <a:solidFill>
                  <a:schemeClr val="tx1"/>
                </a:solidFill>
              </a:rPr>
              <a:t>Best Practice: </a:t>
            </a:r>
            <a:r>
              <a:rPr lang="en-US" sz="1200" dirty="0">
                <a:solidFill>
                  <a:schemeClr val="tx1"/>
                </a:solidFill>
              </a:rPr>
              <a:t>Although both duties and privileges can be assigned to security roles, we recommend that you use duties to grant access to Microsoft Dynamics AX.</a:t>
            </a:r>
          </a:p>
        </p:txBody>
      </p:sp>
      <p:sp>
        <p:nvSpPr>
          <p:cNvPr id="8" name="Slide Image Placeholder 7"/>
          <p:cNvSpPr>
            <a:spLocks noGrp="1" noRot="1" noChangeAspect="1"/>
          </p:cNvSpPr>
          <p:nvPr>
            <p:ph type="sldImg"/>
          </p:nvPr>
        </p:nvSpPr>
        <p:spPr>
          <a:xfrm>
            <a:off x="381000" y="482600"/>
            <a:ext cx="6096000" cy="3429000"/>
          </a:xfrm>
        </p:spPr>
      </p:sp>
    </p:spTree>
    <p:extLst>
      <p:ext uri="{BB962C8B-B14F-4D97-AF65-F5344CB8AC3E}">
        <p14:creationId xmlns:p14="http://schemas.microsoft.com/office/powerpoint/2010/main" val="30199128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4</a:t>
            </a:fld>
            <a:endParaRPr lang="en-US" dirty="0"/>
          </a:p>
        </p:txBody>
      </p:sp>
    </p:spTree>
    <p:extLst>
      <p:ext uri="{BB962C8B-B14F-4D97-AF65-F5344CB8AC3E}">
        <p14:creationId xmlns:p14="http://schemas.microsoft.com/office/powerpoint/2010/main" val="213812137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8B263312-38AA-4E1E-B2B5-0F8F122B24FE}" type="slidenum">
              <a:rPr lang="en-US" smtClean="0"/>
              <a:pPr/>
              <a:t>40</a:t>
            </a:fld>
            <a:endParaRPr lang="en-US" dirty="0"/>
          </a:p>
        </p:txBody>
      </p:sp>
      <p:sp>
        <p:nvSpPr>
          <p:cNvPr id="6" name="Slide Image Placeholder 5"/>
          <p:cNvSpPr>
            <a:spLocks noGrp="1" noRot="1" noChangeAspect="1"/>
          </p:cNvSpPr>
          <p:nvPr>
            <p:ph type="sldImg"/>
          </p:nvPr>
        </p:nvSpPr>
        <p:spPr>
          <a:xfrm>
            <a:off x="381000" y="482600"/>
            <a:ext cx="6096000" cy="3429000"/>
          </a:xfrm>
        </p:spPr>
      </p:sp>
      <p:sp>
        <p:nvSpPr>
          <p:cNvPr id="7" name="Notes Placeholder 6"/>
          <p:cNvSpPr>
            <a:spLocks noGrp="1"/>
          </p:cNvSpPr>
          <p:nvPr>
            <p:ph type="body" idx="1"/>
          </p:nvPr>
        </p:nvSpPr>
        <p:spPr/>
        <p:txBody>
          <a:bodyPr/>
          <a:lstStyle/>
          <a:p>
            <a:r>
              <a:rPr lang="en-US" b="1" i="1" dirty="0" smtClean="0"/>
              <a:t>The </a:t>
            </a:r>
            <a:r>
              <a:rPr lang="en-US" b="1" i="1" dirty="0"/>
              <a:t>slide shows a Process Cycle element and its properties within the AOT</a:t>
            </a:r>
            <a:r>
              <a:rPr lang="en-US" b="1" i="1" dirty="0" smtClean="0"/>
              <a:t>.</a:t>
            </a:r>
            <a:endParaRPr lang="en-US" b="1" i="1" dirty="0"/>
          </a:p>
        </p:txBody>
      </p:sp>
    </p:spTree>
    <p:extLst>
      <p:ext uri="{BB962C8B-B14F-4D97-AF65-F5344CB8AC3E}">
        <p14:creationId xmlns:p14="http://schemas.microsoft.com/office/powerpoint/2010/main" val="198040622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8B263312-38AA-4E1E-B2B5-0F8F122B24FE}" type="slidenum">
              <a:rPr lang="en-US" smtClean="0"/>
              <a:pPr/>
              <a:t>41</a:t>
            </a:fld>
            <a:endParaRPr lang="en-US" dirty="0"/>
          </a:p>
        </p:txBody>
      </p:sp>
      <p:sp>
        <p:nvSpPr>
          <p:cNvPr id="6" name="Slide Image Placeholder 5"/>
          <p:cNvSpPr>
            <a:spLocks noGrp="1" noRot="1" noChangeAspect="1"/>
          </p:cNvSpPr>
          <p:nvPr>
            <p:ph type="sldImg"/>
          </p:nvPr>
        </p:nvSpPr>
        <p:spPr>
          <a:xfrm>
            <a:off x="381000" y="482600"/>
            <a:ext cx="6096000" cy="3429000"/>
          </a:xfrm>
        </p:spPr>
      </p:sp>
      <p:sp>
        <p:nvSpPr>
          <p:cNvPr id="7" name="Notes Placeholder 6"/>
          <p:cNvSpPr>
            <a:spLocks noGrp="1"/>
          </p:cNvSpPr>
          <p:nvPr>
            <p:ph type="body" idx="1"/>
          </p:nvPr>
        </p:nvSpPr>
        <p:spPr/>
        <p:txBody>
          <a:bodyPr/>
          <a:lstStyle/>
          <a:p>
            <a:pPr defTabSz="897264">
              <a:lnSpc>
                <a:spcPct val="90000"/>
              </a:lnSpc>
              <a:spcBef>
                <a:spcPts val="0"/>
              </a:spcBef>
              <a:spcAft>
                <a:spcPts val="327"/>
              </a:spcAft>
              <a:defRPr/>
            </a:pPr>
            <a:r>
              <a:rPr lang="en-US" b="1" i="1" dirty="0" smtClean="0"/>
              <a:t>The </a:t>
            </a:r>
            <a:r>
              <a:rPr lang="en-US" b="1" i="1" dirty="0"/>
              <a:t>slide shows a Code Permission and its properties within the AOT.</a:t>
            </a:r>
          </a:p>
          <a:p>
            <a:r>
              <a:rPr lang="en-US" dirty="0"/>
              <a:t>This is not explained in the chapter but this can be used to grant permissions over specific classes and methods</a:t>
            </a:r>
            <a:r>
              <a:rPr lang="en-US" dirty="0" smtClean="0"/>
              <a:t>.</a:t>
            </a:r>
            <a:endParaRPr lang="en-US" dirty="0"/>
          </a:p>
        </p:txBody>
      </p:sp>
    </p:spTree>
    <p:extLst>
      <p:ext uri="{BB962C8B-B14F-4D97-AF65-F5344CB8AC3E}">
        <p14:creationId xmlns:p14="http://schemas.microsoft.com/office/powerpoint/2010/main" val="262214786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b="1" dirty="0" smtClean="0"/>
              <a:t>Duties</a:t>
            </a:r>
            <a:endParaRPr lang="en-US" b="1" dirty="0"/>
          </a:p>
          <a:p>
            <a:r>
              <a:rPr lang="en-US" dirty="0"/>
              <a:t>Duties correspond to parts of a business process. The administrator assigns duties to security roles. A duty can be assigned to more than one role</a:t>
            </a:r>
            <a:r>
              <a:rPr lang="en-US" dirty="0" smtClean="0"/>
              <a:t>.</a:t>
            </a:r>
            <a:endParaRPr lang="en-US" dirty="0"/>
          </a:p>
          <a:p>
            <a:r>
              <a:rPr lang="en-US" dirty="0"/>
              <a:t>In the security model for Microsoft Dynamics AX, duties contain privileges. For example, the </a:t>
            </a:r>
            <a:r>
              <a:rPr lang="en-US" b="1" dirty="0"/>
              <a:t>Maintain bank transactions</a:t>
            </a:r>
            <a:r>
              <a:rPr lang="en-US" dirty="0"/>
              <a:t> duty contains the </a:t>
            </a:r>
            <a:r>
              <a:rPr lang="en-US" b="1" dirty="0"/>
              <a:t>Generate deposit slips</a:t>
            </a:r>
            <a:r>
              <a:rPr lang="en-US" dirty="0"/>
              <a:t> and </a:t>
            </a:r>
            <a:r>
              <a:rPr lang="en-US" b="1" dirty="0"/>
              <a:t>Cancel payments</a:t>
            </a:r>
            <a:r>
              <a:rPr lang="en-US" dirty="0"/>
              <a:t> privileges. </a:t>
            </a:r>
          </a:p>
          <a:p>
            <a:endParaRPr lang="en-US" b="1" i="1" dirty="0"/>
          </a:p>
          <a:p>
            <a:endParaRPr lang="en-US" dirty="0"/>
          </a:p>
          <a:p>
            <a:r>
              <a:rPr lang="en-US" dirty="0"/>
              <a:t>You can assign related duties to separate roles. These duties are said to be </a:t>
            </a:r>
            <a:r>
              <a:rPr lang="en-US" b="1" dirty="0"/>
              <a:t>segregated</a:t>
            </a:r>
            <a:r>
              <a:rPr lang="en-US" dirty="0"/>
              <a:t>. By segregating duties, you can better comply with regulatory requirements, such as those from Sarbanes-Oxley (SOX), International Financial Reporting Standards (IFRS), and the United States Food and Drug Administration (FDA). In addition, segregation of duties helps reduce the risk of fraud, and helps you detect errors or irregularities</a:t>
            </a:r>
            <a:r>
              <a:rPr lang="en-US" dirty="0" smtClean="0"/>
              <a:t>.</a:t>
            </a:r>
          </a:p>
          <a:p>
            <a:endParaRPr lang="en-US" dirty="0"/>
          </a:p>
          <a:p>
            <a:endParaRPr lang="en-US" dirty="0"/>
          </a:p>
          <a:p>
            <a:r>
              <a:rPr lang="en-US" dirty="0"/>
              <a:t>700+ default duties are provided out of the box. The administrator can modify the privileges that are associated with a duty, or create new duties</a:t>
            </a:r>
            <a:r>
              <a:rPr lang="en-US" dirty="0" smtClean="0"/>
              <a:t>.</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42</a:t>
            </a:fld>
            <a:endParaRPr lang="en-US" dirty="0"/>
          </a:p>
        </p:txBody>
      </p:sp>
      <p:sp>
        <p:nvSpPr>
          <p:cNvPr id="5" name="Rectangle 4"/>
          <p:cNvSpPr/>
          <p:nvPr/>
        </p:nvSpPr>
        <p:spPr>
          <a:xfrm>
            <a:off x="786491" y="5238940"/>
            <a:ext cx="4969565" cy="455060"/>
          </a:xfrm>
          <a:prstGeom prst="rect">
            <a:avLst/>
          </a:prstGeom>
          <a:solidFill>
            <a:srgbClr val="B7DEE8"/>
          </a:solidFill>
          <a:ln w="3175">
            <a:solidFill>
              <a:srgbClr val="385D8A"/>
            </a:solidFill>
          </a:ln>
        </p:spPr>
        <p:style>
          <a:lnRef idx="2">
            <a:schemeClr val="accent1">
              <a:shade val="50000"/>
            </a:schemeClr>
          </a:lnRef>
          <a:fillRef idx="1">
            <a:schemeClr val="accent1"/>
          </a:fillRef>
          <a:effectRef idx="0">
            <a:schemeClr val="accent1"/>
          </a:effectRef>
          <a:fontRef idx="minor">
            <a:schemeClr val="lt1"/>
          </a:fontRef>
        </p:style>
        <p:txBody>
          <a:bodyPr lIns="89730" tIns="44865" rIns="89730" bIns="44865" rtlCol="0" anchor="t"/>
          <a:lstStyle/>
          <a:p>
            <a:r>
              <a:rPr lang="en-US" sz="1200" b="1" dirty="0">
                <a:solidFill>
                  <a:schemeClr val="tx1"/>
                </a:solidFill>
              </a:rPr>
              <a:t>Best Practice: </a:t>
            </a:r>
            <a:r>
              <a:rPr lang="en-US" sz="1200" dirty="0">
                <a:solidFill>
                  <a:schemeClr val="tx1"/>
                </a:solidFill>
              </a:rPr>
              <a:t>Privileges can be assigned directly to roles. However, for easier maintenance, we recommend that you assign only duties to roles.</a:t>
            </a:r>
          </a:p>
        </p:txBody>
      </p:sp>
      <p:sp>
        <p:nvSpPr>
          <p:cNvPr id="6" name="Rectangle 5"/>
          <p:cNvSpPr/>
          <p:nvPr/>
        </p:nvSpPr>
        <p:spPr>
          <a:xfrm>
            <a:off x="786491" y="6734546"/>
            <a:ext cx="4969565" cy="455060"/>
          </a:xfrm>
          <a:prstGeom prst="rect">
            <a:avLst/>
          </a:prstGeom>
          <a:solidFill>
            <a:srgbClr val="B7DEE8"/>
          </a:solidFill>
          <a:ln w="3175">
            <a:solidFill>
              <a:srgbClr val="385D8A"/>
            </a:solidFill>
          </a:ln>
        </p:spPr>
        <p:style>
          <a:lnRef idx="2">
            <a:schemeClr val="accent1">
              <a:shade val="50000"/>
            </a:schemeClr>
          </a:lnRef>
          <a:fillRef idx="1">
            <a:schemeClr val="accent1"/>
          </a:fillRef>
          <a:effectRef idx="0">
            <a:schemeClr val="accent1"/>
          </a:effectRef>
          <a:fontRef idx="minor">
            <a:schemeClr val="lt1"/>
          </a:fontRef>
        </p:style>
        <p:txBody>
          <a:bodyPr lIns="89730" tIns="44865" rIns="89730" bIns="44865" rtlCol="0" anchor="t"/>
          <a:lstStyle/>
          <a:p>
            <a:r>
              <a:rPr lang="en-US" sz="1200" b="1" dirty="0">
                <a:solidFill>
                  <a:schemeClr val="tx1"/>
                </a:solidFill>
              </a:rPr>
              <a:t>Note: </a:t>
            </a:r>
            <a:r>
              <a:rPr lang="en-US" sz="1200" dirty="0">
                <a:solidFill>
                  <a:schemeClr val="tx1"/>
                </a:solidFill>
              </a:rPr>
              <a:t>Only developers can create or modify permissions. Be aware that modifying permissions may affect your licensing requirements. </a:t>
            </a:r>
          </a:p>
        </p:txBody>
      </p:sp>
      <p:sp>
        <p:nvSpPr>
          <p:cNvPr id="8" name="Slide Image Placeholder 7"/>
          <p:cNvSpPr>
            <a:spLocks noGrp="1" noRot="1" noChangeAspect="1"/>
          </p:cNvSpPr>
          <p:nvPr>
            <p:ph type="sldImg"/>
          </p:nvPr>
        </p:nvSpPr>
        <p:spPr>
          <a:xfrm>
            <a:off x="381000" y="482600"/>
            <a:ext cx="6096000" cy="3429000"/>
          </a:xfrm>
        </p:spPr>
      </p:sp>
    </p:spTree>
    <p:extLst>
      <p:ext uri="{BB962C8B-B14F-4D97-AF65-F5344CB8AC3E}">
        <p14:creationId xmlns:p14="http://schemas.microsoft.com/office/powerpoint/2010/main" val="116637806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381000" y="349200"/>
            <a:ext cx="6096000" cy="8398800"/>
          </a:xfrm>
        </p:spPr>
        <p:txBody>
          <a:bodyPr/>
          <a:lstStyle/>
          <a:p>
            <a:r>
              <a:rPr lang="en-US" b="1" dirty="0" smtClean="0"/>
              <a:t>To </a:t>
            </a:r>
            <a:r>
              <a:rPr lang="en-US" b="1" dirty="0"/>
              <a:t>summarize duties: </a:t>
            </a:r>
          </a:p>
          <a:p>
            <a:pPr marL="168244" indent="-168244">
              <a:buFont typeface="Arial" pitchFamily="34" charset="0"/>
              <a:buChar char="•"/>
            </a:pPr>
            <a:r>
              <a:rPr lang="en-US" dirty="0"/>
              <a:t>Duties are defined as a responsibility to perform one or more tasks or services for a job. </a:t>
            </a:r>
          </a:p>
          <a:p>
            <a:pPr marL="168244" indent="-168244">
              <a:buFont typeface="Arial" pitchFamily="34" charset="0"/>
              <a:buChar char="•"/>
            </a:pPr>
            <a:r>
              <a:rPr lang="en-US" dirty="0"/>
              <a:t>In the security model a duty is a set of application access privileges which are required for a user to perform their responsibilities. </a:t>
            </a:r>
          </a:p>
          <a:p>
            <a:pPr marL="168244" indent="-168244">
              <a:buFont typeface="Arial" pitchFamily="34" charset="0"/>
              <a:buChar char="•"/>
            </a:pPr>
            <a:r>
              <a:rPr lang="en-US" dirty="0"/>
              <a:t>Duties are designed for a specific business objective and correspond to parts of a business </a:t>
            </a:r>
            <a:r>
              <a:rPr lang="en-US" dirty="0" smtClean="0"/>
              <a:t>process</a:t>
            </a:r>
            <a:endParaRPr lang="en-US" dirty="0"/>
          </a:p>
        </p:txBody>
      </p:sp>
      <p:sp>
        <p:nvSpPr>
          <p:cNvPr id="4" name="Slide Number Placeholder 3"/>
          <p:cNvSpPr>
            <a:spLocks noGrp="1"/>
          </p:cNvSpPr>
          <p:nvPr>
            <p:ph type="sldNum" sz="quarter" idx="10"/>
          </p:nvPr>
        </p:nvSpPr>
        <p:spPr/>
        <p:txBody>
          <a:bodyPr/>
          <a:lstStyle/>
          <a:p>
            <a:fld id="{675416BA-65F7-274A-AD61-D0FA78F3AA6E}" type="slidenum">
              <a:rPr lang="en-US" smtClean="0"/>
              <a:pPr/>
              <a:t>43</a:t>
            </a:fld>
            <a:endParaRPr lang="en-US" dirty="0"/>
          </a:p>
        </p:txBody>
      </p:sp>
    </p:spTree>
    <p:extLst>
      <p:ext uri="{BB962C8B-B14F-4D97-AF65-F5344CB8AC3E}">
        <p14:creationId xmlns:p14="http://schemas.microsoft.com/office/powerpoint/2010/main" val="126936930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8B263312-38AA-4E1E-B2B5-0F8F122B24FE}" type="slidenum">
              <a:rPr lang="en-US" smtClean="0"/>
              <a:pPr/>
              <a:t>44</a:t>
            </a:fld>
            <a:endParaRPr lang="en-US" dirty="0"/>
          </a:p>
        </p:txBody>
      </p:sp>
      <p:sp>
        <p:nvSpPr>
          <p:cNvPr id="6" name="Slide Image Placeholder 5"/>
          <p:cNvSpPr>
            <a:spLocks noGrp="1" noRot="1" noChangeAspect="1"/>
          </p:cNvSpPr>
          <p:nvPr>
            <p:ph type="sldImg"/>
          </p:nvPr>
        </p:nvSpPr>
        <p:spPr>
          <a:xfrm>
            <a:off x="381000" y="482600"/>
            <a:ext cx="6096000" cy="3429000"/>
          </a:xfrm>
        </p:spPr>
      </p:sp>
      <p:sp>
        <p:nvSpPr>
          <p:cNvPr id="7" name="Notes Placeholder 6"/>
          <p:cNvSpPr>
            <a:spLocks noGrp="1"/>
          </p:cNvSpPr>
          <p:nvPr>
            <p:ph type="body" idx="1"/>
          </p:nvPr>
        </p:nvSpPr>
        <p:spPr/>
        <p:txBody>
          <a:bodyPr/>
          <a:lstStyle/>
          <a:p>
            <a:pPr defTabSz="897264">
              <a:lnSpc>
                <a:spcPct val="90000"/>
              </a:lnSpc>
              <a:spcBef>
                <a:spcPts val="0"/>
              </a:spcBef>
              <a:spcAft>
                <a:spcPts val="327"/>
              </a:spcAft>
              <a:defRPr/>
            </a:pPr>
            <a:r>
              <a:rPr lang="en-US" b="1" i="1" dirty="0" smtClean="0"/>
              <a:t>The </a:t>
            </a:r>
            <a:r>
              <a:rPr lang="en-US" b="1" i="1" dirty="0"/>
              <a:t>slide shows a Duty and its properties within the AOT</a:t>
            </a:r>
            <a:r>
              <a:rPr lang="en-US" b="1" i="1" dirty="0" smtClean="0"/>
              <a:t>.</a:t>
            </a:r>
            <a:endParaRPr lang="en-US" b="1" i="1" dirty="0"/>
          </a:p>
        </p:txBody>
      </p:sp>
    </p:spTree>
    <p:extLst>
      <p:ext uri="{BB962C8B-B14F-4D97-AF65-F5344CB8AC3E}">
        <p14:creationId xmlns:p14="http://schemas.microsoft.com/office/powerpoint/2010/main" val="34352622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Notes Placeholder 7"/>
          <p:cNvSpPr>
            <a:spLocks noGrp="1"/>
          </p:cNvSpPr>
          <p:nvPr>
            <p:ph type="body" idx="1"/>
          </p:nvPr>
        </p:nvSpPr>
        <p:spPr/>
        <p:txBody>
          <a:bodyPr/>
          <a:lstStyle/>
          <a:p>
            <a:r>
              <a:rPr lang="en-US" b="1" dirty="0" smtClean="0"/>
              <a:t>Privileges</a:t>
            </a:r>
            <a:endParaRPr lang="en-US" b="1" dirty="0"/>
          </a:p>
          <a:p>
            <a:r>
              <a:rPr lang="en-US" dirty="0"/>
              <a:t>In the security model for Microsoft Dynamics AX, a privilege specifies the level of access that is required to perform a job, solve a problem, or complete an assignment. </a:t>
            </a:r>
            <a:endParaRPr lang="en-US" dirty="0" smtClean="0"/>
          </a:p>
          <a:p>
            <a:endParaRPr lang="en-US" dirty="0" smtClean="0"/>
          </a:p>
          <a:p>
            <a:endParaRPr lang="en-US" dirty="0"/>
          </a:p>
          <a:p>
            <a:r>
              <a:rPr lang="en-US" dirty="0"/>
              <a:t>A privilege contains permissions to individual application objects, such as user interface elements and tables. For example, the </a:t>
            </a:r>
            <a:r>
              <a:rPr lang="en-US" b="1" dirty="0"/>
              <a:t>Cancel payments</a:t>
            </a:r>
            <a:r>
              <a:rPr lang="en-US" dirty="0"/>
              <a:t> privilege contains permissions to the menu items, fields, and tables that are required to cancel payments</a:t>
            </a:r>
            <a:r>
              <a:rPr lang="en-US" dirty="0" smtClean="0"/>
              <a:t>.</a:t>
            </a:r>
            <a:endParaRPr lang="en-US" dirty="0"/>
          </a:p>
          <a:p>
            <a:r>
              <a:rPr lang="en-US" dirty="0"/>
              <a:t>By default, 6000+ privileges are provided for all features in Microsoft Dynamics AX. The administrator can modify the permissions that are associated with a privilege, or create new privileges</a:t>
            </a:r>
            <a:r>
              <a:rPr lang="en-US" dirty="0" smtClean="0"/>
              <a:t>.</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45</a:t>
            </a:fld>
            <a:endParaRPr lang="en-US" dirty="0"/>
          </a:p>
        </p:txBody>
      </p:sp>
      <p:sp>
        <p:nvSpPr>
          <p:cNvPr id="5" name="Rectangle 4"/>
          <p:cNvSpPr/>
          <p:nvPr/>
        </p:nvSpPr>
        <p:spPr>
          <a:xfrm>
            <a:off x="762000" y="4657072"/>
            <a:ext cx="5080000" cy="433714"/>
          </a:xfrm>
          <a:prstGeom prst="rect">
            <a:avLst/>
          </a:prstGeom>
          <a:gradFill flip="none" rotWithShape="1">
            <a:gsLst>
              <a:gs pos="0">
                <a:srgbClr val="B7DEE8"/>
              </a:gs>
              <a:gs pos="100000">
                <a:schemeClr val="accent1">
                  <a:tint val="50000"/>
                  <a:shade val="100000"/>
                  <a:satMod val="350000"/>
                </a:schemeClr>
              </a:gs>
            </a:gsLst>
            <a:lin ang="16200000" scaled="0"/>
            <a:tileRect/>
          </a:gradFill>
          <a:ln w="3175">
            <a:solidFill>
              <a:srgbClr val="385D8A"/>
            </a:solidFill>
          </a:ln>
        </p:spPr>
        <p:style>
          <a:lnRef idx="1">
            <a:schemeClr val="accent1"/>
          </a:lnRef>
          <a:fillRef idx="3">
            <a:schemeClr val="accent1"/>
          </a:fillRef>
          <a:effectRef idx="2">
            <a:schemeClr val="accent1"/>
          </a:effectRef>
          <a:fontRef idx="minor">
            <a:schemeClr val="lt1"/>
          </a:fontRef>
        </p:style>
        <p:txBody>
          <a:bodyPr rtlCol="0" anchor="t"/>
          <a:lstStyle/>
          <a:p>
            <a:r>
              <a:rPr lang="en-US" sz="1100" b="1" i="1" dirty="0" smtClean="0">
                <a:solidFill>
                  <a:schemeClr val="tx1"/>
                </a:solidFill>
              </a:rPr>
              <a:t>BEST </a:t>
            </a:r>
            <a:r>
              <a:rPr lang="en-US" sz="1100" b="1" i="1" dirty="0">
                <a:solidFill>
                  <a:schemeClr val="tx1"/>
                </a:solidFill>
              </a:rPr>
              <a:t>PRACTICE</a:t>
            </a:r>
            <a:r>
              <a:rPr lang="en-US" sz="1100" i="1" dirty="0">
                <a:solidFill>
                  <a:schemeClr val="tx1"/>
                </a:solidFill>
              </a:rPr>
              <a:t>: Privileges can be assigned directly to roles. However, for</a:t>
            </a:r>
          </a:p>
          <a:p>
            <a:r>
              <a:rPr lang="en-US" sz="1100" i="1" dirty="0">
                <a:solidFill>
                  <a:schemeClr val="tx1"/>
                </a:solidFill>
              </a:rPr>
              <a:t>easier maintenance, we recommend that you assign only duties to roles.</a:t>
            </a:r>
            <a:endParaRPr lang="en-US" sz="1100" dirty="0">
              <a:solidFill>
                <a:schemeClr val="tx1"/>
              </a:solidFill>
            </a:endParaRPr>
          </a:p>
        </p:txBody>
      </p:sp>
      <p:sp>
        <p:nvSpPr>
          <p:cNvPr id="7" name="Slide Image Placeholder 6"/>
          <p:cNvSpPr>
            <a:spLocks noGrp="1" noRot="1" noChangeAspect="1"/>
          </p:cNvSpPr>
          <p:nvPr>
            <p:ph type="sldImg"/>
          </p:nvPr>
        </p:nvSpPr>
        <p:spPr>
          <a:xfrm>
            <a:off x="381000" y="482600"/>
            <a:ext cx="6096000" cy="3429000"/>
          </a:xfrm>
        </p:spPr>
      </p:sp>
    </p:spTree>
    <p:extLst>
      <p:ext uri="{BB962C8B-B14F-4D97-AF65-F5344CB8AC3E}">
        <p14:creationId xmlns:p14="http://schemas.microsoft.com/office/powerpoint/2010/main" val="359281122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Notes Placeholder 6"/>
          <p:cNvSpPr>
            <a:spLocks noGrp="1"/>
          </p:cNvSpPr>
          <p:nvPr>
            <p:ph type="body" idx="1"/>
          </p:nvPr>
        </p:nvSpPr>
        <p:spPr/>
        <p:txBody>
          <a:bodyPr/>
          <a:lstStyle/>
          <a:p>
            <a:pPr defTabSz="897264">
              <a:lnSpc>
                <a:spcPct val="90000"/>
              </a:lnSpc>
              <a:spcBef>
                <a:spcPts val="0"/>
              </a:spcBef>
              <a:spcAft>
                <a:spcPts val="327"/>
              </a:spcAft>
              <a:defRPr/>
            </a:pPr>
            <a:r>
              <a:rPr lang="en-US" b="1" i="1" dirty="0" smtClean="0"/>
              <a:t>The </a:t>
            </a:r>
            <a:r>
              <a:rPr lang="en-US" b="1" i="1" dirty="0"/>
              <a:t>slide shows a Privilege and its properties within the AOT</a:t>
            </a:r>
            <a:r>
              <a:rPr lang="en-US" b="1" i="1" dirty="0" smtClean="0"/>
              <a:t>.</a:t>
            </a:r>
            <a:endParaRPr lang="en-US" dirty="0"/>
          </a:p>
          <a:p>
            <a:r>
              <a:rPr lang="en-US" dirty="0"/>
              <a:t>Do not confuse Duties with Privileges.</a:t>
            </a:r>
          </a:p>
          <a:p>
            <a:r>
              <a:rPr lang="en-US" dirty="0"/>
              <a:t>i.e.</a:t>
            </a:r>
          </a:p>
          <a:p>
            <a:r>
              <a:rPr lang="en-US" dirty="0"/>
              <a:t>To send a postal card or letter you need to complete several steps.</a:t>
            </a:r>
          </a:p>
          <a:p>
            <a:r>
              <a:rPr lang="en-US" dirty="0"/>
              <a:t>These steps require different skills, like writing the document, put it in an envelope, putting the stamp and giving it to the postman.</a:t>
            </a:r>
          </a:p>
          <a:p>
            <a:r>
              <a:rPr lang="en-US" dirty="0"/>
              <a:t>In this example the Duty will be to send a letter.</a:t>
            </a:r>
          </a:p>
          <a:p>
            <a:r>
              <a:rPr lang="en-US" dirty="0"/>
              <a:t>It will include several Privileges like getting access to the envelopes or access to the stamps.</a:t>
            </a:r>
          </a:p>
          <a:p>
            <a:r>
              <a:rPr lang="en-US" dirty="0"/>
              <a:t>We could split the privileges in a way that a user can send the envelopes but cannot </a:t>
            </a:r>
            <a:r>
              <a:rPr lang="en-US" dirty="0" smtClean="0"/>
              <a:t>have </a:t>
            </a:r>
            <a:r>
              <a:rPr lang="en-US" dirty="0"/>
              <a:t>access stamps</a:t>
            </a:r>
            <a:r>
              <a:rPr lang="en-US" dirty="0" smtClean="0"/>
              <a:t>.</a:t>
            </a:r>
            <a:endParaRPr lang="en-US" dirty="0"/>
          </a:p>
          <a:p>
            <a:r>
              <a:rPr lang="en-US" dirty="0"/>
              <a:t>This scenario could be considered like a segregation of duties situation. And it can be achieved by splitting duties in to tasks and assign the specific privileges by tasks</a:t>
            </a:r>
            <a:r>
              <a:rPr lang="en-US" dirty="0" smtClean="0"/>
              <a:t>.</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46</a:t>
            </a:fld>
            <a:endParaRPr lang="en-US" dirty="0"/>
          </a:p>
        </p:txBody>
      </p:sp>
      <p:sp>
        <p:nvSpPr>
          <p:cNvPr id="6" name="Slide Image Placeholder 5"/>
          <p:cNvSpPr>
            <a:spLocks noGrp="1" noRot="1" noChangeAspect="1"/>
          </p:cNvSpPr>
          <p:nvPr>
            <p:ph type="sldImg"/>
          </p:nvPr>
        </p:nvSpPr>
        <p:spPr>
          <a:xfrm>
            <a:off x="381000" y="482600"/>
            <a:ext cx="6096000" cy="3429000"/>
          </a:xfrm>
        </p:spPr>
      </p:sp>
    </p:spTree>
    <p:extLst>
      <p:ext uri="{BB962C8B-B14F-4D97-AF65-F5344CB8AC3E}">
        <p14:creationId xmlns:p14="http://schemas.microsoft.com/office/powerpoint/2010/main" val="204769582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8B263312-38AA-4E1E-B2B5-0F8F122B24FE}" type="slidenum">
              <a:rPr lang="en-US" smtClean="0"/>
              <a:pPr/>
              <a:t>47</a:t>
            </a:fld>
            <a:endParaRPr lang="en-US" dirty="0"/>
          </a:p>
        </p:txBody>
      </p:sp>
      <p:sp>
        <p:nvSpPr>
          <p:cNvPr id="7" name="Slide Image Placeholder 6"/>
          <p:cNvSpPr>
            <a:spLocks noGrp="1" noRot="1" noChangeAspect="1"/>
          </p:cNvSpPr>
          <p:nvPr>
            <p:ph type="sldImg"/>
          </p:nvPr>
        </p:nvSpPr>
        <p:spPr>
          <a:xfrm>
            <a:off x="381000" y="482600"/>
            <a:ext cx="6096000" cy="3429000"/>
          </a:xfrm>
        </p:spPr>
      </p:sp>
      <p:sp>
        <p:nvSpPr>
          <p:cNvPr id="8" name="Notes Placeholder 7"/>
          <p:cNvSpPr>
            <a:spLocks noGrp="1"/>
          </p:cNvSpPr>
          <p:nvPr>
            <p:ph type="body" idx="1"/>
          </p:nvPr>
        </p:nvSpPr>
        <p:spPr/>
        <p:txBody>
          <a:bodyPr/>
          <a:lstStyle/>
          <a:p>
            <a:pPr>
              <a:spcAft>
                <a:spcPts val="500"/>
              </a:spcAft>
            </a:pPr>
            <a:r>
              <a:rPr lang="en-US" sz="1200" b="1" dirty="0" smtClean="0"/>
              <a:t>Permissions </a:t>
            </a:r>
            <a:r>
              <a:rPr lang="en-US" sz="1200" b="1" dirty="0"/>
              <a:t>and Entry Points</a:t>
            </a:r>
          </a:p>
          <a:p>
            <a:pPr>
              <a:spcAft>
                <a:spcPts val="500"/>
              </a:spcAft>
            </a:pPr>
            <a:r>
              <a:rPr lang="en-US" sz="1200" dirty="0"/>
              <a:t>Each function in Microsoft Dynamics AX, such as a form or a service, is accessed through an </a:t>
            </a:r>
            <a:r>
              <a:rPr lang="en-US" sz="1200" b="1" dirty="0"/>
              <a:t>entry point</a:t>
            </a:r>
            <a:r>
              <a:rPr lang="en-US" sz="1200" dirty="0"/>
              <a:t>. Menu items, web content items, and service operations are referred to collectively as entry points. There are 8000+ entry points out of the box.</a:t>
            </a:r>
          </a:p>
          <a:p>
            <a:pPr>
              <a:spcAft>
                <a:spcPts val="500"/>
              </a:spcAft>
            </a:pPr>
            <a:r>
              <a:rPr lang="en-US" sz="1200" dirty="0"/>
              <a:t>In the security model for Microsoft Dynamics AX, permissions group the securable objects and access levels that are required to run a function. This includes any tables, fields, forms or server side methods that are accessed through the entry point. </a:t>
            </a:r>
          </a:p>
          <a:p>
            <a:pPr>
              <a:spcAft>
                <a:spcPts val="500"/>
              </a:spcAft>
            </a:pPr>
            <a:r>
              <a:rPr lang="en-US" sz="1200" dirty="0"/>
              <a:t>There are 20,000+ permissions out of the box. </a:t>
            </a:r>
            <a:endParaRPr lang="en-US" sz="1200" i="1" dirty="0"/>
          </a:p>
          <a:p>
            <a:pPr>
              <a:spcAft>
                <a:spcPts val="500"/>
              </a:spcAft>
            </a:pPr>
            <a:endParaRPr lang="en-US" sz="1200" b="1" dirty="0"/>
          </a:p>
          <a:p>
            <a:pPr>
              <a:spcAft>
                <a:spcPts val="500"/>
              </a:spcAft>
            </a:pPr>
            <a:endParaRPr lang="en-US" sz="1200" b="1" dirty="0" smtClean="0"/>
          </a:p>
        </p:txBody>
      </p:sp>
      <p:sp>
        <p:nvSpPr>
          <p:cNvPr id="9" name="Rectangle 8"/>
          <p:cNvSpPr/>
          <p:nvPr/>
        </p:nvSpPr>
        <p:spPr>
          <a:xfrm>
            <a:off x="762000" y="5897684"/>
            <a:ext cx="5080000" cy="394285"/>
          </a:xfrm>
          <a:prstGeom prst="rect">
            <a:avLst/>
          </a:prstGeom>
          <a:gradFill flip="none" rotWithShape="1">
            <a:gsLst>
              <a:gs pos="0">
                <a:srgbClr val="B7DEE8"/>
              </a:gs>
              <a:gs pos="100000">
                <a:schemeClr val="accent1">
                  <a:tint val="50000"/>
                  <a:shade val="100000"/>
                  <a:satMod val="350000"/>
                </a:schemeClr>
              </a:gs>
            </a:gsLst>
            <a:lin ang="16200000" scaled="0"/>
            <a:tileRect/>
          </a:gradFill>
          <a:ln w="3175">
            <a:solidFill>
              <a:srgbClr val="385D8A"/>
            </a:solidFill>
          </a:ln>
        </p:spPr>
        <p:style>
          <a:lnRef idx="1">
            <a:schemeClr val="accent1"/>
          </a:lnRef>
          <a:fillRef idx="3">
            <a:schemeClr val="accent1"/>
          </a:fillRef>
          <a:effectRef idx="2">
            <a:schemeClr val="accent1"/>
          </a:effectRef>
          <a:fontRef idx="minor">
            <a:schemeClr val="lt1"/>
          </a:fontRef>
        </p:style>
        <p:txBody>
          <a:bodyPr rtlCol="0" anchor="t"/>
          <a:lstStyle/>
          <a:p>
            <a:r>
              <a:rPr lang="en-US" sz="1100" b="1" dirty="0" smtClean="0">
                <a:solidFill>
                  <a:schemeClr val="tx1"/>
                </a:solidFill>
              </a:rPr>
              <a:t>Note: </a:t>
            </a:r>
            <a:r>
              <a:rPr lang="en-US" sz="1100" dirty="0" smtClean="0">
                <a:solidFill>
                  <a:schemeClr val="tx1"/>
                </a:solidFill>
              </a:rPr>
              <a:t>Only </a:t>
            </a:r>
            <a:r>
              <a:rPr lang="en-US" sz="1100" dirty="0">
                <a:solidFill>
                  <a:schemeClr val="tx1"/>
                </a:solidFill>
              </a:rPr>
              <a:t>developers can create or modify permissions. Be aware that</a:t>
            </a:r>
          </a:p>
          <a:p>
            <a:r>
              <a:rPr lang="en-US" sz="1100" dirty="0">
                <a:solidFill>
                  <a:schemeClr val="tx1"/>
                </a:solidFill>
              </a:rPr>
              <a:t>modifying permissions may affect your licensing requirements.</a:t>
            </a:r>
            <a:endParaRPr lang="en-US" sz="1100" b="1" dirty="0">
              <a:solidFill>
                <a:schemeClr val="tx1"/>
              </a:solidFill>
            </a:endParaRPr>
          </a:p>
        </p:txBody>
      </p:sp>
    </p:spTree>
    <p:extLst>
      <p:ext uri="{BB962C8B-B14F-4D97-AF65-F5344CB8AC3E}">
        <p14:creationId xmlns:p14="http://schemas.microsoft.com/office/powerpoint/2010/main" val="82938532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8B263312-38AA-4E1E-B2B5-0F8F122B24FE}" type="slidenum">
              <a:rPr lang="en-US" smtClean="0"/>
              <a:pPr/>
              <a:t>48</a:t>
            </a:fld>
            <a:endParaRPr lang="en-US" dirty="0"/>
          </a:p>
        </p:txBody>
      </p:sp>
      <p:sp>
        <p:nvSpPr>
          <p:cNvPr id="6" name="Slide Image Placeholder 5"/>
          <p:cNvSpPr>
            <a:spLocks noGrp="1" noRot="1" noChangeAspect="1"/>
          </p:cNvSpPr>
          <p:nvPr>
            <p:ph type="sldImg"/>
          </p:nvPr>
        </p:nvSpPr>
        <p:spPr>
          <a:xfrm>
            <a:off x="381000" y="482600"/>
            <a:ext cx="6096000" cy="3429000"/>
          </a:xfrm>
        </p:spPr>
      </p:sp>
      <p:sp>
        <p:nvSpPr>
          <p:cNvPr id="7" name="Notes Placeholder 6"/>
          <p:cNvSpPr>
            <a:spLocks noGrp="1"/>
          </p:cNvSpPr>
          <p:nvPr>
            <p:ph type="body" idx="1"/>
          </p:nvPr>
        </p:nvSpPr>
        <p:spPr/>
        <p:txBody>
          <a:bodyPr/>
          <a:lstStyle/>
          <a:p>
            <a:pPr defTabSz="897264">
              <a:lnSpc>
                <a:spcPct val="90000"/>
              </a:lnSpc>
              <a:spcBef>
                <a:spcPts val="0"/>
              </a:spcBef>
              <a:spcAft>
                <a:spcPts val="327"/>
              </a:spcAft>
              <a:defRPr/>
            </a:pPr>
            <a:r>
              <a:rPr lang="es-ES" b="1" i="1" dirty="0" err="1" smtClean="0"/>
              <a:t>This</a:t>
            </a:r>
            <a:r>
              <a:rPr lang="es-ES" b="1" i="1" dirty="0" smtClean="0"/>
              <a:t> </a:t>
            </a:r>
            <a:r>
              <a:rPr lang="es-ES" b="1" i="1" dirty="0" err="1"/>
              <a:t>slide</a:t>
            </a:r>
            <a:r>
              <a:rPr lang="es-ES" b="1" i="1" dirty="0"/>
              <a:t> </a:t>
            </a:r>
            <a:r>
              <a:rPr lang="es-ES" b="1" i="1" dirty="0" err="1"/>
              <a:t>is</a:t>
            </a:r>
            <a:r>
              <a:rPr lang="es-ES" b="1" i="1" dirty="0"/>
              <a:t> </a:t>
            </a:r>
            <a:r>
              <a:rPr lang="es-ES" b="1" i="1" dirty="0" err="1"/>
              <a:t>to</a:t>
            </a:r>
            <a:r>
              <a:rPr lang="es-ES" b="1" i="1" dirty="0"/>
              <a:t> </a:t>
            </a:r>
            <a:r>
              <a:rPr lang="es-ES" b="1" i="1" dirty="0" err="1"/>
              <a:t>identify</a:t>
            </a:r>
            <a:r>
              <a:rPr lang="es-ES" b="1" i="1" dirty="0"/>
              <a:t> </a:t>
            </a:r>
            <a:r>
              <a:rPr lang="es-ES" b="1" i="1" dirty="0" err="1"/>
              <a:t>the</a:t>
            </a:r>
            <a:r>
              <a:rPr lang="es-ES" b="1" i="1" dirty="0"/>
              <a:t> </a:t>
            </a:r>
            <a:r>
              <a:rPr lang="es-ES" b="1" i="1" dirty="0" err="1"/>
              <a:t>name</a:t>
            </a:r>
            <a:r>
              <a:rPr lang="es-ES" b="1" i="1" dirty="0"/>
              <a:t> </a:t>
            </a:r>
            <a:r>
              <a:rPr lang="es-ES" b="1" i="1" dirty="0" err="1"/>
              <a:t>schema</a:t>
            </a:r>
            <a:r>
              <a:rPr lang="es-ES" b="1" i="1" dirty="0"/>
              <a:t> </a:t>
            </a:r>
            <a:r>
              <a:rPr lang="es-ES" b="1" i="1" dirty="0" smtClean="0"/>
              <a:t>and </a:t>
            </a:r>
            <a:r>
              <a:rPr lang="es-ES" b="1" i="1" dirty="0" err="1"/>
              <a:t>principles</a:t>
            </a:r>
            <a:r>
              <a:rPr lang="es-ES" b="1" i="1" dirty="0"/>
              <a:t> </a:t>
            </a:r>
            <a:r>
              <a:rPr lang="es-ES" b="1" i="1" dirty="0" err="1"/>
              <a:t>used</a:t>
            </a:r>
            <a:r>
              <a:rPr lang="es-ES" b="1" i="1" dirty="0"/>
              <a:t> </a:t>
            </a:r>
            <a:r>
              <a:rPr lang="es-ES" b="1" i="1" dirty="0" err="1"/>
              <a:t>while</a:t>
            </a:r>
            <a:r>
              <a:rPr lang="es-ES" b="1" i="1" dirty="0"/>
              <a:t> </a:t>
            </a:r>
            <a:r>
              <a:rPr lang="es-ES" b="1" i="1" dirty="0" err="1"/>
              <a:t>building</a:t>
            </a:r>
            <a:r>
              <a:rPr lang="es-ES" b="1" i="1" dirty="0"/>
              <a:t> </a:t>
            </a:r>
            <a:r>
              <a:rPr lang="es-ES" b="1" i="1" dirty="0" err="1"/>
              <a:t>the</a:t>
            </a:r>
            <a:r>
              <a:rPr lang="es-ES" b="1" i="1" dirty="0"/>
              <a:t> default Roles.</a:t>
            </a:r>
          </a:p>
          <a:p>
            <a:r>
              <a:rPr lang="en-US" sz="1200" b="1" dirty="0" smtClean="0"/>
              <a:t>Role </a:t>
            </a:r>
            <a:r>
              <a:rPr lang="en-US" sz="1200" b="1" dirty="0"/>
              <a:t>Design Principles</a:t>
            </a:r>
          </a:p>
          <a:p>
            <a:r>
              <a:rPr lang="en-US" sz="1200" dirty="0"/>
              <a:t>Several common design principles are used when creating the base 80+ roles. These design principles include the following:</a:t>
            </a:r>
          </a:p>
          <a:p>
            <a:pPr marL="168244" indent="-168244">
              <a:buFont typeface="Arial" pitchFamily="34" charset="0"/>
              <a:buChar char="•"/>
            </a:pPr>
            <a:r>
              <a:rPr lang="en-US" sz="1200" dirty="0"/>
              <a:t>Roles represent the common access rights that are required for the job positions within an organization. </a:t>
            </a:r>
          </a:p>
          <a:p>
            <a:pPr marL="168244" indent="-168244">
              <a:buFont typeface="Arial" pitchFamily="34" charset="0"/>
              <a:buChar char="•"/>
            </a:pPr>
            <a:r>
              <a:rPr lang="en-US" sz="1200" dirty="0"/>
              <a:t>Roles account for the organization size, culture and industry focus. </a:t>
            </a:r>
          </a:p>
          <a:p>
            <a:pPr marL="168244" indent="-168244">
              <a:buFont typeface="Arial" pitchFamily="34" charset="0"/>
              <a:buChar char="•"/>
            </a:pPr>
            <a:r>
              <a:rPr lang="en-US" sz="1200" dirty="0"/>
              <a:t>Users are assigned to one or more roles according to their job. </a:t>
            </a:r>
          </a:p>
          <a:p>
            <a:pPr marL="168244" indent="-168244">
              <a:buFont typeface="Arial" pitchFamily="34" charset="0"/>
              <a:buChar char="•"/>
            </a:pPr>
            <a:r>
              <a:rPr lang="en-US" sz="1200" dirty="0"/>
              <a:t>Role </a:t>
            </a:r>
            <a:r>
              <a:rPr lang="en-US" sz="1200" dirty="0" smtClean="0"/>
              <a:t>types.</a:t>
            </a:r>
            <a:endParaRPr lang="en-US" sz="1200" dirty="0"/>
          </a:p>
          <a:p>
            <a:pPr marL="377242" lvl="1" indent="-168244"/>
            <a:r>
              <a:rPr lang="en-US" sz="1200" b="1" dirty="0"/>
              <a:t>Functional role</a:t>
            </a:r>
            <a:r>
              <a:rPr lang="en-US" sz="1200" dirty="0"/>
              <a:t>: for example: Warehouse worker</a:t>
            </a:r>
          </a:p>
          <a:p>
            <a:pPr marL="377242" lvl="1" indent="-168244"/>
            <a:r>
              <a:rPr lang="en-US" sz="1200" b="1" dirty="0"/>
              <a:t>Organization role</a:t>
            </a:r>
            <a:r>
              <a:rPr lang="en-US" sz="1200" dirty="0"/>
              <a:t>: for example: Employee</a:t>
            </a:r>
          </a:p>
          <a:p>
            <a:pPr marL="377242" lvl="1" indent="-168244"/>
            <a:r>
              <a:rPr lang="en-US" sz="1200" b="1" dirty="0"/>
              <a:t>Application role</a:t>
            </a:r>
            <a:r>
              <a:rPr lang="en-US" sz="1200" dirty="0"/>
              <a:t>: for example: System User</a:t>
            </a:r>
          </a:p>
          <a:p>
            <a:endParaRPr lang="es-ES" dirty="0"/>
          </a:p>
          <a:p>
            <a:endParaRPr lang="es-ES" dirty="0"/>
          </a:p>
          <a:p>
            <a:endParaRPr lang="en-US" dirty="0"/>
          </a:p>
        </p:txBody>
      </p:sp>
    </p:spTree>
    <p:extLst>
      <p:ext uri="{BB962C8B-B14F-4D97-AF65-F5344CB8AC3E}">
        <p14:creationId xmlns:p14="http://schemas.microsoft.com/office/powerpoint/2010/main" val="32772959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381000" y="349200"/>
            <a:ext cx="6096000" cy="8398800"/>
          </a:xfrm>
        </p:spPr>
        <p:txBody>
          <a:bodyPr/>
          <a:lstStyle/>
          <a:p>
            <a:pPr marL="168244" indent="-168244">
              <a:buFont typeface="Arial" pitchFamily="34" charset="0"/>
              <a:buChar char="•"/>
            </a:pPr>
            <a:r>
              <a:rPr lang="en-US" sz="1200" dirty="0" smtClean="0"/>
              <a:t>Role </a:t>
            </a:r>
            <a:r>
              <a:rPr lang="en-US" sz="1200" dirty="0"/>
              <a:t>segregation categories:  Functional roles are designed to accommodate segregation of duties. Different categories of roles exist that each focus on their type responsibilities. </a:t>
            </a:r>
          </a:p>
          <a:p>
            <a:pPr marL="377242" lvl="1" indent="-168244"/>
            <a:r>
              <a:rPr lang="en-US" sz="1200" b="1" dirty="0"/>
              <a:t>Validation</a:t>
            </a:r>
            <a:r>
              <a:rPr lang="en-US" sz="1200" dirty="0"/>
              <a:t>: Clerks focus on recording transactions. </a:t>
            </a:r>
          </a:p>
          <a:p>
            <a:pPr marL="377242" lvl="1" indent="-168244"/>
            <a:r>
              <a:rPr lang="en-US" sz="1200" b="1" dirty="0"/>
              <a:t>Verification</a:t>
            </a:r>
            <a:r>
              <a:rPr lang="en-US" sz="1200" dirty="0"/>
              <a:t>: Verifiers validate the correctness of recorded transactions. </a:t>
            </a:r>
          </a:p>
          <a:p>
            <a:pPr marL="377242" lvl="1" indent="-168244"/>
            <a:r>
              <a:rPr lang="en-US" sz="1200" b="1" dirty="0"/>
              <a:t>Authorization</a:t>
            </a:r>
            <a:r>
              <a:rPr lang="en-US" sz="1200" dirty="0"/>
              <a:t>: Supervisors authorize processing of the transactions. </a:t>
            </a:r>
          </a:p>
          <a:p>
            <a:pPr marL="377242" lvl="1" indent="-168244"/>
            <a:r>
              <a:rPr lang="en-US" sz="1200" b="1" dirty="0"/>
              <a:t>Management</a:t>
            </a:r>
            <a:r>
              <a:rPr lang="en-US" sz="1200" dirty="0"/>
              <a:t>: Managers review transactions periodically and apply changes to the process as appropriate. </a:t>
            </a:r>
          </a:p>
        </p:txBody>
      </p:sp>
      <p:sp>
        <p:nvSpPr>
          <p:cNvPr id="4" name="Slide Number Placeholder 3"/>
          <p:cNvSpPr>
            <a:spLocks noGrp="1"/>
          </p:cNvSpPr>
          <p:nvPr>
            <p:ph type="sldNum" sz="quarter" idx="10"/>
          </p:nvPr>
        </p:nvSpPr>
        <p:spPr/>
        <p:txBody>
          <a:bodyPr/>
          <a:lstStyle/>
          <a:p>
            <a:fld id="{675416BA-65F7-274A-AD61-D0FA78F3AA6E}" type="slidenum">
              <a:rPr lang="en-US" smtClean="0"/>
              <a:pPr/>
              <a:t>49</a:t>
            </a:fld>
            <a:endParaRPr lang="en-US" dirty="0"/>
          </a:p>
        </p:txBody>
      </p:sp>
    </p:spTree>
    <p:extLst>
      <p:ext uri="{BB962C8B-B14F-4D97-AF65-F5344CB8AC3E}">
        <p14:creationId xmlns:p14="http://schemas.microsoft.com/office/powerpoint/2010/main" val="12693693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5</a:t>
            </a:fld>
            <a:endParaRPr lang="en-US" dirty="0"/>
          </a:p>
        </p:txBody>
      </p:sp>
    </p:spTree>
    <p:extLst>
      <p:ext uri="{BB962C8B-B14F-4D97-AF65-F5344CB8AC3E}">
        <p14:creationId xmlns:p14="http://schemas.microsoft.com/office/powerpoint/2010/main" val="345360312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b="1" dirty="0" smtClean="0"/>
              <a:t>Procedure</a:t>
            </a:r>
            <a:r>
              <a:rPr lang="en-US" b="1" dirty="0"/>
              <a:t>: Automatically Assign Roles to Users</a:t>
            </a:r>
          </a:p>
          <a:p>
            <a:r>
              <a:rPr lang="en-US" dirty="0"/>
              <a:t>To assign </a:t>
            </a:r>
            <a:r>
              <a:rPr lang="en-US" dirty="0" err="1"/>
              <a:t>AXAdmin</a:t>
            </a:r>
            <a:r>
              <a:rPr lang="en-US" dirty="0"/>
              <a:t> to the roles of Employee and Information Technology Manager, follow these steps:</a:t>
            </a:r>
          </a:p>
          <a:p>
            <a:pPr marL="224325" indent="-224325">
              <a:buFont typeface="+mj-lt"/>
              <a:buAutoNum type="arabicPeriod"/>
            </a:pPr>
            <a:r>
              <a:rPr lang="en-US" dirty="0"/>
              <a:t>Open </a:t>
            </a:r>
            <a:r>
              <a:rPr lang="en-US" b="1" dirty="0"/>
              <a:t>System administration &gt; Common &gt; Users &gt; Users</a:t>
            </a:r>
            <a:r>
              <a:rPr lang="en-US" dirty="0"/>
              <a:t>. </a:t>
            </a:r>
          </a:p>
          <a:p>
            <a:pPr marL="224325" indent="-224325">
              <a:buFont typeface="+mj-lt"/>
              <a:buAutoNum type="arabicPeriod"/>
            </a:pPr>
            <a:r>
              <a:rPr lang="en-US" dirty="0"/>
              <a:t>Select the record for "</a:t>
            </a:r>
            <a:r>
              <a:rPr lang="en-US" dirty="0" err="1"/>
              <a:t>AXAdmin</a:t>
            </a:r>
            <a:r>
              <a:rPr lang="en-US" dirty="0"/>
              <a:t>." </a:t>
            </a:r>
          </a:p>
          <a:p>
            <a:pPr marL="224325" indent="-224325">
              <a:buFont typeface="+mj-lt"/>
              <a:buAutoNum type="arabicPeriod"/>
            </a:pPr>
            <a:r>
              <a:rPr lang="en-US" dirty="0"/>
              <a:t>On the top of the </a:t>
            </a:r>
            <a:r>
              <a:rPr lang="en-US" b="1" dirty="0"/>
              <a:t>Users</a:t>
            </a:r>
            <a:r>
              <a:rPr lang="en-US" dirty="0"/>
              <a:t> list page, click </a:t>
            </a:r>
            <a:r>
              <a:rPr lang="en-US" b="1" dirty="0"/>
              <a:t>Edit</a:t>
            </a:r>
            <a:r>
              <a:rPr lang="en-US" dirty="0"/>
              <a:t>. </a:t>
            </a:r>
          </a:p>
          <a:p>
            <a:pPr marL="224325" indent="-224325">
              <a:buFont typeface="+mj-lt"/>
              <a:buAutoNum type="arabicPeriod"/>
            </a:pPr>
            <a:r>
              <a:rPr lang="en-US" dirty="0"/>
              <a:t>In the middle of the </a:t>
            </a:r>
            <a:r>
              <a:rPr lang="en-US" b="1" dirty="0"/>
              <a:t>User</a:t>
            </a:r>
            <a:r>
              <a:rPr lang="en-US" dirty="0"/>
              <a:t> form, click </a:t>
            </a:r>
            <a:r>
              <a:rPr lang="en-US" b="1" dirty="0"/>
              <a:t>Assign roles</a:t>
            </a:r>
            <a:r>
              <a:rPr lang="en-US" dirty="0"/>
              <a:t>. </a:t>
            </a:r>
            <a:endParaRPr lang="en-US" dirty="0" smtClean="0"/>
          </a:p>
          <a:p>
            <a:pPr marL="224325" indent="-224325">
              <a:buFont typeface="+mj-lt"/>
              <a:buAutoNum type="arabicPeriod" startAt="5"/>
            </a:pPr>
            <a:r>
              <a:rPr lang="en-US" dirty="0"/>
              <a:t> Select the records for "Employee" and "Information Technology Manager". </a:t>
            </a:r>
          </a:p>
          <a:p>
            <a:pPr marL="224325" indent="-224325">
              <a:buFont typeface="+mj-lt"/>
              <a:buAutoNum type="arabicPeriod" startAt="5"/>
            </a:pPr>
            <a:r>
              <a:rPr lang="en-US" dirty="0"/>
              <a:t>Click </a:t>
            </a:r>
            <a:r>
              <a:rPr lang="en-US" b="1" dirty="0"/>
              <a:t>OK</a:t>
            </a:r>
            <a:r>
              <a:rPr lang="en-US" dirty="0"/>
              <a:t>. </a:t>
            </a:r>
          </a:p>
          <a:p>
            <a:pPr marL="224325" indent="-224325">
              <a:buFont typeface="+mj-lt"/>
              <a:buAutoNum type="arabicPeriod" startAt="5"/>
            </a:pPr>
            <a:r>
              <a:rPr lang="en-US" dirty="0"/>
              <a:t>On the </a:t>
            </a:r>
            <a:r>
              <a:rPr lang="en-US" b="1" dirty="0"/>
              <a:t>User</a:t>
            </a:r>
            <a:r>
              <a:rPr lang="en-US" dirty="0"/>
              <a:t> form, click </a:t>
            </a:r>
            <a:r>
              <a:rPr lang="en-US" b="1" dirty="0"/>
              <a:t>Close</a:t>
            </a:r>
            <a:r>
              <a:rPr lang="en-US" dirty="0"/>
              <a:t>. </a:t>
            </a:r>
          </a:p>
          <a:p>
            <a:pPr marL="224325" indent="-224325">
              <a:buFont typeface="+mj-lt"/>
              <a:buAutoNum type="arabicPeriod" startAt="5"/>
            </a:pPr>
            <a:r>
              <a:rPr lang="en-US" dirty="0"/>
              <a:t>In the </a:t>
            </a:r>
            <a:r>
              <a:rPr lang="en-US" b="1" dirty="0"/>
              <a:t>Roles for selected user</a:t>
            </a:r>
            <a:r>
              <a:rPr lang="en-US" dirty="0"/>
              <a:t> </a:t>
            </a:r>
            <a:r>
              <a:rPr lang="en-US" dirty="0" err="1"/>
              <a:t>FactBox</a:t>
            </a:r>
            <a:r>
              <a:rPr lang="en-US" dirty="0"/>
              <a:t> on the top RH side, note "Employee" and "Information Technology Manager" are added as a role. </a:t>
            </a:r>
          </a:p>
        </p:txBody>
      </p:sp>
      <p:sp>
        <p:nvSpPr>
          <p:cNvPr id="4" name="Slide Number Placeholder 3"/>
          <p:cNvSpPr>
            <a:spLocks noGrp="1"/>
          </p:cNvSpPr>
          <p:nvPr>
            <p:ph type="sldNum" sz="quarter" idx="10"/>
          </p:nvPr>
        </p:nvSpPr>
        <p:spPr/>
        <p:txBody>
          <a:bodyPr/>
          <a:lstStyle/>
          <a:p>
            <a:fld id="{8B263312-38AA-4E1E-B2B5-0F8F122B24FE}" type="slidenum">
              <a:rPr lang="en-US" smtClean="0"/>
              <a:pPr/>
              <a:t>50</a:t>
            </a:fld>
            <a:endParaRPr lang="en-US" dirty="0"/>
          </a:p>
        </p:txBody>
      </p:sp>
      <p:sp>
        <p:nvSpPr>
          <p:cNvPr id="7" name="Slide Image Placeholder 6"/>
          <p:cNvSpPr>
            <a:spLocks noGrp="1" noRot="1" noChangeAspect="1"/>
          </p:cNvSpPr>
          <p:nvPr>
            <p:ph type="sldImg"/>
          </p:nvPr>
        </p:nvSpPr>
        <p:spPr>
          <a:xfrm>
            <a:off x="381000" y="482600"/>
            <a:ext cx="6096000" cy="3429000"/>
          </a:xfrm>
        </p:spPr>
      </p:sp>
      <p:sp>
        <p:nvSpPr>
          <p:cNvPr id="8" name="Rectangle 7"/>
          <p:cNvSpPr/>
          <p:nvPr/>
        </p:nvSpPr>
        <p:spPr>
          <a:xfrm>
            <a:off x="889000" y="7221275"/>
            <a:ext cx="5080000" cy="482473"/>
          </a:xfrm>
          <a:prstGeom prst="rect">
            <a:avLst/>
          </a:prstGeom>
          <a:gradFill flip="none" rotWithShape="1">
            <a:gsLst>
              <a:gs pos="0">
                <a:srgbClr val="B7DEE8"/>
              </a:gs>
              <a:gs pos="100000">
                <a:schemeClr val="accent1">
                  <a:tint val="50000"/>
                  <a:shade val="100000"/>
                  <a:satMod val="350000"/>
                </a:schemeClr>
              </a:gs>
            </a:gsLst>
            <a:lin ang="16200000" scaled="0"/>
            <a:tileRect/>
          </a:gradFill>
          <a:ln w="3175">
            <a:solidFill>
              <a:srgbClr val="385D8A"/>
            </a:solidFill>
          </a:ln>
        </p:spPr>
        <p:style>
          <a:lnRef idx="1">
            <a:schemeClr val="accent1"/>
          </a:lnRef>
          <a:fillRef idx="3">
            <a:schemeClr val="accent1"/>
          </a:fillRef>
          <a:effectRef idx="2">
            <a:schemeClr val="accent1"/>
          </a:effectRef>
          <a:fontRef idx="minor">
            <a:schemeClr val="lt1"/>
          </a:fontRef>
        </p:style>
        <p:txBody>
          <a:bodyPr rtlCol="0" anchor="t"/>
          <a:lstStyle/>
          <a:p>
            <a:r>
              <a:rPr lang="en-US" sz="1100" b="1" dirty="0">
                <a:solidFill>
                  <a:schemeClr val="tx1"/>
                </a:solidFill>
              </a:rPr>
              <a:t>Note: </a:t>
            </a:r>
            <a:r>
              <a:rPr lang="en-US" sz="1100" dirty="0" smtClean="0">
                <a:solidFill>
                  <a:schemeClr val="tx1"/>
                </a:solidFill>
              </a:rPr>
              <a:t>The scenario </a:t>
            </a:r>
            <a:r>
              <a:rPr lang="en-US" sz="1100" dirty="0">
                <a:solidFill>
                  <a:schemeClr val="tx1"/>
                </a:solidFill>
              </a:rPr>
              <a:t>on </a:t>
            </a:r>
            <a:r>
              <a:rPr lang="en-US" sz="1100" dirty="0" smtClean="0">
                <a:solidFill>
                  <a:schemeClr val="tx1"/>
                </a:solidFill>
              </a:rPr>
              <a:t>the notes section of slide 27 </a:t>
            </a:r>
            <a:r>
              <a:rPr lang="en-US" sz="1100" dirty="0">
                <a:solidFill>
                  <a:schemeClr val="tx1"/>
                </a:solidFill>
              </a:rPr>
              <a:t>needs to be </a:t>
            </a:r>
            <a:r>
              <a:rPr lang="en-US" sz="1100" dirty="0" smtClean="0">
                <a:solidFill>
                  <a:schemeClr val="tx1"/>
                </a:solidFill>
              </a:rPr>
              <a:t>completed before starting this procedure.</a:t>
            </a:r>
            <a:endParaRPr lang="en-US" sz="1100" dirty="0">
              <a:solidFill>
                <a:schemeClr val="tx1"/>
              </a:solidFill>
            </a:endParaRPr>
          </a:p>
        </p:txBody>
      </p:sp>
    </p:spTree>
    <p:extLst>
      <p:ext uri="{BB962C8B-B14F-4D97-AF65-F5344CB8AC3E}">
        <p14:creationId xmlns:p14="http://schemas.microsoft.com/office/powerpoint/2010/main" val="216553773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8B263312-38AA-4E1E-B2B5-0F8F122B24FE}" type="slidenum">
              <a:rPr lang="en-US" smtClean="0"/>
              <a:pPr/>
              <a:t>51</a:t>
            </a:fld>
            <a:endParaRPr lang="en-US" dirty="0"/>
          </a:p>
        </p:txBody>
      </p:sp>
      <p:sp>
        <p:nvSpPr>
          <p:cNvPr id="6" name="Slide Image Placeholder 5"/>
          <p:cNvSpPr>
            <a:spLocks noGrp="1" noRot="1" noChangeAspect="1"/>
          </p:cNvSpPr>
          <p:nvPr>
            <p:ph type="sldImg"/>
          </p:nvPr>
        </p:nvSpPr>
        <p:spPr>
          <a:xfrm>
            <a:off x="381000" y="482600"/>
            <a:ext cx="6096000" cy="3429000"/>
          </a:xfrm>
        </p:spPr>
      </p:sp>
      <p:sp>
        <p:nvSpPr>
          <p:cNvPr id="7" name="Notes Placeholder 6"/>
          <p:cNvSpPr>
            <a:spLocks noGrp="1"/>
          </p:cNvSpPr>
          <p:nvPr>
            <p:ph type="body" idx="1"/>
          </p:nvPr>
        </p:nvSpPr>
        <p:spPr/>
        <p:txBody>
          <a:bodyPr/>
          <a:lstStyle/>
          <a:p>
            <a:pPr marL="228600" indent="-228600">
              <a:buAutoNum type="arabicPeriod" startAt="9"/>
            </a:pPr>
            <a:r>
              <a:rPr lang="en-US" dirty="0" smtClean="0"/>
              <a:t>Verify </a:t>
            </a:r>
            <a:r>
              <a:rPr lang="en-US" dirty="0"/>
              <a:t>that Chris Ashton is not a user in </a:t>
            </a:r>
            <a:r>
              <a:rPr lang="en-US" dirty="0" smtClean="0"/>
              <a:t>Microsoft Dynamics AX</a:t>
            </a:r>
            <a:endParaRPr lang="en-US" dirty="0"/>
          </a:p>
          <a:p>
            <a:pPr marL="628650" lvl="1" indent="-171450">
              <a:buFont typeface="Arial" panose="020B0604020202020204" pitchFamily="34" charset="0"/>
              <a:buChar char="•"/>
            </a:pPr>
            <a:r>
              <a:rPr lang="en-US" dirty="0" smtClean="0"/>
              <a:t>Open </a:t>
            </a:r>
            <a:r>
              <a:rPr lang="en-US" b="1" dirty="0"/>
              <a:t>System administration &gt; Common &gt; Users &gt; </a:t>
            </a:r>
            <a:r>
              <a:rPr lang="en-US" b="1" dirty="0" smtClean="0"/>
              <a:t>Users</a:t>
            </a:r>
            <a:r>
              <a:rPr lang="en-US" dirty="0" smtClean="0"/>
              <a:t> and verify that user Chris Ashton does not exist.</a:t>
            </a:r>
          </a:p>
          <a:p>
            <a:r>
              <a:rPr lang="en-US" dirty="0" smtClean="0"/>
              <a:t>10.  Assign Chris Ashton to the “</a:t>
            </a:r>
            <a:r>
              <a:rPr lang="en-US" dirty="0" err="1" smtClean="0"/>
              <a:t>AXAdmin</a:t>
            </a:r>
            <a:r>
              <a:rPr lang="en-US" dirty="0" smtClean="0"/>
              <a:t>” Active Directory Group in Windows:</a:t>
            </a:r>
          </a:p>
          <a:p>
            <a:pPr marL="628650" lvl="1" indent="-171450">
              <a:buFont typeface="Arial" panose="020B0604020202020204" pitchFamily="34" charset="0"/>
              <a:buChar char="•"/>
            </a:pPr>
            <a:r>
              <a:rPr lang="en-US" dirty="0" smtClean="0"/>
              <a:t>Open </a:t>
            </a:r>
            <a:r>
              <a:rPr lang="en-US" b="1" dirty="0"/>
              <a:t>Start&gt;Administrative Tools&gt;Active Directory Users and </a:t>
            </a:r>
            <a:r>
              <a:rPr lang="es-ES" b="1" dirty="0" err="1"/>
              <a:t>Computers</a:t>
            </a:r>
            <a:endParaRPr lang="es-ES" b="1" dirty="0"/>
          </a:p>
          <a:p>
            <a:pPr marL="628650" lvl="1" indent="-171450">
              <a:buFont typeface="Arial" panose="020B0604020202020204" pitchFamily="34" charset="0"/>
              <a:buChar char="•"/>
            </a:pPr>
            <a:r>
              <a:rPr lang="en-US" dirty="0" smtClean="0"/>
              <a:t>Under </a:t>
            </a:r>
            <a:r>
              <a:rPr lang="en-US" dirty="0"/>
              <a:t>Users</a:t>
            </a:r>
            <a:r>
              <a:rPr lang="en-US" b="1" dirty="0"/>
              <a:t>, </a:t>
            </a:r>
            <a:r>
              <a:rPr lang="en-US" dirty="0" smtClean="0"/>
              <a:t>double-click </a:t>
            </a:r>
            <a:r>
              <a:rPr lang="en-US" b="1" dirty="0" err="1" smtClean="0"/>
              <a:t>AXAdmin</a:t>
            </a:r>
            <a:r>
              <a:rPr lang="en-US" dirty="0" smtClean="0"/>
              <a:t> </a:t>
            </a:r>
            <a:r>
              <a:rPr lang="en-US" dirty="0"/>
              <a:t>to open its </a:t>
            </a:r>
            <a:r>
              <a:rPr lang="en-US" dirty="0" smtClean="0"/>
              <a:t>properties.</a:t>
            </a:r>
            <a:endParaRPr lang="en-US" dirty="0"/>
          </a:p>
          <a:p>
            <a:pPr marL="628650" lvl="1" indent="-171450">
              <a:buFont typeface="Arial" panose="020B0604020202020204" pitchFamily="34" charset="0"/>
              <a:buChar char="•"/>
            </a:pPr>
            <a:r>
              <a:rPr lang="en-US" dirty="0" smtClean="0"/>
              <a:t>Select </a:t>
            </a:r>
            <a:r>
              <a:rPr lang="en-US" dirty="0"/>
              <a:t>the </a:t>
            </a:r>
            <a:r>
              <a:rPr lang="en-US" b="1" dirty="0"/>
              <a:t>Members </a:t>
            </a:r>
            <a:r>
              <a:rPr lang="en-US" dirty="0" smtClean="0"/>
              <a:t>tab.</a:t>
            </a:r>
            <a:endParaRPr lang="en-US" dirty="0"/>
          </a:p>
          <a:p>
            <a:pPr marL="628650" lvl="1" indent="-171450">
              <a:buFont typeface="Arial" panose="020B0604020202020204" pitchFamily="34" charset="0"/>
              <a:buChar char="•"/>
            </a:pPr>
            <a:r>
              <a:rPr lang="es-ES" dirty="0" err="1" smtClean="0"/>
              <a:t>Click</a:t>
            </a:r>
            <a:r>
              <a:rPr lang="es-ES" dirty="0" smtClean="0"/>
              <a:t> </a:t>
            </a:r>
            <a:r>
              <a:rPr lang="es-ES" b="1" dirty="0" err="1" smtClean="0"/>
              <a:t>Add</a:t>
            </a:r>
            <a:r>
              <a:rPr lang="es-ES" b="1" dirty="0" smtClean="0"/>
              <a:t>.</a:t>
            </a:r>
            <a:endParaRPr lang="es-ES" b="1" dirty="0"/>
          </a:p>
          <a:p>
            <a:pPr marL="228600" indent="-228600">
              <a:buAutoNum type="arabicPeriod" startAt="11"/>
            </a:pPr>
            <a:r>
              <a:rPr lang="en-US" dirty="0" smtClean="0"/>
              <a:t>Login to the Dynamics AX client as Chris Ashton</a:t>
            </a:r>
          </a:p>
          <a:p>
            <a:pPr marL="685800" lvl="1" indent="-228600">
              <a:buFont typeface="Arial" panose="020B0604020202020204" pitchFamily="34" charset="0"/>
              <a:buChar char="•"/>
            </a:pPr>
            <a:r>
              <a:rPr lang="en-US" dirty="0" smtClean="0"/>
              <a:t>Open the Admin Workshop folder on the desktop of your virtual machine. </a:t>
            </a:r>
          </a:p>
          <a:p>
            <a:pPr marL="685800" lvl="1" indent="-228600">
              <a:buFont typeface="Arial" panose="020B0604020202020204" pitchFamily="34" charset="0"/>
              <a:buChar char="•"/>
            </a:pPr>
            <a:r>
              <a:rPr lang="en-US" dirty="0" smtClean="0"/>
              <a:t>Launch </a:t>
            </a:r>
            <a:r>
              <a:rPr lang="en-US" b="1" dirty="0" smtClean="0"/>
              <a:t>Chris.cmd</a:t>
            </a:r>
            <a:r>
              <a:rPr lang="en-US" dirty="0" smtClean="0"/>
              <a:t> from the folder </a:t>
            </a:r>
            <a:r>
              <a:rPr lang="en-US" b="1" dirty="0" smtClean="0"/>
              <a:t>CH03 Manage Users and Security\Run As Scripts\</a:t>
            </a:r>
          </a:p>
          <a:p>
            <a:pPr marL="685800" lvl="1" indent="-228600">
              <a:buFont typeface="Arial" panose="020B0604020202020204" pitchFamily="34" charset="0"/>
              <a:buChar char="•"/>
            </a:pPr>
            <a:r>
              <a:rPr lang="en-US" dirty="0" smtClean="0"/>
              <a:t>Enter the password “pass@word1”</a:t>
            </a:r>
          </a:p>
          <a:p>
            <a:pPr marL="685800" lvl="1" indent="-228600">
              <a:buFont typeface="Arial" panose="020B0604020202020204" pitchFamily="34" charset="0"/>
              <a:buChar char="•"/>
            </a:pPr>
            <a:r>
              <a:rPr lang="en-US" dirty="0" smtClean="0"/>
              <a:t>Close the Dynamics AX client</a:t>
            </a:r>
          </a:p>
          <a:p>
            <a:pPr marL="228600" indent="-228600">
              <a:buAutoNum type="arabicPeriod" startAt="12"/>
            </a:pPr>
            <a:r>
              <a:rPr lang="en-US" dirty="0" smtClean="0"/>
              <a:t>Open a Dynamics AX client as Administrator and see the account created for Chris.</a:t>
            </a:r>
          </a:p>
          <a:p>
            <a:pPr marL="628650" lvl="1" indent="-171450">
              <a:buFont typeface="Arial" panose="020B0604020202020204" pitchFamily="34" charset="0"/>
              <a:buChar char="•"/>
            </a:pPr>
            <a:r>
              <a:rPr lang="en-US" dirty="0"/>
              <a:t>Open </a:t>
            </a:r>
            <a:r>
              <a:rPr lang="en-US" b="1" dirty="0"/>
              <a:t>System administration &gt; Common &gt; Users &gt; Users</a:t>
            </a:r>
            <a:r>
              <a:rPr lang="en-US" dirty="0"/>
              <a:t> and </a:t>
            </a:r>
            <a:r>
              <a:rPr lang="en-US" dirty="0" smtClean="0"/>
              <a:t>search for the alias </a:t>
            </a:r>
            <a:r>
              <a:rPr lang="en-US" b="1" dirty="0" err="1" smtClean="0"/>
              <a:t>chris</a:t>
            </a:r>
            <a:r>
              <a:rPr lang="en-US" dirty="0" smtClean="0"/>
              <a:t>.</a:t>
            </a:r>
            <a:endParaRPr lang="en-US" dirty="0"/>
          </a:p>
          <a:p>
            <a:endParaRPr lang="en-US" dirty="0"/>
          </a:p>
        </p:txBody>
      </p:sp>
      <p:sp>
        <p:nvSpPr>
          <p:cNvPr id="5" name="Rectangle 4"/>
          <p:cNvSpPr/>
          <p:nvPr/>
        </p:nvSpPr>
        <p:spPr>
          <a:xfrm>
            <a:off x="889000" y="7969585"/>
            <a:ext cx="5080000" cy="477085"/>
          </a:xfrm>
          <a:prstGeom prst="rect">
            <a:avLst/>
          </a:prstGeom>
          <a:gradFill flip="none" rotWithShape="1">
            <a:gsLst>
              <a:gs pos="0">
                <a:srgbClr val="B7DEE8"/>
              </a:gs>
              <a:gs pos="100000">
                <a:schemeClr val="accent1">
                  <a:tint val="50000"/>
                  <a:shade val="100000"/>
                  <a:satMod val="350000"/>
                </a:schemeClr>
              </a:gs>
            </a:gsLst>
            <a:lin ang="16200000" scaled="0"/>
            <a:tileRect/>
          </a:gradFill>
          <a:ln w="3175">
            <a:solidFill>
              <a:srgbClr val="385D8A"/>
            </a:solidFill>
          </a:ln>
        </p:spPr>
        <p:style>
          <a:lnRef idx="1">
            <a:schemeClr val="accent1"/>
          </a:lnRef>
          <a:fillRef idx="3">
            <a:schemeClr val="accent1"/>
          </a:fillRef>
          <a:effectRef idx="2">
            <a:schemeClr val="accent1"/>
          </a:effectRef>
          <a:fontRef idx="minor">
            <a:schemeClr val="lt1"/>
          </a:fontRef>
        </p:style>
        <p:txBody>
          <a:bodyPr rtlCol="0" anchor="t"/>
          <a:lstStyle/>
          <a:p>
            <a:r>
              <a:rPr lang="en-US" sz="1100" b="1" i="1" dirty="0">
                <a:solidFill>
                  <a:schemeClr val="tx1"/>
                </a:solidFill>
              </a:rPr>
              <a:t>NOTE</a:t>
            </a:r>
            <a:r>
              <a:rPr lang="en-US" sz="1100" i="1" dirty="0">
                <a:solidFill>
                  <a:schemeClr val="tx1"/>
                </a:solidFill>
              </a:rPr>
              <a:t>: Notice the “$” in Chris’s User ID in </a:t>
            </a:r>
            <a:r>
              <a:rPr lang="en-US" sz="1100" i="1" dirty="0" smtClean="0">
                <a:solidFill>
                  <a:schemeClr val="tx1"/>
                </a:solidFill>
              </a:rPr>
              <a:t>Microsoft Dynamics AX</a:t>
            </a:r>
            <a:r>
              <a:rPr lang="en-US" sz="1100" i="1" dirty="0">
                <a:solidFill>
                  <a:schemeClr val="tx1"/>
                </a:solidFill>
              </a:rPr>
              <a:t>. This is an indication that he is a user from an assigned AD group.</a:t>
            </a:r>
          </a:p>
        </p:txBody>
      </p:sp>
    </p:spTree>
    <p:extLst>
      <p:ext uri="{BB962C8B-B14F-4D97-AF65-F5344CB8AC3E}">
        <p14:creationId xmlns:p14="http://schemas.microsoft.com/office/powerpoint/2010/main" val="242844505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8B263312-38AA-4E1E-B2B5-0F8F122B24FE}" type="slidenum">
              <a:rPr lang="en-US" smtClean="0"/>
              <a:pPr/>
              <a:t>52</a:t>
            </a:fld>
            <a:endParaRPr lang="en-US" dirty="0"/>
          </a:p>
        </p:txBody>
      </p:sp>
      <p:sp>
        <p:nvSpPr>
          <p:cNvPr id="6" name="Slide Image Placeholder 5"/>
          <p:cNvSpPr>
            <a:spLocks noGrp="1" noRot="1" noChangeAspect="1"/>
          </p:cNvSpPr>
          <p:nvPr>
            <p:ph type="sldImg"/>
          </p:nvPr>
        </p:nvSpPr>
        <p:spPr>
          <a:xfrm>
            <a:off x="381000" y="482600"/>
            <a:ext cx="6096000" cy="3429000"/>
          </a:xfrm>
        </p:spPr>
      </p:sp>
      <p:sp>
        <p:nvSpPr>
          <p:cNvPr id="7" name="Notes Placeholder 6"/>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6248105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8B263312-38AA-4E1E-B2B5-0F8F122B24FE}" type="slidenum">
              <a:rPr lang="en-US" smtClean="0"/>
              <a:pPr/>
              <a:t>53</a:t>
            </a:fld>
            <a:endParaRPr lang="en-US" dirty="0"/>
          </a:p>
        </p:txBody>
      </p:sp>
      <p:sp>
        <p:nvSpPr>
          <p:cNvPr id="6" name="Slide Image Placeholder 5"/>
          <p:cNvSpPr>
            <a:spLocks noGrp="1" noRot="1" noChangeAspect="1"/>
          </p:cNvSpPr>
          <p:nvPr>
            <p:ph type="sldImg"/>
          </p:nvPr>
        </p:nvSpPr>
        <p:spPr>
          <a:xfrm>
            <a:off x="381000" y="482600"/>
            <a:ext cx="6096000" cy="3429000"/>
          </a:xfrm>
        </p:spPr>
      </p:sp>
      <p:sp>
        <p:nvSpPr>
          <p:cNvPr id="7" name="Notes Placeholder 6"/>
          <p:cNvSpPr>
            <a:spLocks noGrp="1"/>
          </p:cNvSpPr>
          <p:nvPr>
            <p:ph type="body" idx="1"/>
          </p:nvPr>
        </p:nvSpPr>
        <p:spPr/>
        <p:txBody>
          <a:bodyPr/>
          <a:lstStyle/>
          <a:p>
            <a:r>
              <a:rPr lang="en-US" b="1" dirty="0" smtClean="0"/>
              <a:t>Scenario</a:t>
            </a:r>
            <a:r>
              <a:rPr lang="en-US" b="1" dirty="0"/>
              <a:t>: Manually Assign Roles to Users</a:t>
            </a:r>
          </a:p>
          <a:p>
            <a:r>
              <a:rPr lang="en-US" dirty="0"/>
              <a:t>Give Nancy, the Sales Rep permissions as an Employee, Manager, and Sales Manager. Limit Nancy’s access as a manager and sales manager to companies under the main sales group in the "organizational" organization hierarchy. Nancy has already been added as a user in Microsoft Dynamics AX 2012 and in Active Directory.</a:t>
            </a:r>
          </a:p>
          <a:p>
            <a:r>
              <a:rPr lang="en-US" b="1" dirty="0" smtClean="0"/>
              <a:t>Procedure</a:t>
            </a:r>
            <a:r>
              <a:rPr lang="en-US" b="1" dirty="0"/>
              <a:t>: Manually Assign Roles to Users</a:t>
            </a:r>
          </a:p>
          <a:p>
            <a:r>
              <a:rPr lang="en-US" dirty="0"/>
              <a:t>To assign Nancy to the roles of Employee and Manager, follow these steps:</a:t>
            </a:r>
          </a:p>
          <a:p>
            <a:pPr marL="224325" indent="-224325">
              <a:buFont typeface="+mj-lt"/>
              <a:buAutoNum type="arabicPeriod"/>
            </a:pPr>
            <a:r>
              <a:rPr lang="en-US" dirty="0"/>
              <a:t>Open </a:t>
            </a:r>
            <a:r>
              <a:rPr lang="en-US" b="1" dirty="0"/>
              <a:t>System administration &gt; Common &gt; Users &gt; Users</a:t>
            </a:r>
            <a:r>
              <a:rPr lang="en-US" dirty="0"/>
              <a:t>. </a:t>
            </a:r>
          </a:p>
          <a:p>
            <a:pPr marL="224325" indent="-224325">
              <a:buFont typeface="+mj-lt"/>
              <a:buAutoNum type="arabicPeriod"/>
            </a:pPr>
            <a:r>
              <a:rPr lang="en-US" dirty="0"/>
              <a:t>Select the record for "Nancy Anderson." </a:t>
            </a:r>
          </a:p>
          <a:p>
            <a:pPr marL="224325" indent="-224325">
              <a:buFont typeface="+mj-lt"/>
              <a:buAutoNum type="arabicPeriod"/>
            </a:pPr>
            <a:r>
              <a:rPr lang="en-US" dirty="0"/>
              <a:t>On the top of the </a:t>
            </a:r>
            <a:r>
              <a:rPr lang="en-US" b="1" dirty="0"/>
              <a:t>Users</a:t>
            </a:r>
            <a:r>
              <a:rPr lang="en-US" dirty="0"/>
              <a:t> list page, click </a:t>
            </a:r>
            <a:r>
              <a:rPr lang="en-US" b="1" dirty="0"/>
              <a:t>Edit</a:t>
            </a:r>
            <a:r>
              <a:rPr lang="en-US" dirty="0"/>
              <a:t>. </a:t>
            </a:r>
          </a:p>
          <a:p>
            <a:pPr marL="224325" indent="-224325">
              <a:buFont typeface="+mj-lt"/>
              <a:buAutoNum type="arabicPeriod"/>
            </a:pPr>
            <a:r>
              <a:rPr lang="en-US" dirty="0"/>
              <a:t>In the middle of the </a:t>
            </a:r>
            <a:r>
              <a:rPr lang="en-US" b="1" dirty="0"/>
              <a:t>User</a:t>
            </a:r>
            <a:r>
              <a:rPr lang="en-US" dirty="0"/>
              <a:t> form, click </a:t>
            </a:r>
            <a:r>
              <a:rPr lang="en-US" b="1" dirty="0"/>
              <a:t>Assign roles</a:t>
            </a:r>
            <a:r>
              <a:rPr lang="en-US" dirty="0"/>
              <a:t>. </a:t>
            </a:r>
          </a:p>
          <a:p>
            <a:pPr marL="224325" indent="-224325">
              <a:buFont typeface="+mj-lt"/>
              <a:buAutoNum type="arabicPeriod"/>
            </a:pPr>
            <a:r>
              <a:rPr lang="en-US" dirty="0"/>
              <a:t>Select the records for "Employee" and "Manager". </a:t>
            </a:r>
          </a:p>
          <a:p>
            <a:pPr marL="224325" indent="-224325">
              <a:buFont typeface="+mj-lt"/>
              <a:buAutoNum type="arabicPeriod"/>
            </a:pPr>
            <a:r>
              <a:rPr lang="en-US" dirty="0"/>
              <a:t>Click </a:t>
            </a:r>
            <a:r>
              <a:rPr lang="en-US" b="1" dirty="0"/>
              <a:t>OK</a:t>
            </a:r>
            <a:r>
              <a:rPr lang="en-US" dirty="0"/>
              <a:t>. </a:t>
            </a:r>
          </a:p>
          <a:p>
            <a:pPr marL="224325" indent="-224325">
              <a:buFont typeface="+mj-lt"/>
              <a:buAutoNum type="arabicPeriod"/>
            </a:pPr>
            <a:r>
              <a:rPr lang="en-US" dirty="0"/>
              <a:t>On the </a:t>
            </a:r>
            <a:r>
              <a:rPr lang="en-US" b="1" dirty="0"/>
              <a:t>User</a:t>
            </a:r>
            <a:r>
              <a:rPr lang="en-US" dirty="0"/>
              <a:t> form, click </a:t>
            </a:r>
            <a:r>
              <a:rPr lang="en-US" b="1" dirty="0"/>
              <a:t>Close</a:t>
            </a:r>
            <a:r>
              <a:rPr lang="en-US" dirty="0"/>
              <a:t>. </a:t>
            </a:r>
          </a:p>
          <a:p>
            <a:pPr marL="228600" indent="-228600"/>
            <a:r>
              <a:rPr lang="en-US" dirty="0"/>
              <a:t>8.   In the </a:t>
            </a:r>
            <a:r>
              <a:rPr lang="en-US" b="1" dirty="0"/>
              <a:t>Roles for selected user </a:t>
            </a:r>
            <a:r>
              <a:rPr lang="en-US" dirty="0" err="1"/>
              <a:t>FactBox</a:t>
            </a:r>
            <a:r>
              <a:rPr lang="en-US" dirty="0"/>
              <a:t> on </a:t>
            </a:r>
            <a:r>
              <a:rPr lang="en-US" dirty="0" smtClean="0"/>
              <a:t>the upper right </a:t>
            </a:r>
            <a:r>
              <a:rPr lang="en-US" dirty="0"/>
              <a:t>side, </a:t>
            </a:r>
            <a:r>
              <a:rPr lang="en-US" dirty="0" smtClean="0"/>
              <a:t>note "Employee</a:t>
            </a:r>
            <a:r>
              <a:rPr lang="en-US" dirty="0"/>
              <a:t>" and "Manager" are added as a role</a:t>
            </a:r>
            <a:r>
              <a:rPr lang="en-US" dirty="0" smtClean="0"/>
              <a:t>.</a:t>
            </a:r>
            <a:endParaRPr lang="en-US" b="1" dirty="0"/>
          </a:p>
          <a:p>
            <a:endParaRPr lang="es-ES" dirty="0"/>
          </a:p>
          <a:p>
            <a:endParaRPr lang="en-US" dirty="0"/>
          </a:p>
        </p:txBody>
      </p:sp>
      <p:sp>
        <p:nvSpPr>
          <p:cNvPr id="5" name="Rectangle 4"/>
          <p:cNvSpPr/>
          <p:nvPr/>
        </p:nvSpPr>
        <p:spPr>
          <a:xfrm>
            <a:off x="886690" y="7911143"/>
            <a:ext cx="5080000" cy="433714"/>
          </a:xfrm>
          <a:prstGeom prst="rect">
            <a:avLst/>
          </a:prstGeom>
          <a:gradFill flip="none" rotWithShape="1">
            <a:gsLst>
              <a:gs pos="0">
                <a:srgbClr val="B7DEE8"/>
              </a:gs>
              <a:gs pos="100000">
                <a:schemeClr val="accent1">
                  <a:tint val="50000"/>
                  <a:shade val="100000"/>
                  <a:satMod val="350000"/>
                </a:schemeClr>
              </a:gs>
            </a:gsLst>
            <a:lin ang="16200000" scaled="0"/>
            <a:tileRect/>
          </a:gradFill>
          <a:ln w="3175">
            <a:solidFill>
              <a:srgbClr val="385D8A"/>
            </a:solidFill>
          </a:ln>
        </p:spPr>
        <p:style>
          <a:lnRef idx="1">
            <a:schemeClr val="accent1"/>
          </a:lnRef>
          <a:fillRef idx="3">
            <a:schemeClr val="accent1"/>
          </a:fillRef>
          <a:effectRef idx="2">
            <a:schemeClr val="accent1"/>
          </a:effectRef>
          <a:fontRef idx="minor">
            <a:schemeClr val="lt1"/>
          </a:fontRef>
        </p:style>
        <p:txBody>
          <a:bodyPr rtlCol="0" anchor="t"/>
          <a:lstStyle/>
          <a:p>
            <a:r>
              <a:rPr lang="en-US" sz="1100" b="1" i="1" dirty="0">
                <a:solidFill>
                  <a:schemeClr val="tx1"/>
                </a:solidFill>
              </a:rPr>
              <a:t>NOTE</a:t>
            </a:r>
            <a:r>
              <a:rPr lang="en-US" sz="1100" i="1" dirty="0">
                <a:solidFill>
                  <a:schemeClr val="tx1"/>
                </a:solidFill>
              </a:rPr>
              <a:t>: This procedure cannot be completed unless Procedure: Add a User has</a:t>
            </a:r>
          </a:p>
          <a:p>
            <a:r>
              <a:rPr lang="es-ES" sz="1100" i="1" dirty="0" err="1">
                <a:solidFill>
                  <a:schemeClr val="tx1"/>
                </a:solidFill>
              </a:rPr>
              <a:t>been</a:t>
            </a:r>
            <a:r>
              <a:rPr lang="es-ES" sz="1100" i="1" dirty="0">
                <a:solidFill>
                  <a:schemeClr val="tx1"/>
                </a:solidFill>
              </a:rPr>
              <a:t> </a:t>
            </a:r>
            <a:r>
              <a:rPr lang="es-ES" sz="1100" i="1" dirty="0" err="1">
                <a:solidFill>
                  <a:schemeClr val="tx1"/>
                </a:solidFill>
              </a:rPr>
              <a:t>completed</a:t>
            </a:r>
            <a:r>
              <a:rPr lang="es-ES" sz="1100" i="1" dirty="0">
                <a:solidFill>
                  <a:schemeClr val="tx1"/>
                </a:solidFill>
              </a:rPr>
              <a:t>.</a:t>
            </a:r>
            <a:endParaRPr lang="en-US" sz="1100" dirty="0">
              <a:solidFill>
                <a:schemeClr val="tx1"/>
              </a:solidFill>
            </a:endParaRPr>
          </a:p>
        </p:txBody>
      </p:sp>
    </p:spTree>
    <p:extLst>
      <p:ext uri="{BB962C8B-B14F-4D97-AF65-F5344CB8AC3E}">
        <p14:creationId xmlns:p14="http://schemas.microsoft.com/office/powerpoint/2010/main" val="93940946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381000" y="349200"/>
            <a:ext cx="6096000" cy="8398800"/>
          </a:xfrm>
        </p:spPr>
        <p:txBody>
          <a:bodyPr/>
          <a:lstStyle/>
          <a:p>
            <a:r>
              <a:rPr lang="en-US" b="1" dirty="0" smtClean="0"/>
              <a:t>Procedure: Manually Assign Users to Roles</a:t>
            </a:r>
          </a:p>
          <a:p>
            <a:r>
              <a:rPr lang="en-US" dirty="0" smtClean="0"/>
              <a:t>To assign Nancy to the role of Sales manager in an alternative way, follow these</a:t>
            </a:r>
          </a:p>
          <a:p>
            <a:r>
              <a:rPr lang="es-ES" dirty="0" err="1" smtClean="0"/>
              <a:t>steps</a:t>
            </a:r>
            <a:r>
              <a:rPr lang="es-ES" dirty="0" smtClean="0"/>
              <a:t>:</a:t>
            </a:r>
          </a:p>
          <a:p>
            <a:r>
              <a:rPr lang="en-US" dirty="0" smtClean="0"/>
              <a:t>1. Open </a:t>
            </a:r>
            <a:r>
              <a:rPr lang="en-US" b="1" dirty="0" smtClean="0"/>
              <a:t>System administration &gt; Setup &gt; Security &gt; Assign users to</a:t>
            </a:r>
          </a:p>
          <a:p>
            <a:r>
              <a:rPr lang="es-ES" b="1" dirty="0" smtClean="0"/>
              <a:t>roles</a:t>
            </a:r>
            <a:r>
              <a:rPr lang="es-ES" dirty="0" smtClean="0"/>
              <a:t>.</a:t>
            </a:r>
          </a:p>
          <a:p>
            <a:r>
              <a:rPr lang="en-US" dirty="0" smtClean="0"/>
              <a:t>2. Highlight the role "Sales manager."</a:t>
            </a:r>
          </a:p>
          <a:p>
            <a:r>
              <a:rPr lang="en-US" dirty="0" smtClean="0"/>
              <a:t>3. In the center of the </a:t>
            </a:r>
            <a:r>
              <a:rPr lang="en-US" b="1" dirty="0" smtClean="0"/>
              <a:t>Assign users to roles </a:t>
            </a:r>
            <a:r>
              <a:rPr lang="en-US" dirty="0" smtClean="0"/>
              <a:t>form, click </a:t>
            </a:r>
            <a:r>
              <a:rPr lang="en-US" b="1" dirty="0" smtClean="0"/>
              <a:t>Manually assign /</a:t>
            </a:r>
          </a:p>
          <a:p>
            <a:r>
              <a:rPr lang="es-ES" b="1" dirty="0" err="1" smtClean="0"/>
              <a:t>exclude</a:t>
            </a:r>
            <a:r>
              <a:rPr lang="es-ES" b="1" dirty="0" smtClean="0"/>
              <a:t> </a:t>
            </a:r>
            <a:r>
              <a:rPr lang="es-ES" b="1" dirty="0" err="1" smtClean="0"/>
              <a:t>users</a:t>
            </a:r>
            <a:r>
              <a:rPr lang="es-ES" dirty="0" smtClean="0"/>
              <a:t>.</a:t>
            </a:r>
          </a:p>
          <a:p>
            <a:r>
              <a:rPr lang="en-US" dirty="0" smtClean="0"/>
              <a:t>4. Highlight the record for "Nancy Anderson."</a:t>
            </a:r>
          </a:p>
          <a:p>
            <a:r>
              <a:rPr lang="en-US" dirty="0" smtClean="0"/>
              <a:t>5. At the top of the </a:t>
            </a:r>
            <a:r>
              <a:rPr lang="en-US" b="1" dirty="0" smtClean="0"/>
              <a:t>Assign user to or exclude user from this role </a:t>
            </a:r>
            <a:r>
              <a:rPr lang="en-US" dirty="0" smtClean="0"/>
              <a:t>form,</a:t>
            </a:r>
          </a:p>
          <a:p>
            <a:r>
              <a:rPr lang="es-ES" dirty="0" err="1" smtClean="0"/>
              <a:t>click</a:t>
            </a:r>
            <a:r>
              <a:rPr lang="es-ES" dirty="0" smtClean="0"/>
              <a:t> </a:t>
            </a:r>
            <a:r>
              <a:rPr lang="es-ES" b="1" dirty="0" err="1" smtClean="0"/>
              <a:t>Assign</a:t>
            </a:r>
            <a:r>
              <a:rPr lang="es-ES" b="1" dirty="0" smtClean="0"/>
              <a:t> </a:t>
            </a:r>
            <a:r>
              <a:rPr lang="es-ES" b="1" dirty="0" err="1" smtClean="0"/>
              <a:t>to</a:t>
            </a:r>
            <a:r>
              <a:rPr lang="es-ES" b="1" dirty="0" smtClean="0"/>
              <a:t> role</a:t>
            </a:r>
            <a:r>
              <a:rPr lang="es-ES" dirty="0" smtClean="0"/>
              <a:t>.</a:t>
            </a:r>
          </a:p>
          <a:p>
            <a:r>
              <a:rPr lang="es-ES" dirty="0" smtClean="0"/>
              <a:t>6. Click </a:t>
            </a:r>
            <a:r>
              <a:rPr lang="es-ES" b="1" dirty="0" err="1" smtClean="0"/>
              <a:t>Close</a:t>
            </a:r>
            <a:r>
              <a:rPr lang="es-ES" dirty="0" smtClean="0"/>
              <a:t>.</a:t>
            </a:r>
          </a:p>
          <a:p>
            <a:r>
              <a:rPr lang="en-US" dirty="0" smtClean="0"/>
              <a:t>7. Notice "Nancy Anderson" has been added to the Sales manager role.</a:t>
            </a:r>
          </a:p>
          <a:p>
            <a:r>
              <a:rPr lang="en-US" dirty="0" smtClean="0"/>
              <a:t>8. Close the </a:t>
            </a:r>
            <a:r>
              <a:rPr lang="en-US" b="1" dirty="0" smtClean="0"/>
              <a:t>Assign users to roles </a:t>
            </a:r>
            <a:r>
              <a:rPr lang="en-US" dirty="0" smtClean="0"/>
              <a:t>form.</a:t>
            </a:r>
          </a:p>
        </p:txBody>
      </p:sp>
      <p:sp>
        <p:nvSpPr>
          <p:cNvPr id="4" name="Slide Number Placeholder 3"/>
          <p:cNvSpPr>
            <a:spLocks noGrp="1"/>
          </p:cNvSpPr>
          <p:nvPr>
            <p:ph type="sldNum" sz="quarter" idx="10"/>
          </p:nvPr>
        </p:nvSpPr>
        <p:spPr/>
        <p:txBody>
          <a:bodyPr/>
          <a:lstStyle/>
          <a:p>
            <a:fld id="{675416BA-65F7-274A-AD61-D0FA78F3AA6E}" type="slidenum">
              <a:rPr lang="en-US" smtClean="0"/>
              <a:pPr/>
              <a:t>54</a:t>
            </a:fld>
            <a:endParaRPr lang="en-US" dirty="0"/>
          </a:p>
        </p:txBody>
      </p:sp>
      <p:sp>
        <p:nvSpPr>
          <p:cNvPr id="6" name="Rectangle 5"/>
          <p:cNvSpPr/>
          <p:nvPr/>
        </p:nvSpPr>
        <p:spPr>
          <a:xfrm>
            <a:off x="889000" y="4416829"/>
            <a:ext cx="5080000" cy="433714"/>
          </a:xfrm>
          <a:prstGeom prst="rect">
            <a:avLst/>
          </a:prstGeom>
          <a:gradFill flip="none" rotWithShape="1">
            <a:gsLst>
              <a:gs pos="0">
                <a:srgbClr val="B7DEE8"/>
              </a:gs>
              <a:gs pos="100000">
                <a:schemeClr val="accent1">
                  <a:tint val="50000"/>
                  <a:shade val="100000"/>
                  <a:satMod val="350000"/>
                </a:schemeClr>
              </a:gs>
            </a:gsLst>
            <a:lin ang="16200000" scaled="0"/>
            <a:tileRect/>
          </a:gradFill>
          <a:ln w="3175">
            <a:solidFill>
              <a:srgbClr val="385D8A"/>
            </a:solidFill>
          </a:ln>
        </p:spPr>
        <p:style>
          <a:lnRef idx="1">
            <a:schemeClr val="accent1"/>
          </a:lnRef>
          <a:fillRef idx="3">
            <a:schemeClr val="accent1"/>
          </a:fillRef>
          <a:effectRef idx="2">
            <a:schemeClr val="accent1"/>
          </a:effectRef>
          <a:fontRef idx="minor">
            <a:schemeClr val="lt1"/>
          </a:fontRef>
        </p:style>
        <p:txBody>
          <a:bodyPr rtlCol="0" anchor="t"/>
          <a:lstStyle/>
          <a:p>
            <a:r>
              <a:rPr lang="en-US" sz="1100" b="1" dirty="0" smtClean="0">
                <a:solidFill>
                  <a:schemeClr val="tx1"/>
                </a:solidFill>
              </a:rPr>
              <a:t>Note: </a:t>
            </a:r>
            <a:r>
              <a:rPr lang="en-US" sz="1100" dirty="0">
                <a:solidFill>
                  <a:schemeClr val="tx1"/>
                </a:solidFill>
              </a:rPr>
              <a:t>This procedure cannot be completed unless </a:t>
            </a:r>
            <a:r>
              <a:rPr lang="en-US" sz="1100" dirty="0" smtClean="0">
                <a:solidFill>
                  <a:schemeClr val="tx1"/>
                </a:solidFill>
              </a:rPr>
              <a:t>the procedure</a:t>
            </a:r>
            <a:r>
              <a:rPr lang="en-US" sz="1100" dirty="0">
                <a:solidFill>
                  <a:schemeClr val="tx1"/>
                </a:solidFill>
              </a:rPr>
              <a:t>: </a:t>
            </a:r>
            <a:r>
              <a:rPr lang="en-US" sz="1100" b="1" dirty="0">
                <a:solidFill>
                  <a:schemeClr val="tx1"/>
                </a:solidFill>
              </a:rPr>
              <a:t>Add a User </a:t>
            </a:r>
            <a:r>
              <a:rPr lang="en-US" sz="1100" dirty="0">
                <a:solidFill>
                  <a:schemeClr val="tx1"/>
                </a:solidFill>
              </a:rPr>
              <a:t>has</a:t>
            </a:r>
          </a:p>
          <a:p>
            <a:r>
              <a:rPr lang="es-ES" sz="1100" dirty="0" err="1">
                <a:solidFill>
                  <a:schemeClr val="tx1"/>
                </a:solidFill>
              </a:rPr>
              <a:t>been</a:t>
            </a:r>
            <a:r>
              <a:rPr lang="es-ES" sz="1100" dirty="0">
                <a:solidFill>
                  <a:schemeClr val="tx1"/>
                </a:solidFill>
              </a:rPr>
              <a:t> </a:t>
            </a:r>
            <a:r>
              <a:rPr lang="es-ES" sz="1100" dirty="0" err="1">
                <a:solidFill>
                  <a:schemeClr val="tx1"/>
                </a:solidFill>
              </a:rPr>
              <a:t>completed</a:t>
            </a:r>
            <a:r>
              <a:rPr lang="es-ES" sz="1100" dirty="0">
                <a:solidFill>
                  <a:schemeClr val="tx1"/>
                </a:solidFill>
              </a:rPr>
              <a:t>.</a:t>
            </a:r>
            <a:endParaRPr lang="en-US" sz="1100" dirty="0">
              <a:solidFill>
                <a:schemeClr val="tx1"/>
              </a:solidFill>
            </a:endParaRPr>
          </a:p>
        </p:txBody>
      </p:sp>
    </p:spTree>
    <p:extLst>
      <p:ext uri="{BB962C8B-B14F-4D97-AF65-F5344CB8AC3E}">
        <p14:creationId xmlns:p14="http://schemas.microsoft.com/office/powerpoint/2010/main" val="1269369302"/>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Notes Placeholder 6"/>
          <p:cNvSpPr>
            <a:spLocks noGrp="1"/>
          </p:cNvSpPr>
          <p:nvPr>
            <p:ph type="body" idx="1"/>
          </p:nvPr>
        </p:nvSpPr>
        <p:spPr/>
        <p:txBody>
          <a:bodyPr/>
          <a:lstStyle/>
          <a:p>
            <a:r>
              <a:rPr lang="en-US" sz="1200" b="1" dirty="0" smtClean="0"/>
              <a:t>Scenario</a:t>
            </a:r>
            <a:r>
              <a:rPr lang="en-US" sz="1200" b="1" dirty="0"/>
              <a:t>: Assign Roles to Legal Entities/Subsidiaries</a:t>
            </a:r>
          </a:p>
          <a:p>
            <a:r>
              <a:rPr lang="en-US" sz="1200" dirty="0" smtClean="0"/>
              <a:t>You would </a:t>
            </a:r>
            <a:r>
              <a:rPr lang="en-US" sz="1200" dirty="0"/>
              <a:t>like to give April, permissions as an Employee, Accounts payable clerk, and Accounts receivable clerk. Currently she belongs to all of these roles but Accounts receivable clerk so </a:t>
            </a:r>
            <a:r>
              <a:rPr lang="en-US" sz="1200" dirty="0" smtClean="0"/>
              <a:t>you </a:t>
            </a:r>
            <a:r>
              <a:rPr lang="en-US" sz="1200" dirty="0"/>
              <a:t>will need to add her to that role. She also needs to be removed from the Accounts payable payments clerk role as she will no longer be responsible for payments. </a:t>
            </a:r>
          </a:p>
          <a:p>
            <a:endParaRPr lang="en-US" sz="1200" dirty="0"/>
          </a:p>
          <a:p>
            <a:endParaRPr lang="en-US" sz="1200" dirty="0"/>
          </a:p>
          <a:p>
            <a:r>
              <a:rPr lang="en-US" sz="1200" dirty="0" smtClean="0"/>
              <a:t>You </a:t>
            </a:r>
            <a:r>
              <a:rPr lang="en-US" sz="1200" dirty="0"/>
              <a:t>would also like to limit April’s access as an Accounts payable clerk and Accounts receivable clerk to different legal entities and their subsidiaries so he must assign the </a:t>
            </a:r>
            <a:r>
              <a:rPr lang="en-US" sz="1200" b="1" dirty="0" smtClean="0"/>
              <a:t>CGRP - Legal Entities </a:t>
            </a:r>
            <a:r>
              <a:rPr lang="en-US" sz="1200" dirty="0" smtClean="0"/>
              <a:t>Organization </a:t>
            </a:r>
            <a:r>
              <a:rPr lang="en-US" sz="1200" dirty="0"/>
              <a:t>hierarchy to the Security purpose. </a:t>
            </a:r>
          </a:p>
          <a:p>
            <a:r>
              <a:rPr lang="en-US" sz="1200" b="1" dirty="0"/>
              <a:t>Procedure: Assign Roles to Legal Entities/Subsidiaries</a:t>
            </a:r>
          </a:p>
          <a:p>
            <a:r>
              <a:rPr lang="en-US" sz="1200" dirty="0"/>
              <a:t>To limit the companies that April has access to in the Accounts payable clerk and Accounts receivable clerk roles to those under "Contoso Entertainment </a:t>
            </a:r>
            <a:r>
              <a:rPr lang="en-US" sz="1200" dirty="0" smtClean="0"/>
              <a:t>Systems</a:t>
            </a:r>
            <a:r>
              <a:rPr lang="en-US" sz="1200" baseline="0" dirty="0" smtClean="0"/>
              <a:t> USA</a:t>
            </a:r>
            <a:r>
              <a:rPr lang="en-US" sz="1200" dirty="0" smtClean="0"/>
              <a:t>" </a:t>
            </a:r>
            <a:r>
              <a:rPr lang="en-US" sz="1200" dirty="0"/>
              <a:t>for the Accounts payable clerk role and “Contoso Entertainment Systems Europe”  in the </a:t>
            </a:r>
            <a:r>
              <a:rPr lang="en-US" sz="1200" dirty="0" smtClean="0"/>
              <a:t>"</a:t>
            </a:r>
            <a:r>
              <a:rPr lang="en-US" sz="1200" b="1" dirty="0" smtClean="0"/>
              <a:t>CGRP - Legal Entities</a:t>
            </a:r>
            <a:r>
              <a:rPr lang="en-US" sz="1200" dirty="0" smtClean="0"/>
              <a:t>" </a:t>
            </a:r>
            <a:r>
              <a:rPr lang="en-US" sz="1200" dirty="0"/>
              <a:t>organization hierarchy, follow these steps</a:t>
            </a:r>
            <a:r>
              <a:rPr lang="en-US" sz="1200" dirty="0" smtClean="0"/>
              <a:t>: </a:t>
            </a:r>
            <a:endParaRPr lang="en-US" sz="1200" dirty="0" smtClean="0"/>
          </a:p>
        </p:txBody>
      </p:sp>
      <p:sp>
        <p:nvSpPr>
          <p:cNvPr id="4" name="Slide Number Placeholder 3"/>
          <p:cNvSpPr>
            <a:spLocks noGrp="1"/>
          </p:cNvSpPr>
          <p:nvPr>
            <p:ph type="sldNum" sz="quarter" idx="10"/>
          </p:nvPr>
        </p:nvSpPr>
        <p:spPr/>
        <p:txBody>
          <a:bodyPr/>
          <a:lstStyle/>
          <a:p>
            <a:fld id="{8B263312-38AA-4E1E-B2B5-0F8F122B24FE}" type="slidenum">
              <a:rPr lang="en-US" smtClean="0"/>
              <a:pPr/>
              <a:t>55</a:t>
            </a:fld>
            <a:endParaRPr lang="en-US" dirty="0"/>
          </a:p>
        </p:txBody>
      </p:sp>
      <p:sp>
        <p:nvSpPr>
          <p:cNvPr id="5" name="Rectangle 4"/>
          <p:cNvSpPr/>
          <p:nvPr/>
        </p:nvSpPr>
        <p:spPr>
          <a:xfrm>
            <a:off x="944217" y="5248143"/>
            <a:ext cx="4969565" cy="455060"/>
          </a:xfrm>
          <a:prstGeom prst="rect">
            <a:avLst/>
          </a:prstGeom>
          <a:solidFill>
            <a:srgbClr val="B7DEE8"/>
          </a:solidFill>
          <a:ln w="3175">
            <a:solidFill>
              <a:srgbClr val="385D8A"/>
            </a:solidFill>
          </a:ln>
        </p:spPr>
        <p:style>
          <a:lnRef idx="2">
            <a:schemeClr val="accent1">
              <a:shade val="50000"/>
            </a:schemeClr>
          </a:lnRef>
          <a:fillRef idx="1">
            <a:schemeClr val="accent1"/>
          </a:fillRef>
          <a:effectRef idx="0">
            <a:schemeClr val="accent1"/>
          </a:effectRef>
          <a:fontRef idx="minor">
            <a:schemeClr val="lt1"/>
          </a:fontRef>
        </p:style>
        <p:txBody>
          <a:bodyPr lIns="89730" tIns="44865" rIns="89730" bIns="44865" rtlCol="0" anchor="t"/>
          <a:lstStyle/>
          <a:p>
            <a:r>
              <a:rPr lang="en-US" sz="1200" b="1" dirty="0">
                <a:solidFill>
                  <a:schemeClr val="tx1"/>
                </a:solidFill>
              </a:rPr>
              <a:t>Note: </a:t>
            </a:r>
            <a:r>
              <a:rPr lang="en-US" sz="1200" dirty="0">
                <a:solidFill>
                  <a:schemeClr val="tx1"/>
                </a:solidFill>
                <a:ea typeface="Segoe UI" pitchFamily="34" charset="0"/>
                <a:cs typeface="Segoe UI" pitchFamily="34" charset="0"/>
              </a:rPr>
              <a:t>Organizational units must be assigned to the Security purpose if you want to secure individual organization units. </a:t>
            </a:r>
          </a:p>
        </p:txBody>
      </p:sp>
      <p:sp>
        <p:nvSpPr>
          <p:cNvPr id="6" name="Slide Image Placeholder 5"/>
          <p:cNvSpPr>
            <a:spLocks noGrp="1" noRot="1" noChangeAspect="1"/>
          </p:cNvSpPr>
          <p:nvPr>
            <p:ph type="sldImg"/>
          </p:nvPr>
        </p:nvSpPr>
        <p:spPr>
          <a:xfrm>
            <a:off x="381000" y="482600"/>
            <a:ext cx="6096000" cy="3429000"/>
          </a:xfrm>
        </p:spPr>
      </p:sp>
    </p:spTree>
    <p:extLst>
      <p:ext uri="{BB962C8B-B14F-4D97-AF65-F5344CB8AC3E}">
        <p14:creationId xmlns:p14="http://schemas.microsoft.com/office/powerpoint/2010/main" val="4004939591"/>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8B263312-38AA-4E1E-B2B5-0F8F122B24FE}" type="slidenum">
              <a:rPr lang="en-US" smtClean="0"/>
              <a:pPr/>
              <a:t>56</a:t>
            </a:fld>
            <a:endParaRPr lang="en-US" dirty="0"/>
          </a:p>
        </p:txBody>
      </p:sp>
      <p:sp>
        <p:nvSpPr>
          <p:cNvPr id="6" name="Slide Image Placeholder 5"/>
          <p:cNvSpPr>
            <a:spLocks noGrp="1" noRot="1" noChangeAspect="1"/>
          </p:cNvSpPr>
          <p:nvPr>
            <p:ph type="sldImg"/>
          </p:nvPr>
        </p:nvSpPr>
        <p:spPr>
          <a:xfrm>
            <a:off x="381000" y="482600"/>
            <a:ext cx="6096000" cy="3429000"/>
          </a:xfrm>
        </p:spPr>
      </p:sp>
      <p:sp>
        <p:nvSpPr>
          <p:cNvPr id="7" name="Notes Placeholder 6"/>
          <p:cNvSpPr>
            <a:spLocks noGrp="1"/>
          </p:cNvSpPr>
          <p:nvPr>
            <p:ph type="body" idx="1"/>
          </p:nvPr>
        </p:nvSpPr>
        <p:spPr/>
        <p:txBody>
          <a:bodyPr/>
          <a:lstStyle/>
          <a:p>
            <a:pPr marL="228600" indent="-228600">
              <a:buFont typeface="+mj-lt"/>
              <a:buAutoNum type="arabicPeriod"/>
            </a:pPr>
            <a:r>
              <a:rPr lang="en-US" dirty="0" smtClean="0"/>
              <a:t>Add </a:t>
            </a:r>
            <a:r>
              <a:rPr lang="en-US" dirty="0"/>
              <a:t>April to the Accounts receivable clerk role and remove her from the Accounts payable payments clerk role</a:t>
            </a:r>
          </a:p>
          <a:p>
            <a:pPr marL="685800" lvl="1" indent="-228600">
              <a:buFont typeface="+mj-lt"/>
              <a:buAutoNum type="alphaLcPeriod"/>
            </a:pPr>
            <a:r>
              <a:rPr lang="en-US" dirty="0" smtClean="0"/>
              <a:t>Open </a:t>
            </a:r>
            <a:r>
              <a:rPr lang="en-US" b="1" dirty="0" smtClean="0"/>
              <a:t>System administration &gt; Common &gt; Users &gt; Users</a:t>
            </a:r>
            <a:r>
              <a:rPr lang="en-US" dirty="0" smtClean="0"/>
              <a:t>.</a:t>
            </a:r>
          </a:p>
          <a:p>
            <a:pPr marL="685800" lvl="1" indent="-228600">
              <a:buFont typeface="+mj-lt"/>
              <a:buAutoNum type="alphaLcPeriod"/>
            </a:pPr>
            <a:r>
              <a:rPr lang="en-US" dirty="0" smtClean="0"/>
              <a:t>Select the record for "April Stewart."</a:t>
            </a:r>
          </a:p>
          <a:p>
            <a:pPr marL="685800" lvl="1" indent="-228600">
              <a:buFont typeface="+mj-lt"/>
              <a:buAutoNum type="alphaLcPeriod"/>
            </a:pPr>
            <a:r>
              <a:rPr lang="en-US" dirty="0" smtClean="0"/>
              <a:t>On </a:t>
            </a:r>
            <a:r>
              <a:rPr lang="en-US" dirty="0"/>
              <a:t>the top of the </a:t>
            </a:r>
            <a:r>
              <a:rPr lang="en-US" b="1" dirty="0"/>
              <a:t>Users </a:t>
            </a:r>
            <a:r>
              <a:rPr lang="en-US" dirty="0"/>
              <a:t>list page, click </a:t>
            </a:r>
            <a:r>
              <a:rPr lang="en-US" b="1" dirty="0"/>
              <a:t>Edit</a:t>
            </a:r>
            <a:r>
              <a:rPr lang="en-US" dirty="0"/>
              <a:t>.</a:t>
            </a:r>
          </a:p>
          <a:p>
            <a:pPr marL="685800" lvl="1" indent="-228600">
              <a:buFont typeface="+mj-lt"/>
              <a:buAutoNum type="alphaLcPeriod"/>
            </a:pPr>
            <a:r>
              <a:rPr lang="en-US" dirty="0" smtClean="0"/>
              <a:t>In </a:t>
            </a:r>
            <a:r>
              <a:rPr lang="en-US" dirty="0"/>
              <a:t>the middle of the </a:t>
            </a:r>
            <a:r>
              <a:rPr lang="en-US" b="1" dirty="0"/>
              <a:t>User </a:t>
            </a:r>
            <a:r>
              <a:rPr lang="en-US" dirty="0"/>
              <a:t>form, click </a:t>
            </a:r>
            <a:r>
              <a:rPr lang="en-US" b="1" dirty="0"/>
              <a:t>Assign roles</a:t>
            </a:r>
            <a:r>
              <a:rPr lang="en-US" dirty="0"/>
              <a:t>.</a:t>
            </a:r>
          </a:p>
          <a:p>
            <a:pPr marL="685800" lvl="1" indent="-228600">
              <a:buFont typeface="+mj-lt"/>
              <a:buAutoNum type="alphaLcPeriod"/>
            </a:pPr>
            <a:r>
              <a:rPr lang="en-US" dirty="0" smtClean="0"/>
              <a:t>Select </a:t>
            </a:r>
            <a:r>
              <a:rPr lang="en-US" dirty="0"/>
              <a:t>the records for "Accounts receivable clerk".</a:t>
            </a:r>
          </a:p>
          <a:p>
            <a:pPr marL="685800" lvl="1" indent="-228600">
              <a:buFont typeface="+mj-lt"/>
              <a:buAutoNum type="alphaLcPeriod"/>
            </a:pPr>
            <a:r>
              <a:rPr lang="en-US" dirty="0" smtClean="0"/>
              <a:t>Highlight </a:t>
            </a:r>
            <a:r>
              <a:rPr lang="en-US" dirty="0"/>
              <a:t>the Accounts payable payments clerk role</a:t>
            </a:r>
          </a:p>
          <a:p>
            <a:pPr marL="685800" lvl="1" indent="-228600">
              <a:buFont typeface="+mj-lt"/>
              <a:buAutoNum type="alphaLcPeriod"/>
            </a:pPr>
            <a:r>
              <a:rPr lang="es-ES" dirty="0" smtClean="0"/>
              <a:t>Click </a:t>
            </a:r>
            <a:r>
              <a:rPr lang="es-ES" b="1" dirty="0" err="1" smtClean="0"/>
              <a:t>remove</a:t>
            </a:r>
            <a:r>
              <a:rPr lang="es-ES" b="1" dirty="0" smtClean="0"/>
              <a:t>.</a:t>
            </a:r>
            <a:endParaRPr lang="es-ES" b="1" dirty="0"/>
          </a:p>
          <a:p>
            <a:pPr marL="685800" lvl="1" indent="-228600">
              <a:buFont typeface="+mj-lt"/>
              <a:buAutoNum type="alphaLcPeriod"/>
            </a:pPr>
            <a:r>
              <a:rPr lang="es-ES" dirty="0" smtClean="0"/>
              <a:t>Click </a:t>
            </a:r>
            <a:r>
              <a:rPr lang="es-ES" b="1" dirty="0" smtClean="0"/>
              <a:t>OK</a:t>
            </a:r>
            <a:r>
              <a:rPr lang="es-ES" dirty="0" smtClean="0"/>
              <a:t>.</a:t>
            </a:r>
          </a:p>
          <a:p>
            <a:pPr marL="685800" lvl="1" indent="-228600">
              <a:buFont typeface="+mj-lt"/>
              <a:buAutoNum type="alphaLcPeriod"/>
            </a:pPr>
            <a:r>
              <a:rPr lang="en-US" dirty="0" smtClean="0"/>
              <a:t>On </a:t>
            </a:r>
            <a:r>
              <a:rPr lang="en-US" dirty="0"/>
              <a:t>the </a:t>
            </a:r>
            <a:r>
              <a:rPr lang="en-US" b="1" dirty="0"/>
              <a:t>User </a:t>
            </a:r>
            <a:r>
              <a:rPr lang="en-US" dirty="0"/>
              <a:t>form, click </a:t>
            </a:r>
            <a:r>
              <a:rPr lang="en-US" b="1" dirty="0"/>
              <a:t>Close</a:t>
            </a:r>
            <a:r>
              <a:rPr lang="en-US" dirty="0" smtClean="0"/>
              <a:t>.</a:t>
            </a:r>
            <a:endParaRPr lang="en-US" dirty="0"/>
          </a:p>
          <a:p>
            <a:r>
              <a:rPr lang="en-US" dirty="0"/>
              <a:t>2. Set up the </a:t>
            </a:r>
            <a:r>
              <a:rPr lang="en-US" dirty="0" smtClean="0"/>
              <a:t>"</a:t>
            </a:r>
            <a:r>
              <a:rPr lang="en-US" b="1" dirty="0" smtClean="0"/>
              <a:t>CGRP - Legal Entities</a:t>
            </a:r>
            <a:r>
              <a:rPr lang="en-US" dirty="0" smtClean="0"/>
              <a:t>" </a:t>
            </a:r>
            <a:r>
              <a:rPr lang="en-US" dirty="0"/>
              <a:t>organization hierarchy for t</a:t>
            </a:r>
            <a:r>
              <a:rPr lang="es-ES" dirty="0"/>
              <a:t>he </a:t>
            </a:r>
            <a:r>
              <a:rPr lang="es-ES" dirty="0" err="1"/>
              <a:t>security</a:t>
            </a:r>
            <a:r>
              <a:rPr lang="es-ES" dirty="0"/>
              <a:t> </a:t>
            </a:r>
            <a:r>
              <a:rPr lang="es-ES" dirty="0" err="1"/>
              <a:t>purpose</a:t>
            </a:r>
            <a:r>
              <a:rPr lang="es-ES" dirty="0"/>
              <a:t>:</a:t>
            </a:r>
          </a:p>
          <a:p>
            <a:pPr marL="685800" lvl="1" indent="-228600">
              <a:buFont typeface="+mj-lt"/>
              <a:buAutoNum type="alphaLcPeriod"/>
            </a:pPr>
            <a:r>
              <a:rPr lang="en-US" dirty="0" smtClean="0"/>
              <a:t>Go </a:t>
            </a:r>
            <a:r>
              <a:rPr lang="en-US" dirty="0"/>
              <a:t>to </a:t>
            </a:r>
            <a:r>
              <a:rPr lang="en-US" b="1" dirty="0"/>
              <a:t>Organization administration &gt; Setup &gt; Organization &gt; </a:t>
            </a:r>
            <a:r>
              <a:rPr lang="es-ES" b="1" dirty="0" err="1"/>
              <a:t>Organization</a:t>
            </a:r>
            <a:r>
              <a:rPr lang="es-ES" b="1" dirty="0"/>
              <a:t> </a:t>
            </a:r>
            <a:r>
              <a:rPr lang="es-ES" b="1" dirty="0" err="1"/>
              <a:t>hierarchy</a:t>
            </a:r>
            <a:r>
              <a:rPr lang="es-ES" b="1" dirty="0"/>
              <a:t> </a:t>
            </a:r>
            <a:r>
              <a:rPr lang="es-ES" b="1" dirty="0" err="1"/>
              <a:t>purposes</a:t>
            </a:r>
            <a:r>
              <a:rPr lang="es-ES" dirty="0"/>
              <a:t>.</a:t>
            </a:r>
          </a:p>
          <a:p>
            <a:pPr marL="685800" lvl="1" indent="-228600">
              <a:buFont typeface="+mj-lt"/>
              <a:buAutoNum type="alphaLcPeriod"/>
            </a:pPr>
            <a:r>
              <a:rPr lang="en-US" dirty="0" smtClean="0"/>
              <a:t>Select </a:t>
            </a:r>
            <a:r>
              <a:rPr lang="en-US" dirty="0"/>
              <a:t>the "</a:t>
            </a:r>
            <a:r>
              <a:rPr lang="en-US" b="1" dirty="0"/>
              <a:t>Security</a:t>
            </a:r>
            <a:r>
              <a:rPr lang="en-US" dirty="0"/>
              <a:t>" purpose, and then click </a:t>
            </a:r>
            <a:r>
              <a:rPr lang="en-US" b="1" dirty="0"/>
              <a:t>Add</a:t>
            </a:r>
            <a:r>
              <a:rPr lang="en-US" dirty="0"/>
              <a:t>.</a:t>
            </a:r>
          </a:p>
          <a:p>
            <a:pPr marL="685800" lvl="1" indent="-228600">
              <a:buFont typeface="+mj-lt"/>
              <a:buAutoNum type="alphaLcPeriod"/>
            </a:pPr>
            <a:r>
              <a:rPr lang="en-US" dirty="0" smtClean="0"/>
              <a:t>Select “</a:t>
            </a:r>
            <a:r>
              <a:rPr lang="en-US" b="1" dirty="0" smtClean="0"/>
              <a:t>CGRP - Legal </a:t>
            </a:r>
            <a:r>
              <a:rPr lang="en-US" b="1" dirty="0"/>
              <a:t>Entities</a:t>
            </a:r>
            <a:r>
              <a:rPr lang="en-US" dirty="0"/>
              <a:t>", then click </a:t>
            </a:r>
            <a:r>
              <a:rPr lang="en-US" b="1" dirty="0"/>
              <a:t>OK</a:t>
            </a:r>
            <a:r>
              <a:rPr lang="en-US" dirty="0" smtClean="0"/>
              <a:t>.</a:t>
            </a:r>
            <a:endParaRPr lang="es-ES" dirty="0" smtClean="0"/>
          </a:p>
          <a:p>
            <a:endParaRPr lang="es-ES" b="1" dirty="0"/>
          </a:p>
          <a:p>
            <a:endParaRPr lang="en-US" dirty="0"/>
          </a:p>
        </p:txBody>
      </p:sp>
    </p:spTree>
    <p:extLst>
      <p:ext uri="{BB962C8B-B14F-4D97-AF65-F5344CB8AC3E}">
        <p14:creationId xmlns:p14="http://schemas.microsoft.com/office/powerpoint/2010/main" val="1149616862"/>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381000" y="349200"/>
            <a:ext cx="6096000" cy="8398800"/>
          </a:xfrm>
        </p:spPr>
        <p:txBody>
          <a:bodyPr/>
          <a:lstStyle/>
          <a:p>
            <a:pPr marL="685800" lvl="1" indent="-228600">
              <a:buFont typeface="+mj-lt"/>
              <a:buAutoNum type="alphaLcPeriod" startAt="4"/>
            </a:pPr>
            <a:r>
              <a:rPr lang="en-US" dirty="0" smtClean="0"/>
              <a:t>(</a:t>
            </a:r>
            <a:r>
              <a:rPr lang="en-US" dirty="0"/>
              <a:t>Optional) click </a:t>
            </a:r>
            <a:r>
              <a:rPr lang="en-US" b="1" dirty="0"/>
              <a:t>View hierarchy</a:t>
            </a:r>
            <a:r>
              <a:rPr lang="en-US" dirty="0"/>
              <a:t>, to view the "Organizational“ </a:t>
            </a:r>
            <a:r>
              <a:rPr lang="es-ES" dirty="0" err="1"/>
              <a:t>organization</a:t>
            </a:r>
            <a:r>
              <a:rPr lang="es-ES" dirty="0"/>
              <a:t> </a:t>
            </a:r>
            <a:r>
              <a:rPr lang="es-ES" dirty="0" err="1"/>
              <a:t>hierarchy</a:t>
            </a:r>
            <a:r>
              <a:rPr lang="es-ES" dirty="0"/>
              <a:t> </a:t>
            </a:r>
            <a:r>
              <a:rPr lang="es-ES" dirty="0" err="1"/>
              <a:t>structure</a:t>
            </a:r>
            <a:r>
              <a:rPr lang="es-ES" dirty="0"/>
              <a:t>.</a:t>
            </a:r>
          </a:p>
          <a:p>
            <a:pPr marL="685800" lvl="1" indent="-228600">
              <a:buFont typeface="+mj-lt"/>
              <a:buAutoNum type="alphaLcPeriod" startAt="4"/>
            </a:pPr>
            <a:r>
              <a:rPr lang="es-ES" dirty="0" smtClean="0"/>
              <a:t>Click </a:t>
            </a:r>
            <a:r>
              <a:rPr lang="es-ES" b="1" dirty="0" err="1"/>
              <a:t>Close</a:t>
            </a:r>
            <a:r>
              <a:rPr lang="es-ES" dirty="0"/>
              <a:t>.</a:t>
            </a:r>
          </a:p>
          <a:p>
            <a:r>
              <a:rPr lang="en-US" dirty="0"/>
              <a:t>3. Limit the access that April has as Accounts payable clerk to the </a:t>
            </a:r>
            <a:r>
              <a:rPr lang="en-US" dirty="0" err="1"/>
              <a:t>Contoso</a:t>
            </a:r>
            <a:r>
              <a:rPr lang="en-US" dirty="0"/>
              <a:t> </a:t>
            </a:r>
            <a:r>
              <a:rPr lang="es-ES" dirty="0" err="1"/>
              <a:t>Entertainment</a:t>
            </a:r>
            <a:r>
              <a:rPr lang="es-ES" dirty="0"/>
              <a:t> Systems </a:t>
            </a:r>
            <a:r>
              <a:rPr lang="es-ES" dirty="0" smtClean="0"/>
              <a:t>USA </a:t>
            </a:r>
            <a:r>
              <a:rPr lang="es-ES" dirty="0" err="1"/>
              <a:t>company</a:t>
            </a:r>
            <a:r>
              <a:rPr lang="es-ES" dirty="0"/>
              <a:t>:</a:t>
            </a:r>
          </a:p>
          <a:p>
            <a:pPr marL="685800" lvl="1" indent="-228600">
              <a:buFont typeface="+mj-lt"/>
              <a:buAutoNum type="alphaLcPeriod"/>
            </a:pPr>
            <a:r>
              <a:rPr lang="en-US" dirty="0" smtClean="0"/>
              <a:t>Go </a:t>
            </a:r>
            <a:r>
              <a:rPr lang="en-US" dirty="0"/>
              <a:t>to </a:t>
            </a:r>
            <a:r>
              <a:rPr lang="en-US" b="1" dirty="0"/>
              <a:t>System administration &gt; Common &gt; Users &gt; Users</a:t>
            </a:r>
            <a:r>
              <a:rPr lang="en-US" dirty="0"/>
              <a:t>.</a:t>
            </a:r>
          </a:p>
          <a:p>
            <a:pPr marL="685800" lvl="1" indent="-228600">
              <a:buFont typeface="+mj-lt"/>
              <a:buAutoNum type="alphaLcPeriod"/>
            </a:pPr>
            <a:r>
              <a:rPr lang="en-US" dirty="0" smtClean="0"/>
              <a:t>Select </a:t>
            </a:r>
            <a:r>
              <a:rPr lang="en-US" b="1" dirty="0" smtClean="0"/>
              <a:t>April</a:t>
            </a:r>
            <a:r>
              <a:rPr lang="en-US" dirty="0" smtClean="0"/>
              <a:t>, </a:t>
            </a:r>
            <a:r>
              <a:rPr lang="en-US" dirty="0"/>
              <a:t>then click </a:t>
            </a:r>
            <a:r>
              <a:rPr lang="en-US" b="1" dirty="0"/>
              <a:t>Edit</a:t>
            </a:r>
            <a:r>
              <a:rPr lang="en-US" dirty="0"/>
              <a:t>.</a:t>
            </a:r>
          </a:p>
          <a:p>
            <a:pPr marL="685800" lvl="1" indent="-228600">
              <a:buFont typeface="+mj-lt"/>
              <a:buAutoNum type="alphaLcPeriod"/>
            </a:pPr>
            <a:r>
              <a:rPr lang="en-US" dirty="0" smtClean="0"/>
              <a:t>Select </a:t>
            </a:r>
            <a:r>
              <a:rPr lang="en-US" b="1" dirty="0" smtClean="0"/>
              <a:t>Accounts </a:t>
            </a:r>
            <a:r>
              <a:rPr lang="en-US" b="1" dirty="0"/>
              <a:t>payable </a:t>
            </a:r>
            <a:r>
              <a:rPr lang="en-US" b="1" dirty="0" smtClean="0"/>
              <a:t>clerk</a:t>
            </a:r>
            <a:r>
              <a:rPr lang="en-US" dirty="0" smtClean="0"/>
              <a:t> </a:t>
            </a:r>
            <a:r>
              <a:rPr lang="en-US" dirty="0"/>
              <a:t>role, then click </a:t>
            </a:r>
            <a:r>
              <a:rPr lang="en-US" b="1" dirty="0"/>
              <a:t>Assign </a:t>
            </a:r>
            <a:r>
              <a:rPr lang="es-ES" b="1" dirty="0" err="1"/>
              <a:t>organizations</a:t>
            </a:r>
            <a:r>
              <a:rPr lang="es-ES" dirty="0"/>
              <a:t>.</a:t>
            </a:r>
          </a:p>
          <a:p>
            <a:pPr marL="685800" lvl="1" indent="-228600">
              <a:buFont typeface="+mj-lt"/>
              <a:buAutoNum type="alphaLcPeriod"/>
            </a:pPr>
            <a:r>
              <a:rPr lang="en-US" dirty="0" smtClean="0"/>
              <a:t>The </a:t>
            </a:r>
            <a:r>
              <a:rPr lang="en-US" b="1" dirty="0"/>
              <a:t>Organizations for the user April in role Accounts </a:t>
            </a:r>
            <a:r>
              <a:rPr lang="es-ES" b="1" dirty="0" err="1"/>
              <a:t>payable</a:t>
            </a:r>
            <a:r>
              <a:rPr lang="es-ES" b="1" dirty="0"/>
              <a:t> </a:t>
            </a:r>
            <a:r>
              <a:rPr lang="es-ES" b="1" dirty="0" err="1"/>
              <a:t>clerk</a:t>
            </a:r>
            <a:r>
              <a:rPr lang="es-ES" b="1" dirty="0"/>
              <a:t> </a:t>
            </a:r>
            <a:r>
              <a:rPr lang="es-ES" dirty="0" err="1"/>
              <a:t>form</a:t>
            </a:r>
            <a:r>
              <a:rPr lang="es-ES" dirty="0"/>
              <a:t> opens.</a:t>
            </a:r>
          </a:p>
          <a:p>
            <a:pPr marL="685800" lvl="1" indent="-228600">
              <a:buFont typeface="+mj-lt"/>
              <a:buAutoNum type="alphaLcPeriod"/>
            </a:pPr>
            <a:r>
              <a:rPr lang="en-US" dirty="0" smtClean="0"/>
              <a:t>Select </a:t>
            </a:r>
            <a:r>
              <a:rPr lang="en-US" dirty="0"/>
              <a:t>the </a:t>
            </a:r>
            <a:r>
              <a:rPr lang="en-US" b="1" dirty="0"/>
              <a:t>Grant access to specific organizations individually </a:t>
            </a:r>
            <a:r>
              <a:rPr lang="es-ES" dirty="0" err="1"/>
              <a:t>option</a:t>
            </a:r>
            <a:r>
              <a:rPr lang="es-ES" dirty="0"/>
              <a:t>.</a:t>
            </a:r>
          </a:p>
          <a:p>
            <a:pPr marL="685800" lvl="1" indent="-228600">
              <a:buFont typeface="+mj-lt"/>
              <a:buAutoNum type="alphaLcPeriod"/>
            </a:pPr>
            <a:r>
              <a:rPr lang="en-US" dirty="0" smtClean="0"/>
              <a:t>In </a:t>
            </a:r>
            <a:r>
              <a:rPr lang="en-US" b="1" dirty="0"/>
              <a:t>Select organization hierarchy </a:t>
            </a:r>
            <a:r>
              <a:rPr lang="en-US" dirty="0"/>
              <a:t>dropdown, select </a:t>
            </a:r>
            <a:r>
              <a:rPr lang="es-ES" dirty="0" smtClean="0"/>
              <a:t>"</a:t>
            </a:r>
            <a:r>
              <a:rPr lang="en-US" b="1" dirty="0"/>
              <a:t> CGRP - Legal </a:t>
            </a:r>
            <a:r>
              <a:rPr lang="en-US" b="1" dirty="0" smtClean="0"/>
              <a:t>Entities</a:t>
            </a:r>
            <a:r>
              <a:rPr lang="es-ES" dirty="0" smtClean="0"/>
              <a:t>"</a:t>
            </a:r>
            <a:endParaRPr lang="es-ES" dirty="0"/>
          </a:p>
          <a:p>
            <a:pPr marL="685800" lvl="1" indent="-228600">
              <a:buFont typeface="+mj-lt"/>
              <a:buAutoNum type="alphaLcPeriod"/>
            </a:pPr>
            <a:r>
              <a:rPr lang="es-ES" dirty="0" smtClean="0"/>
              <a:t>In </a:t>
            </a:r>
            <a:r>
              <a:rPr lang="es-ES" b="1" dirty="0" err="1"/>
              <a:t>Available</a:t>
            </a:r>
            <a:r>
              <a:rPr lang="es-ES" b="1" dirty="0"/>
              <a:t> </a:t>
            </a:r>
            <a:r>
              <a:rPr lang="es-ES" b="1" dirty="0" err="1"/>
              <a:t>organization</a:t>
            </a:r>
            <a:r>
              <a:rPr lang="es-ES" b="1" dirty="0"/>
              <a:t> </a:t>
            </a:r>
            <a:r>
              <a:rPr lang="es-ES" b="1" dirty="0" err="1"/>
              <a:t>nodes</a:t>
            </a:r>
            <a:r>
              <a:rPr lang="es-ES" dirty="0"/>
              <a:t>, </a:t>
            </a:r>
            <a:r>
              <a:rPr lang="es-ES" dirty="0" err="1"/>
              <a:t>expand</a:t>
            </a:r>
            <a:r>
              <a:rPr lang="es-ES" dirty="0"/>
              <a:t> "</a:t>
            </a:r>
            <a:r>
              <a:rPr lang="es-ES" dirty="0" err="1"/>
              <a:t>Contoso</a:t>
            </a:r>
            <a:r>
              <a:rPr lang="es-ES" dirty="0"/>
              <a:t> </a:t>
            </a:r>
            <a:r>
              <a:rPr lang="en-US" dirty="0"/>
              <a:t>Entertainment Systems", and select "</a:t>
            </a:r>
            <a:r>
              <a:rPr lang="en-US" dirty="0" err="1"/>
              <a:t>Contoso</a:t>
            </a:r>
            <a:r>
              <a:rPr lang="en-US" dirty="0"/>
              <a:t> Entertainment </a:t>
            </a:r>
            <a:r>
              <a:rPr lang="es-ES" dirty="0"/>
              <a:t>Systems </a:t>
            </a:r>
            <a:r>
              <a:rPr lang="es-ES" dirty="0" smtClean="0"/>
              <a:t>USA"</a:t>
            </a:r>
            <a:endParaRPr lang="es-ES" dirty="0"/>
          </a:p>
          <a:p>
            <a:pPr marL="685800" lvl="1" indent="-228600">
              <a:buFont typeface="+mj-lt"/>
              <a:buAutoNum type="alphaLcPeriod"/>
            </a:pPr>
            <a:r>
              <a:rPr lang="en-US" dirty="0" smtClean="0"/>
              <a:t>In </a:t>
            </a:r>
            <a:r>
              <a:rPr lang="en-US" dirty="0"/>
              <a:t>the middle of the page, </a:t>
            </a:r>
            <a:r>
              <a:rPr lang="en-US" dirty="0" smtClean="0"/>
              <a:t>click </a:t>
            </a:r>
            <a:r>
              <a:rPr lang="en-US" dirty="0"/>
              <a:t>the </a:t>
            </a:r>
            <a:r>
              <a:rPr lang="en-US" b="1" dirty="0"/>
              <a:t>Grant with children </a:t>
            </a:r>
            <a:r>
              <a:rPr lang="en-US" dirty="0"/>
              <a:t>option.</a:t>
            </a:r>
          </a:p>
          <a:p>
            <a:pPr marL="685800" lvl="1" indent="-228600">
              <a:buFont typeface="+mj-lt"/>
              <a:buAutoNum type="alphaLcPeriod"/>
            </a:pPr>
            <a:r>
              <a:rPr lang="en-US" dirty="0" smtClean="0"/>
              <a:t>Notice </a:t>
            </a:r>
            <a:r>
              <a:rPr lang="en-US" dirty="0"/>
              <a:t>a record is added for "Legal Entity", with the </a:t>
            </a:r>
            <a:r>
              <a:rPr lang="es-ES" dirty="0" smtClean="0"/>
              <a:t>"</a:t>
            </a:r>
            <a:r>
              <a:rPr lang="en-US" b="1" dirty="0" smtClean="0"/>
              <a:t>CGRP </a:t>
            </a:r>
            <a:r>
              <a:rPr lang="en-US" b="1" dirty="0"/>
              <a:t>- Legal </a:t>
            </a:r>
            <a:r>
              <a:rPr lang="en-US" b="1" dirty="0" smtClean="0"/>
              <a:t>Entities</a:t>
            </a:r>
            <a:r>
              <a:rPr lang="es-ES" dirty="0" smtClean="0"/>
              <a:t>" </a:t>
            </a:r>
            <a:r>
              <a:rPr lang="es-ES" dirty="0" err="1"/>
              <a:t>hierarchy</a:t>
            </a:r>
            <a:r>
              <a:rPr lang="es-ES" dirty="0"/>
              <a:t>.</a:t>
            </a:r>
          </a:p>
          <a:p>
            <a:pPr marL="685800" lvl="1" indent="-228600">
              <a:buFont typeface="+mj-lt"/>
              <a:buAutoNum type="alphaLcPeriod"/>
            </a:pPr>
            <a:r>
              <a:rPr lang="es-ES" dirty="0" smtClean="0"/>
              <a:t>Click </a:t>
            </a:r>
            <a:r>
              <a:rPr lang="es-ES" b="1" dirty="0" err="1"/>
              <a:t>Close</a:t>
            </a:r>
            <a:r>
              <a:rPr lang="es-ES" dirty="0"/>
              <a:t>.</a:t>
            </a:r>
          </a:p>
          <a:p>
            <a:r>
              <a:rPr lang="en-US" dirty="0"/>
              <a:t>4. Limit the access that April has as Accounts receivable clerk to the </a:t>
            </a:r>
            <a:r>
              <a:rPr lang="en-US" dirty="0" err="1"/>
              <a:t>Contoso</a:t>
            </a:r>
            <a:r>
              <a:rPr lang="en-US" dirty="0"/>
              <a:t> Entertainment Systems Europe company:</a:t>
            </a:r>
          </a:p>
          <a:p>
            <a:pPr marL="685800" lvl="1" indent="-228600">
              <a:buFont typeface="+mj-lt"/>
              <a:buAutoNum type="alphaLcPeriod"/>
            </a:pPr>
            <a:r>
              <a:rPr lang="en-US" dirty="0" smtClean="0"/>
              <a:t>Go </a:t>
            </a:r>
            <a:r>
              <a:rPr lang="en-US" dirty="0"/>
              <a:t>to </a:t>
            </a:r>
            <a:r>
              <a:rPr lang="en-US" b="1" dirty="0"/>
              <a:t>System administration &gt; Common &gt; Users &gt; Users</a:t>
            </a:r>
            <a:r>
              <a:rPr lang="en-US" dirty="0"/>
              <a:t>.</a:t>
            </a:r>
          </a:p>
          <a:p>
            <a:pPr marL="685800" lvl="1" indent="-228600">
              <a:buFont typeface="+mj-lt"/>
              <a:buAutoNum type="alphaLcPeriod"/>
            </a:pPr>
            <a:r>
              <a:rPr lang="en-US" dirty="0" smtClean="0"/>
              <a:t>Select </a:t>
            </a:r>
            <a:r>
              <a:rPr lang="en-US" dirty="0"/>
              <a:t>"April", then click </a:t>
            </a:r>
            <a:r>
              <a:rPr lang="en-US" b="1" dirty="0"/>
              <a:t>Edit</a:t>
            </a:r>
            <a:r>
              <a:rPr lang="en-US" dirty="0"/>
              <a:t>.</a:t>
            </a:r>
          </a:p>
          <a:p>
            <a:pPr marL="685800" lvl="1" indent="-228600">
              <a:buFont typeface="+mj-lt"/>
              <a:buAutoNum type="alphaLcPeriod"/>
            </a:pPr>
            <a:r>
              <a:rPr lang="en-US" dirty="0" smtClean="0"/>
              <a:t>Select </a:t>
            </a:r>
            <a:r>
              <a:rPr lang="en-US" dirty="0"/>
              <a:t>"Accounts receivable clerk" role, then click </a:t>
            </a:r>
            <a:r>
              <a:rPr lang="en-US" b="1" dirty="0"/>
              <a:t>Assign </a:t>
            </a:r>
            <a:r>
              <a:rPr lang="es-ES" b="1" dirty="0" err="1"/>
              <a:t>organizations</a:t>
            </a:r>
            <a:r>
              <a:rPr lang="es-ES" dirty="0"/>
              <a:t>.</a:t>
            </a:r>
          </a:p>
          <a:p>
            <a:pPr marL="685800" lvl="1" indent="-228600">
              <a:buFont typeface="+mj-lt"/>
              <a:buAutoNum type="alphaLcPeriod"/>
            </a:pPr>
            <a:r>
              <a:rPr lang="en-US" dirty="0" smtClean="0"/>
              <a:t>The </a:t>
            </a:r>
            <a:r>
              <a:rPr lang="en-US" b="1" dirty="0"/>
              <a:t>Organizations for the user April in role Accounts </a:t>
            </a:r>
            <a:r>
              <a:rPr lang="es-ES" b="1" dirty="0"/>
              <a:t>receivable </a:t>
            </a:r>
            <a:r>
              <a:rPr lang="es-ES" b="1" dirty="0" err="1"/>
              <a:t>clerk</a:t>
            </a:r>
            <a:r>
              <a:rPr lang="es-ES" b="1" dirty="0"/>
              <a:t> </a:t>
            </a:r>
            <a:r>
              <a:rPr lang="es-ES" dirty="0" err="1"/>
              <a:t>form</a:t>
            </a:r>
            <a:r>
              <a:rPr lang="es-ES" dirty="0"/>
              <a:t> opens.</a:t>
            </a:r>
          </a:p>
          <a:p>
            <a:pPr marL="685800" lvl="1" indent="-228600">
              <a:buFont typeface="+mj-lt"/>
              <a:buAutoNum type="alphaLcPeriod"/>
            </a:pPr>
            <a:r>
              <a:rPr lang="en-US" dirty="0" smtClean="0"/>
              <a:t>Select </a:t>
            </a:r>
            <a:r>
              <a:rPr lang="en-US" dirty="0"/>
              <a:t>the </a:t>
            </a:r>
            <a:r>
              <a:rPr lang="en-US" b="1" dirty="0"/>
              <a:t>Grant access to specific organizations individually </a:t>
            </a:r>
            <a:r>
              <a:rPr lang="es-ES" dirty="0" err="1"/>
              <a:t>option</a:t>
            </a:r>
            <a:r>
              <a:rPr lang="es-ES" dirty="0"/>
              <a:t>.</a:t>
            </a:r>
          </a:p>
          <a:p>
            <a:pPr marL="685800" lvl="1" indent="-228600">
              <a:buFont typeface="+mj-lt"/>
              <a:buAutoNum type="alphaLcPeriod"/>
            </a:pPr>
            <a:r>
              <a:rPr lang="en-US" dirty="0" smtClean="0"/>
              <a:t>In </a:t>
            </a:r>
            <a:r>
              <a:rPr lang="en-US" b="1" dirty="0"/>
              <a:t>Select organization hierarchy </a:t>
            </a:r>
            <a:r>
              <a:rPr lang="en-US" dirty="0"/>
              <a:t>dropdown, select </a:t>
            </a:r>
            <a:r>
              <a:rPr lang="es-ES" dirty="0" smtClean="0"/>
              <a:t>“</a:t>
            </a:r>
            <a:r>
              <a:rPr lang="en-US" b="1" dirty="0"/>
              <a:t>CGRP - Legal Entities</a:t>
            </a:r>
            <a:r>
              <a:rPr lang="es-ES" dirty="0" smtClean="0"/>
              <a:t>”</a:t>
            </a:r>
            <a:endParaRPr lang="es-ES" dirty="0"/>
          </a:p>
          <a:p>
            <a:pPr marL="685800" lvl="1" indent="-228600">
              <a:buFont typeface="+mj-lt"/>
              <a:buAutoNum type="alphaLcPeriod"/>
            </a:pPr>
            <a:r>
              <a:rPr lang="es-ES" dirty="0" smtClean="0"/>
              <a:t>In </a:t>
            </a:r>
            <a:r>
              <a:rPr lang="es-ES" b="1" dirty="0" err="1"/>
              <a:t>Available</a:t>
            </a:r>
            <a:r>
              <a:rPr lang="es-ES" b="1" dirty="0"/>
              <a:t> </a:t>
            </a:r>
            <a:r>
              <a:rPr lang="es-ES" b="1" dirty="0" err="1"/>
              <a:t>organization</a:t>
            </a:r>
            <a:r>
              <a:rPr lang="es-ES" b="1" dirty="0"/>
              <a:t> </a:t>
            </a:r>
            <a:r>
              <a:rPr lang="es-ES" b="1" dirty="0" err="1"/>
              <a:t>nodes</a:t>
            </a:r>
            <a:r>
              <a:rPr lang="es-ES" dirty="0"/>
              <a:t>, </a:t>
            </a:r>
            <a:r>
              <a:rPr lang="es-ES" dirty="0" err="1"/>
              <a:t>expand</a:t>
            </a:r>
            <a:r>
              <a:rPr lang="es-ES" dirty="0"/>
              <a:t> "</a:t>
            </a:r>
            <a:r>
              <a:rPr lang="es-ES" dirty="0" err="1"/>
              <a:t>Contoso</a:t>
            </a:r>
            <a:r>
              <a:rPr lang="es-ES" dirty="0"/>
              <a:t> </a:t>
            </a:r>
            <a:r>
              <a:rPr lang="en-US" dirty="0"/>
              <a:t>Entertainment Systems", and select "</a:t>
            </a:r>
            <a:r>
              <a:rPr lang="en-US" dirty="0" err="1"/>
              <a:t>Contoso</a:t>
            </a:r>
            <a:r>
              <a:rPr lang="en-US" dirty="0"/>
              <a:t> Entertainment </a:t>
            </a:r>
            <a:r>
              <a:rPr lang="es-ES" dirty="0"/>
              <a:t>Systems </a:t>
            </a:r>
            <a:r>
              <a:rPr lang="es-ES" dirty="0" err="1" smtClean="0"/>
              <a:t>Europe</a:t>
            </a:r>
            <a:r>
              <a:rPr lang="es-ES" dirty="0" smtClean="0"/>
              <a:t>“ </a:t>
            </a:r>
            <a:endParaRPr lang="es-ES" dirty="0"/>
          </a:p>
          <a:p>
            <a:pPr marL="685800" lvl="1" indent="-228600">
              <a:buFont typeface="+mj-lt"/>
              <a:buAutoNum type="alphaLcPeriod"/>
            </a:pPr>
            <a:r>
              <a:rPr lang="en-US" dirty="0" smtClean="0"/>
              <a:t>In </a:t>
            </a:r>
            <a:r>
              <a:rPr lang="en-US" dirty="0"/>
              <a:t>the middle of the page, Click the </a:t>
            </a:r>
            <a:r>
              <a:rPr lang="en-US" b="1" dirty="0"/>
              <a:t>Grant with children </a:t>
            </a:r>
            <a:r>
              <a:rPr lang="en-US" dirty="0"/>
              <a:t>option.</a:t>
            </a:r>
          </a:p>
          <a:p>
            <a:pPr marL="685800" lvl="1"/>
            <a:r>
              <a:rPr lang="en-US" dirty="0" smtClean="0"/>
              <a:t>Notice </a:t>
            </a:r>
            <a:r>
              <a:rPr lang="en-US" dirty="0"/>
              <a:t>a record is added for "Legal Entity", with the </a:t>
            </a:r>
            <a:r>
              <a:rPr lang="es-ES" dirty="0" smtClean="0"/>
              <a:t>"</a:t>
            </a:r>
            <a:r>
              <a:rPr lang="en-US" b="1" dirty="0" smtClean="0"/>
              <a:t>CGRP </a:t>
            </a:r>
            <a:r>
              <a:rPr lang="en-US" b="1" dirty="0"/>
              <a:t>- Legal </a:t>
            </a:r>
            <a:r>
              <a:rPr lang="en-US" b="1" dirty="0" smtClean="0"/>
              <a:t>Entities</a:t>
            </a:r>
            <a:r>
              <a:rPr lang="es-ES" dirty="0" smtClean="0"/>
              <a:t>" </a:t>
            </a:r>
            <a:r>
              <a:rPr lang="es-ES" dirty="0" err="1"/>
              <a:t>hierarchy</a:t>
            </a:r>
            <a:r>
              <a:rPr lang="es-ES" dirty="0"/>
              <a:t>.</a:t>
            </a:r>
          </a:p>
          <a:p>
            <a:pPr marL="685800" lvl="1" indent="-228600">
              <a:buFont typeface="+mj-lt"/>
              <a:buAutoNum type="alphaLcPeriod" startAt="9"/>
            </a:pPr>
            <a:r>
              <a:rPr lang="es-ES" dirty="0" smtClean="0"/>
              <a:t>Click </a:t>
            </a:r>
            <a:r>
              <a:rPr lang="es-ES" b="1" dirty="0" err="1"/>
              <a:t>Close</a:t>
            </a:r>
            <a:r>
              <a:rPr lang="es-ES" dirty="0" smtClean="0"/>
              <a:t>.</a:t>
            </a:r>
            <a:endParaRPr lang="es-ES" dirty="0"/>
          </a:p>
        </p:txBody>
      </p:sp>
      <p:sp>
        <p:nvSpPr>
          <p:cNvPr id="4" name="Slide Number Placeholder 3"/>
          <p:cNvSpPr>
            <a:spLocks noGrp="1"/>
          </p:cNvSpPr>
          <p:nvPr>
            <p:ph type="sldNum" sz="quarter" idx="10"/>
          </p:nvPr>
        </p:nvSpPr>
        <p:spPr/>
        <p:txBody>
          <a:bodyPr/>
          <a:lstStyle/>
          <a:p>
            <a:fld id="{675416BA-65F7-274A-AD61-D0FA78F3AA6E}" type="slidenum">
              <a:rPr lang="en-US" smtClean="0"/>
              <a:pPr/>
              <a:t>57</a:t>
            </a:fld>
            <a:endParaRPr lang="en-US" dirty="0"/>
          </a:p>
        </p:txBody>
      </p:sp>
    </p:spTree>
    <p:extLst>
      <p:ext uri="{BB962C8B-B14F-4D97-AF65-F5344CB8AC3E}">
        <p14:creationId xmlns:p14="http://schemas.microsoft.com/office/powerpoint/2010/main" val="1269369302"/>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381000" y="349200"/>
            <a:ext cx="6096000" cy="8398800"/>
          </a:xfrm>
        </p:spPr>
        <p:txBody>
          <a:bodyPr/>
          <a:lstStyle/>
          <a:p>
            <a:r>
              <a:rPr lang="en-US" dirty="0"/>
              <a:t>5. Log into the system to verify that April has Accounts payable clerk rights in CEU but not CEE and that she has Accounts receivable clerk rights </a:t>
            </a:r>
            <a:r>
              <a:rPr lang="en-US" dirty="0" smtClean="0"/>
              <a:t>in </a:t>
            </a:r>
            <a:r>
              <a:rPr lang="es-ES" dirty="0" smtClean="0"/>
              <a:t>CEE, </a:t>
            </a:r>
            <a:r>
              <a:rPr lang="es-ES" dirty="0" err="1"/>
              <a:t>but</a:t>
            </a:r>
            <a:r>
              <a:rPr lang="es-ES" dirty="0"/>
              <a:t> </a:t>
            </a:r>
            <a:r>
              <a:rPr lang="es-ES" dirty="0" err="1"/>
              <a:t>not</a:t>
            </a:r>
            <a:r>
              <a:rPr lang="es-ES" dirty="0"/>
              <a:t> CEE</a:t>
            </a:r>
          </a:p>
          <a:p>
            <a:pPr marL="681525" lvl="1" indent="-224325">
              <a:buAutoNum type="alphaLcPeriod"/>
            </a:pPr>
            <a:r>
              <a:rPr lang="en-US" dirty="0"/>
              <a:t>Close your </a:t>
            </a:r>
            <a:r>
              <a:rPr lang="en-US" dirty="0" smtClean="0"/>
              <a:t>Microsoft Dynamics AX session.</a:t>
            </a:r>
            <a:endParaRPr lang="en-US" dirty="0"/>
          </a:p>
          <a:p>
            <a:pPr marL="685800" lvl="1" indent="-228600">
              <a:buFont typeface="+mj-lt"/>
              <a:buAutoNum type="alphaLcPeriod"/>
            </a:pPr>
            <a:r>
              <a:rPr lang="en-US" dirty="0" smtClean="0"/>
              <a:t>Double </a:t>
            </a:r>
            <a:r>
              <a:rPr lang="en-US" dirty="0"/>
              <a:t>click the </a:t>
            </a:r>
            <a:r>
              <a:rPr lang="en-US" b="1" dirty="0"/>
              <a:t>April.cmd </a:t>
            </a:r>
            <a:r>
              <a:rPr lang="en-US" dirty="0"/>
              <a:t>script </a:t>
            </a:r>
            <a:r>
              <a:rPr lang="en-US" dirty="0" smtClean="0"/>
              <a:t>file.</a:t>
            </a:r>
            <a:endParaRPr lang="en-US" dirty="0"/>
          </a:p>
          <a:p>
            <a:pPr marL="685800" lvl="1" indent="-228600">
              <a:buFont typeface="+mj-lt"/>
              <a:buAutoNum type="alphaLcPeriod"/>
            </a:pPr>
            <a:r>
              <a:rPr lang="en-US" dirty="0" smtClean="0"/>
              <a:t>Enter </a:t>
            </a:r>
            <a:r>
              <a:rPr lang="en-US" dirty="0"/>
              <a:t>pass@word1 as the password and </a:t>
            </a:r>
            <a:r>
              <a:rPr lang="en-US" dirty="0" smtClean="0"/>
              <a:t>press </a:t>
            </a:r>
            <a:r>
              <a:rPr lang="en-US" b="1" dirty="0" smtClean="0"/>
              <a:t>Enter</a:t>
            </a:r>
            <a:r>
              <a:rPr lang="en-US" dirty="0" smtClean="0"/>
              <a:t>.</a:t>
            </a:r>
            <a:endParaRPr lang="en-US" dirty="0"/>
          </a:p>
          <a:p>
            <a:pPr marL="685800" lvl="1" indent="-228600">
              <a:buFont typeface="+mj-lt"/>
              <a:buAutoNum type="alphaLcPeriod"/>
            </a:pPr>
            <a:r>
              <a:rPr lang="en-US" dirty="0" smtClean="0"/>
              <a:t>By default, </a:t>
            </a:r>
            <a:r>
              <a:rPr lang="en-US" dirty="0"/>
              <a:t>April logs into </a:t>
            </a:r>
            <a:r>
              <a:rPr lang="en-US" dirty="0" smtClean="0"/>
              <a:t>CEU.</a:t>
            </a:r>
            <a:endParaRPr lang="en-US" dirty="0"/>
          </a:p>
          <a:p>
            <a:pPr marL="685800" lvl="1" indent="-228600">
              <a:buFont typeface="+mj-lt"/>
              <a:buAutoNum type="alphaLcPeriod"/>
            </a:pPr>
            <a:r>
              <a:rPr lang="en-US" dirty="0" smtClean="0"/>
              <a:t>Click </a:t>
            </a:r>
            <a:r>
              <a:rPr lang="en-US" b="1" dirty="0"/>
              <a:t>Accounts payable </a:t>
            </a:r>
            <a:r>
              <a:rPr lang="en-US" dirty="0"/>
              <a:t>from the </a:t>
            </a:r>
            <a:r>
              <a:rPr lang="en-US" dirty="0" smtClean="0"/>
              <a:t>menu.</a:t>
            </a:r>
            <a:endParaRPr lang="en-US" dirty="0"/>
          </a:p>
          <a:p>
            <a:pPr marL="685800" lvl="1"/>
            <a:r>
              <a:rPr lang="en-US" dirty="0" smtClean="0"/>
              <a:t>If </a:t>
            </a:r>
            <a:r>
              <a:rPr lang="en-US" dirty="0"/>
              <a:t>there are menu items under Common, Inquiries, Periodic, Journals, Reports, and Setup she has rights to Accounts payable</a:t>
            </a:r>
          </a:p>
          <a:p>
            <a:pPr marL="685800" lvl="1" indent="-228600">
              <a:buFont typeface="+mj-lt"/>
              <a:buAutoNum type="alphaLcPeriod" startAt="6"/>
            </a:pPr>
            <a:r>
              <a:rPr lang="en-US" dirty="0" smtClean="0"/>
              <a:t>Click </a:t>
            </a:r>
            <a:r>
              <a:rPr lang="en-US" b="1" dirty="0"/>
              <a:t>Accounts receivable </a:t>
            </a:r>
            <a:r>
              <a:rPr lang="en-US" dirty="0"/>
              <a:t>from the </a:t>
            </a:r>
            <a:r>
              <a:rPr lang="en-US" dirty="0" smtClean="0"/>
              <a:t>menu.</a:t>
            </a:r>
            <a:endParaRPr lang="en-US" dirty="0"/>
          </a:p>
          <a:p>
            <a:pPr marL="635000" lvl="1"/>
            <a:r>
              <a:rPr lang="en-US" dirty="0" smtClean="0"/>
              <a:t>If </a:t>
            </a:r>
            <a:r>
              <a:rPr lang="en-US" dirty="0"/>
              <a:t>there are menu items under Common, Inquiries, Periodic, Journals, Reports, and Setup she has rights to Accounts </a:t>
            </a:r>
            <a:r>
              <a:rPr lang="es-ES" dirty="0" smtClean="0"/>
              <a:t>receivable.</a:t>
            </a:r>
            <a:endParaRPr lang="es-ES" dirty="0"/>
          </a:p>
          <a:p>
            <a:pPr marL="685800" lvl="1" indent="-228600">
              <a:buFont typeface="+mj-lt"/>
              <a:buAutoNum type="alphaLcPeriod" startAt="7"/>
            </a:pPr>
            <a:r>
              <a:rPr lang="en-US" dirty="0" smtClean="0"/>
              <a:t>Switch </a:t>
            </a:r>
            <a:r>
              <a:rPr lang="en-US" dirty="0"/>
              <a:t>to Company CEE by going to File&gt;Contoso </a:t>
            </a:r>
            <a:r>
              <a:rPr lang="es-ES" dirty="0" err="1"/>
              <a:t>Entertainment</a:t>
            </a:r>
            <a:r>
              <a:rPr lang="es-ES" dirty="0"/>
              <a:t> </a:t>
            </a:r>
            <a:r>
              <a:rPr lang="es-ES" dirty="0" err="1"/>
              <a:t>Systems</a:t>
            </a:r>
            <a:r>
              <a:rPr lang="es-ES" dirty="0"/>
              <a:t> </a:t>
            </a:r>
            <a:r>
              <a:rPr lang="es-ES" dirty="0" err="1"/>
              <a:t>Europe</a:t>
            </a:r>
            <a:endParaRPr lang="es-ES" dirty="0"/>
          </a:p>
          <a:p>
            <a:pPr marL="685800" lvl="1" indent="-228600">
              <a:buFont typeface="+mj-lt"/>
              <a:buAutoNum type="alphaLcPeriod" startAt="7"/>
            </a:pPr>
            <a:r>
              <a:rPr lang="en-US" dirty="0" smtClean="0"/>
              <a:t>Repeat </a:t>
            </a:r>
            <a:r>
              <a:rPr lang="en-US" dirty="0"/>
              <a:t>steps “e” through “</a:t>
            </a:r>
            <a:r>
              <a:rPr lang="en-US" dirty="0" smtClean="0"/>
              <a:t>f.”</a:t>
            </a:r>
            <a:endParaRPr lang="es-ES" dirty="0"/>
          </a:p>
        </p:txBody>
      </p:sp>
      <p:sp>
        <p:nvSpPr>
          <p:cNvPr id="4" name="Slide Number Placeholder 3"/>
          <p:cNvSpPr>
            <a:spLocks noGrp="1"/>
          </p:cNvSpPr>
          <p:nvPr>
            <p:ph type="sldNum" sz="quarter" idx="10"/>
          </p:nvPr>
        </p:nvSpPr>
        <p:spPr/>
        <p:txBody>
          <a:bodyPr/>
          <a:lstStyle/>
          <a:p>
            <a:fld id="{675416BA-65F7-274A-AD61-D0FA78F3AA6E}" type="slidenum">
              <a:rPr lang="en-US" smtClean="0"/>
              <a:pPr/>
              <a:t>58</a:t>
            </a:fld>
            <a:endParaRPr lang="en-US" dirty="0"/>
          </a:p>
        </p:txBody>
      </p:sp>
    </p:spTree>
    <p:extLst>
      <p:ext uri="{BB962C8B-B14F-4D97-AF65-F5344CB8AC3E}">
        <p14:creationId xmlns:p14="http://schemas.microsoft.com/office/powerpoint/2010/main" val="1269369302"/>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8B263312-38AA-4E1E-B2B5-0F8F122B24FE}" type="slidenum">
              <a:rPr lang="en-US" smtClean="0"/>
              <a:pPr/>
              <a:t>59</a:t>
            </a:fld>
            <a:endParaRPr lang="en-US" dirty="0"/>
          </a:p>
        </p:txBody>
      </p:sp>
      <p:sp>
        <p:nvSpPr>
          <p:cNvPr id="5" name="Slide Image Placeholder 4"/>
          <p:cNvSpPr>
            <a:spLocks noGrp="1" noRot="1" noChangeAspect="1"/>
          </p:cNvSpPr>
          <p:nvPr>
            <p:ph type="sldImg"/>
          </p:nvPr>
        </p:nvSpPr>
        <p:spPr>
          <a:xfrm>
            <a:off x="381000" y="482600"/>
            <a:ext cx="6096000" cy="3429000"/>
          </a:xfrm>
        </p:spPr>
      </p:sp>
      <p:sp>
        <p:nvSpPr>
          <p:cNvPr id="6" name="Notes Placeholder 5"/>
          <p:cNvSpPr>
            <a:spLocks noGrp="1"/>
          </p:cNvSpPr>
          <p:nvPr>
            <p:ph type="body" idx="1"/>
          </p:nvPr>
        </p:nvSpPr>
        <p:spPr/>
        <p:txBody>
          <a:bodyPr/>
          <a:lstStyle/>
          <a:p>
            <a:r>
              <a:rPr lang="en-US" b="1" i="1" dirty="0" smtClean="0"/>
              <a:t>Exercise Summary </a:t>
            </a:r>
            <a:endParaRPr lang="en-US" b="1" i="1" dirty="0"/>
          </a:p>
          <a:p>
            <a:endParaRPr lang="en-US" sz="1600" b="1" dirty="0"/>
          </a:p>
          <a:p>
            <a:endParaRPr lang="en-US" dirty="0"/>
          </a:p>
        </p:txBody>
      </p:sp>
      <p:sp>
        <p:nvSpPr>
          <p:cNvPr id="7" name="Rectangle 6"/>
          <p:cNvSpPr/>
          <p:nvPr/>
        </p:nvSpPr>
        <p:spPr>
          <a:xfrm>
            <a:off x="635000" y="4876800"/>
            <a:ext cx="5080000" cy="635000"/>
          </a:xfrm>
          <a:prstGeom prst="rect">
            <a:avLst/>
          </a:prstGeom>
          <a:gradFill flip="none" rotWithShape="1">
            <a:gsLst>
              <a:gs pos="0">
                <a:srgbClr val="B7DEE8"/>
              </a:gs>
              <a:gs pos="100000">
                <a:schemeClr val="accent1">
                  <a:tint val="50000"/>
                  <a:shade val="100000"/>
                  <a:satMod val="350000"/>
                </a:schemeClr>
              </a:gs>
            </a:gsLst>
            <a:lin ang="16200000" scaled="0"/>
            <a:tileRect/>
          </a:gradFill>
          <a:ln w="3175">
            <a:solidFill>
              <a:srgbClr val="385D8A"/>
            </a:solidFill>
          </a:ln>
        </p:spPr>
        <p:style>
          <a:lnRef idx="1">
            <a:schemeClr val="accent1"/>
          </a:lnRef>
          <a:fillRef idx="3">
            <a:schemeClr val="accent1"/>
          </a:fillRef>
          <a:effectRef idx="2">
            <a:schemeClr val="accent1"/>
          </a:effectRef>
          <a:fontRef idx="minor">
            <a:schemeClr val="lt1"/>
          </a:fontRef>
        </p:style>
        <p:txBody>
          <a:bodyPr rtlCol="0" anchor="t"/>
          <a:lstStyle/>
          <a:p>
            <a:r>
              <a:rPr lang="en-US" sz="1100" b="1" dirty="0" smtClean="0">
                <a:solidFill>
                  <a:schemeClr val="tx1"/>
                </a:solidFill>
              </a:rPr>
              <a:t>Note</a:t>
            </a:r>
            <a:r>
              <a:rPr lang="en-US" sz="1100" dirty="0" smtClean="0">
                <a:solidFill>
                  <a:schemeClr val="tx1"/>
                </a:solidFill>
              </a:rPr>
              <a:t>: If </a:t>
            </a:r>
            <a:r>
              <a:rPr lang="en-US" sz="1100" dirty="0">
                <a:solidFill>
                  <a:schemeClr val="tx1"/>
                </a:solidFill>
              </a:rPr>
              <a:t>you do not assign </a:t>
            </a:r>
            <a:r>
              <a:rPr lang="en-US" sz="1100" dirty="0">
                <a:solidFill>
                  <a:schemeClr val="tx1"/>
                </a:solidFill>
              </a:rPr>
              <a:t>the</a:t>
            </a:r>
            <a:r>
              <a:rPr lang="en-US" sz="1100" b="1" dirty="0">
                <a:solidFill>
                  <a:schemeClr val="tx1"/>
                </a:solidFill>
              </a:rPr>
              <a:t> CGRP - Legal </a:t>
            </a:r>
            <a:r>
              <a:rPr lang="en-US" sz="1100" b="1" dirty="0">
                <a:solidFill>
                  <a:schemeClr val="tx1"/>
                </a:solidFill>
              </a:rPr>
              <a:t>Entities </a:t>
            </a:r>
            <a:r>
              <a:rPr lang="en-US" sz="1100" dirty="0" smtClean="0">
                <a:solidFill>
                  <a:schemeClr val="tx1"/>
                </a:solidFill>
              </a:rPr>
              <a:t>Organizational </a:t>
            </a:r>
            <a:r>
              <a:rPr lang="en-US" sz="1100" dirty="0">
                <a:solidFill>
                  <a:schemeClr val="tx1"/>
                </a:solidFill>
              </a:rPr>
              <a:t>hierarchy to the </a:t>
            </a:r>
            <a:r>
              <a:rPr lang="en-US" sz="1100" b="1" dirty="0">
                <a:solidFill>
                  <a:schemeClr val="tx1"/>
                </a:solidFill>
              </a:rPr>
              <a:t>Security purpose</a:t>
            </a:r>
            <a:r>
              <a:rPr lang="en-US" sz="1100" dirty="0">
                <a:solidFill>
                  <a:schemeClr val="tx1"/>
                </a:solidFill>
              </a:rPr>
              <a:t>, you cannot grant rights to the Legal entity’s </a:t>
            </a:r>
            <a:r>
              <a:rPr lang="es-ES" sz="1100" dirty="0" err="1">
                <a:solidFill>
                  <a:schemeClr val="tx1"/>
                </a:solidFill>
              </a:rPr>
              <a:t>subsidiaries</a:t>
            </a:r>
            <a:r>
              <a:rPr lang="es-ES" sz="1100" dirty="0">
                <a:solidFill>
                  <a:schemeClr val="tx1"/>
                </a:solidFill>
              </a:rPr>
              <a:t>.</a:t>
            </a:r>
          </a:p>
        </p:txBody>
      </p:sp>
      <p:sp>
        <p:nvSpPr>
          <p:cNvPr id="8" name="Rectangle 7"/>
          <p:cNvSpPr/>
          <p:nvPr/>
        </p:nvSpPr>
        <p:spPr>
          <a:xfrm>
            <a:off x="635000" y="5664200"/>
            <a:ext cx="5080000" cy="635000"/>
          </a:xfrm>
          <a:prstGeom prst="rect">
            <a:avLst/>
          </a:prstGeom>
          <a:gradFill flip="none" rotWithShape="1">
            <a:gsLst>
              <a:gs pos="0">
                <a:srgbClr val="B7DEE8"/>
              </a:gs>
              <a:gs pos="100000">
                <a:schemeClr val="accent1">
                  <a:tint val="50000"/>
                  <a:shade val="100000"/>
                  <a:satMod val="350000"/>
                </a:schemeClr>
              </a:gs>
            </a:gsLst>
            <a:lin ang="16200000" scaled="0"/>
            <a:tileRect/>
          </a:gradFill>
          <a:ln w="3175">
            <a:solidFill>
              <a:srgbClr val="385D8A"/>
            </a:solidFill>
          </a:ln>
        </p:spPr>
        <p:style>
          <a:lnRef idx="1">
            <a:schemeClr val="accent1"/>
          </a:lnRef>
          <a:fillRef idx="3">
            <a:schemeClr val="accent1"/>
          </a:fillRef>
          <a:effectRef idx="2">
            <a:schemeClr val="accent1"/>
          </a:effectRef>
          <a:fontRef idx="minor">
            <a:schemeClr val="lt1"/>
          </a:fontRef>
        </p:style>
        <p:txBody>
          <a:bodyPr rtlCol="0" anchor="t"/>
          <a:lstStyle/>
          <a:p>
            <a:r>
              <a:rPr lang="en-US" sz="1100" b="1" dirty="0" smtClean="0">
                <a:solidFill>
                  <a:schemeClr val="tx1"/>
                </a:solidFill>
              </a:rPr>
              <a:t>Note</a:t>
            </a:r>
            <a:r>
              <a:rPr lang="en-US" sz="1100" dirty="0" smtClean="0">
                <a:solidFill>
                  <a:schemeClr val="tx1"/>
                </a:solidFill>
              </a:rPr>
              <a:t>: This </a:t>
            </a:r>
            <a:r>
              <a:rPr lang="en-US" sz="1100" dirty="0">
                <a:solidFill>
                  <a:schemeClr val="tx1"/>
                </a:solidFill>
              </a:rPr>
              <a:t>demo was to prove that </a:t>
            </a:r>
            <a:r>
              <a:rPr lang="en-US" sz="1100" b="1" dirty="0">
                <a:solidFill>
                  <a:schemeClr val="tx1"/>
                </a:solidFill>
              </a:rPr>
              <a:t>users can have different access levels per </a:t>
            </a:r>
            <a:r>
              <a:rPr lang="es-ES" sz="1100" b="1" dirty="0" err="1">
                <a:solidFill>
                  <a:schemeClr val="tx1"/>
                </a:solidFill>
              </a:rPr>
              <a:t>organization</a:t>
            </a:r>
            <a:r>
              <a:rPr lang="es-ES" sz="1100" b="1" dirty="0">
                <a:solidFill>
                  <a:schemeClr val="tx1"/>
                </a:solidFill>
              </a:rPr>
              <a:t> </a:t>
            </a:r>
            <a:r>
              <a:rPr lang="es-ES" sz="1100" b="1" dirty="0" err="1">
                <a:solidFill>
                  <a:schemeClr val="tx1"/>
                </a:solidFill>
              </a:rPr>
              <a:t>unit</a:t>
            </a:r>
            <a:r>
              <a:rPr lang="es-ES" sz="1100" dirty="0">
                <a:solidFill>
                  <a:schemeClr val="tx1"/>
                </a:solidFill>
              </a:rPr>
              <a:t>.</a:t>
            </a:r>
          </a:p>
        </p:txBody>
      </p:sp>
      <p:sp>
        <p:nvSpPr>
          <p:cNvPr id="9" name="Rectangle 8"/>
          <p:cNvSpPr/>
          <p:nvPr/>
        </p:nvSpPr>
        <p:spPr>
          <a:xfrm>
            <a:off x="635000" y="6569075"/>
            <a:ext cx="5080000" cy="768350"/>
          </a:xfrm>
          <a:prstGeom prst="rect">
            <a:avLst/>
          </a:prstGeom>
          <a:gradFill flip="none" rotWithShape="1">
            <a:gsLst>
              <a:gs pos="0">
                <a:srgbClr val="B7DEE8"/>
              </a:gs>
              <a:gs pos="100000">
                <a:schemeClr val="accent1">
                  <a:tint val="50000"/>
                  <a:shade val="100000"/>
                  <a:satMod val="350000"/>
                </a:schemeClr>
              </a:gs>
            </a:gsLst>
            <a:lin ang="16200000" scaled="0"/>
            <a:tileRect/>
          </a:gradFill>
          <a:ln w="3175">
            <a:solidFill>
              <a:srgbClr val="385D8A"/>
            </a:solidFill>
          </a:ln>
        </p:spPr>
        <p:style>
          <a:lnRef idx="1">
            <a:schemeClr val="accent1"/>
          </a:lnRef>
          <a:fillRef idx="3">
            <a:schemeClr val="accent1"/>
          </a:fillRef>
          <a:effectRef idx="2">
            <a:schemeClr val="accent1"/>
          </a:effectRef>
          <a:fontRef idx="minor">
            <a:schemeClr val="lt1"/>
          </a:fontRef>
        </p:style>
        <p:txBody>
          <a:bodyPr rtlCol="0" anchor="t"/>
          <a:lstStyle/>
          <a:p>
            <a:r>
              <a:rPr lang="en-US" sz="1100" b="1" dirty="0" smtClean="0">
                <a:solidFill>
                  <a:schemeClr val="tx1"/>
                </a:solidFill>
              </a:rPr>
              <a:t>Note</a:t>
            </a:r>
            <a:r>
              <a:rPr lang="en-US" sz="1100" dirty="0" smtClean="0">
                <a:solidFill>
                  <a:schemeClr val="tx1"/>
                </a:solidFill>
              </a:rPr>
              <a:t>: It is also important to point out that </a:t>
            </a:r>
            <a:r>
              <a:rPr lang="en-US" sz="1100" b="1" dirty="0" smtClean="0">
                <a:solidFill>
                  <a:schemeClr val="tx1"/>
                </a:solidFill>
              </a:rPr>
              <a:t>different users in the same role can have different rights to the Organization model.</a:t>
            </a:r>
            <a:r>
              <a:rPr lang="en-US" sz="1100" dirty="0" smtClean="0">
                <a:solidFill>
                  <a:schemeClr val="tx1"/>
                </a:solidFill>
              </a:rPr>
              <a:t> For example, we know April has rights to the CEU company in the Accounts payable clerk role but Arnie may have rights to all companies in the Accounts payable clerk role.</a:t>
            </a:r>
            <a:endParaRPr lang="en-US" sz="1100" b="1" dirty="0">
              <a:solidFill>
                <a:schemeClr val="tx1"/>
              </a:solidFill>
            </a:endParaRPr>
          </a:p>
        </p:txBody>
      </p:sp>
    </p:spTree>
    <p:extLst>
      <p:ext uri="{BB962C8B-B14F-4D97-AF65-F5344CB8AC3E}">
        <p14:creationId xmlns:p14="http://schemas.microsoft.com/office/powerpoint/2010/main" val="5875604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8B263312-38AA-4E1E-B2B5-0F8F122B24FE}" type="slidenum">
              <a:rPr lang="en-US" smtClean="0"/>
              <a:pPr/>
              <a:t>6</a:t>
            </a:fld>
            <a:endParaRPr lang="en-US" dirty="0"/>
          </a:p>
        </p:txBody>
      </p:sp>
      <p:sp>
        <p:nvSpPr>
          <p:cNvPr id="7" name="Slide Image Placeholder 6"/>
          <p:cNvSpPr>
            <a:spLocks noGrp="1" noRot="1" noChangeAspect="1"/>
          </p:cNvSpPr>
          <p:nvPr>
            <p:ph type="sldImg"/>
          </p:nvPr>
        </p:nvSpPr>
        <p:spPr>
          <a:xfrm>
            <a:off x="381000" y="482600"/>
            <a:ext cx="6096000" cy="3429000"/>
          </a:xfrm>
        </p:spPr>
      </p:sp>
      <p:sp>
        <p:nvSpPr>
          <p:cNvPr id="8" name="Notes Placeholder 7"/>
          <p:cNvSpPr>
            <a:spLocks noGrp="1"/>
          </p:cNvSpPr>
          <p:nvPr>
            <p:ph type="body" idx="1"/>
          </p:nvPr>
        </p:nvSpPr>
        <p:spPr/>
        <p:txBody>
          <a:bodyPr/>
          <a:lstStyle/>
          <a:p>
            <a:r>
              <a:rPr lang="en-US" dirty="0" smtClean="0"/>
              <a:t>Microsoft </a:t>
            </a:r>
            <a:r>
              <a:rPr lang="en-US" dirty="0"/>
              <a:t>Dynamics AX offers many security and configuration options. Knowing how to implement these options will help companies cover </a:t>
            </a:r>
            <a:r>
              <a:rPr lang="en-US" dirty="0" smtClean="0"/>
              <a:t>their security </a:t>
            </a:r>
            <a:r>
              <a:rPr lang="en-US" dirty="0"/>
              <a:t>needs</a:t>
            </a:r>
            <a:r>
              <a:rPr lang="en-US" dirty="0" smtClean="0"/>
              <a:t>.</a:t>
            </a:r>
            <a:endParaRPr lang="en-US" dirty="0"/>
          </a:p>
        </p:txBody>
      </p:sp>
    </p:spTree>
    <p:extLst>
      <p:ext uri="{BB962C8B-B14F-4D97-AF65-F5344CB8AC3E}">
        <p14:creationId xmlns:p14="http://schemas.microsoft.com/office/powerpoint/2010/main" val="995506040"/>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Notes Placeholder 7"/>
          <p:cNvSpPr>
            <a:spLocks noGrp="1"/>
          </p:cNvSpPr>
          <p:nvPr>
            <p:ph type="body" idx="1"/>
          </p:nvPr>
        </p:nvSpPr>
        <p:spPr/>
        <p:txBody>
          <a:bodyPr/>
          <a:lstStyle/>
          <a:p>
            <a:r>
              <a:rPr lang="en-US" i="1" dirty="0" smtClean="0"/>
              <a:t>Comment</a:t>
            </a:r>
            <a:r>
              <a:rPr lang="en-US" i="1" dirty="0"/>
              <a:t>: Overview and chapter topics.</a:t>
            </a:r>
          </a:p>
          <a:p>
            <a:r>
              <a:rPr lang="en-US" dirty="0"/>
              <a:t>The </a:t>
            </a:r>
            <a:r>
              <a:rPr lang="en-US" b="1" dirty="0"/>
              <a:t>extensible data security framework</a:t>
            </a:r>
            <a:r>
              <a:rPr lang="en-US" dirty="0"/>
              <a:t> is a feature in Microsoft Dynamics AX 2012 that enables developers and administrators to secure data in shared tables such that users have access to only the part of the table that is allowed by the enforced policy. This feature can be used in conjunction with role-based security to provide more comprehensive security than was possible in the past. </a:t>
            </a:r>
          </a:p>
          <a:p>
            <a:r>
              <a:rPr lang="en-US" dirty="0"/>
              <a:t>Extensible data security is an evolution of the </a:t>
            </a:r>
            <a:r>
              <a:rPr lang="en-US" b="1" dirty="0"/>
              <a:t>record-level security</a:t>
            </a:r>
            <a:r>
              <a:rPr lang="en-US" dirty="0"/>
              <a:t> (RLS) that was available in earlier versions of Microsoft Dynamics AX. Extensible </a:t>
            </a:r>
            <a:r>
              <a:rPr lang="en-US" dirty="0" smtClean="0"/>
              <a:t>data security policies, when deployed, are enforced, regardless of whether data is being accessed through the Microsoft Dynamics AX rich client forms, Enterprise Portal web pages, SQL Server Reporting Services (SSRS) reports, or .NET Services. </a:t>
            </a:r>
          </a:p>
          <a:p>
            <a:r>
              <a:rPr lang="en-US" dirty="0" smtClean="0"/>
              <a:t>In </a:t>
            </a:r>
            <a:r>
              <a:rPr lang="en-US" dirty="0"/>
              <a:t>addition, policies can take security privileges into account. For example, the administrator can grant View access to one subset of sales orders and Edit access to another subset of sales orders</a:t>
            </a:r>
            <a:r>
              <a:rPr lang="en-US" dirty="0" smtClean="0"/>
              <a:t>.</a:t>
            </a:r>
          </a:p>
          <a:p>
            <a:endParaRPr lang="en-US" b="1" i="1" dirty="0"/>
          </a:p>
          <a:p>
            <a:endParaRPr lang="en-US" dirty="0"/>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60</a:t>
            </a:fld>
            <a:endParaRPr lang="en-US" dirty="0"/>
          </a:p>
        </p:txBody>
      </p:sp>
      <p:sp>
        <p:nvSpPr>
          <p:cNvPr id="5" name="Rectangle 4"/>
          <p:cNvSpPr/>
          <p:nvPr/>
        </p:nvSpPr>
        <p:spPr>
          <a:xfrm>
            <a:off x="944216" y="6825492"/>
            <a:ext cx="4969565" cy="1027897"/>
          </a:xfrm>
          <a:prstGeom prst="rect">
            <a:avLst/>
          </a:prstGeom>
          <a:solidFill>
            <a:srgbClr val="B7DEE8"/>
          </a:solidFill>
          <a:ln w="3175">
            <a:solidFill>
              <a:srgbClr val="385D8A"/>
            </a:solidFill>
          </a:ln>
        </p:spPr>
        <p:style>
          <a:lnRef idx="2">
            <a:schemeClr val="accent1">
              <a:shade val="50000"/>
            </a:schemeClr>
          </a:lnRef>
          <a:fillRef idx="1">
            <a:schemeClr val="accent1"/>
          </a:fillRef>
          <a:effectRef idx="0">
            <a:schemeClr val="accent1"/>
          </a:effectRef>
          <a:fontRef idx="minor">
            <a:schemeClr val="lt1"/>
          </a:fontRef>
        </p:style>
        <p:txBody>
          <a:bodyPr lIns="89730" tIns="44865" rIns="89730" bIns="44865" rtlCol="0" anchor="t"/>
          <a:lstStyle/>
          <a:p>
            <a:r>
              <a:rPr lang="en-US" sz="1200" b="1" dirty="0">
                <a:solidFill>
                  <a:schemeClr val="tx1"/>
                </a:solidFill>
              </a:rPr>
              <a:t>Caution: </a:t>
            </a:r>
            <a:r>
              <a:rPr lang="en-US" sz="1200" dirty="0">
                <a:solidFill>
                  <a:schemeClr val="tx1"/>
                </a:solidFill>
              </a:rPr>
              <a:t>The record-level security feature is still available in Microsoft Dynamics AX 2012, but it will become obsolete in a future release. Filters that you previously set up for record-level security can still be used. If you set up new filters, we recommend that you create data security policies by using the extensible data security framework. </a:t>
            </a:r>
          </a:p>
        </p:txBody>
      </p:sp>
      <p:sp>
        <p:nvSpPr>
          <p:cNvPr id="7" name="Slide Image Placeholder 6"/>
          <p:cNvSpPr>
            <a:spLocks noGrp="1" noRot="1" noChangeAspect="1"/>
          </p:cNvSpPr>
          <p:nvPr>
            <p:ph type="sldImg"/>
          </p:nvPr>
        </p:nvSpPr>
        <p:spPr>
          <a:xfrm>
            <a:off x="381000" y="482600"/>
            <a:ext cx="6096000" cy="3429000"/>
          </a:xfrm>
        </p:spPr>
      </p:sp>
    </p:spTree>
    <p:extLst>
      <p:ext uri="{BB962C8B-B14F-4D97-AF65-F5344CB8AC3E}">
        <p14:creationId xmlns:p14="http://schemas.microsoft.com/office/powerpoint/2010/main" val="1729572798"/>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8B263312-38AA-4E1E-B2B5-0F8F122B24FE}" type="slidenum">
              <a:rPr lang="en-US" smtClean="0"/>
              <a:pPr/>
              <a:t>61</a:t>
            </a:fld>
            <a:endParaRPr lang="en-US" dirty="0"/>
          </a:p>
        </p:txBody>
      </p:sp>
      <p:sp>
        <p:nvSpPr>
          <p:cNvPr id="7" name="Slide Image Placeholder 6"/>
          <p:cNvSpPr>
            <a:spLocks noGrp="1" noRot="1" noChangeAspect="1"/>
          </p:cNvSpPr>
          <p:nvPr>
            <p:ph type="sldImg"/>
          </p:nvPr>
        </p:nvSpPr>
        <p:spPr>
          <a:xfrm>
            <a:off x="381000" y="482600"/>
            <a:ext cx="6096000" cy="3429000"/>
          </a:xfrm>
        </p:spPr>
      </p:sp>
      <p:sp>
        <p:nvSpPr>
          <p:cNvPr id="8" name="Notes Placeholder 7"/>
          <p:cNvSpPr>
            <a:spLocks noGrp="1"/>
          </p:cNvSpPr>
          <p:nvPr>
            <p:ph type="body" idx="1"/>
          </p:nvPr>
        </p:nvSpPr>
        <p:spPr/>
        <p:txBody>
          <a:bodyPr/>
          <a:lstStyle/>
          <a:p>
            <a:r>
              <a:rPr lang="en-US" b="1" dirty="0" smtClean="0"/>
              <a:t>Data </a:t>
            </a:r>
            <a:r>
              <a:rPr lang="en-US" b="1" dirty="0"/>
              <a:t>Security based on Effective Dates</a:t>
            </a:r>
            <a:endParaRPr lang="en-US" dirty="0"/>
          </a:p>
          <a:p>
            <a:r>
              <a:rPr lang="en-US" dirty="0"/>
              <a:t>In Microsoft Dynamics AX 2012, you can specify whether the users in a role have access to past, present, or future records. A user can also have different</a:t>
            </a:r>
          </a:p>
          <a:p>
            <a:r>
              <a:rPr lang="en-US" dirty="0"/>
              <a:t>levels of access based on effective dates. For example, a user can have access to view past records, and access to create and edit present records</a:t>
            </a:r>
            <a:r>
              <a:rPr lang="en-US" dirty="0" smtClean="0"/>
              <a:t>.</a:t>
            </a:r>
            <a:endParaRPr lang="en-US" dirty="0"/>
          </a:p>
        </p:txBody>
      </p:sp>
    </p:spTree>
    <p:extLst>
      <p:ext uri="{BB962C8B-B14F-4D97-AF65-F5344CB8AC3E}">
        <p14:creationId xmlns:p14="http://schemas.microsoft.com/office/powerpoint/2010/main" val="3707862774"/>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8B263312-38AA-4E1E-B2B5-0F8F122B24FE}" type="slidenum">
              <a:rPr lang="en-US" smtClean="0"/>
              <a:pPr/>
              <a:t>62</a:t>
            </a:fld>
            <a:endParaRPr lang="en-US" dirty="0"/>
          </a:p>
        </p:txBody>
      </p:sp>
      <p:sp>
        <p:nvSpPr>
          <p:cNvPr id="5" name="Slide Image Placeholder 4"/>
          <p:cNvSpPr>
            <a:spLocks noGrp="1" noRot="1" noChangeAspect="1"/>
          </p:cNvSpPr>
          <p:nvPr>
            <p:ph type="sldImg"/>
          </p:nvPr>
        </p:nvSpPr>
        <p:spPr>
          <a:xfrm>
            <a:off x="381000" y="482600"/>
            <a:ext cx="6096000" cy="3429000"/>
          </a:xfrm>
        </p:spPr>
      </p:sp>
      <p:sp>
        <p:nvSpPr>
          <p:cNvPr id="6" name="Notes Placeholder 5"/>
          <p:cNvSpPr>
            <a:spLocks noGrp="1"/>
          </p:cNvSpPr>
          <p:nvPr>
            <p:ph type="body" idx="1"/>
          </p:nvPr>
        </p:nvSpPr>
        <p:spPr/>
        <p:txBody>
          <a:bodyPr/>
          <a:lstStyle/>
          <a:p>
            <a:r>
              <a:rPr lang="en-US" b="1" dirty="0" smtClean="0"/>
              <a:t>Data </a:t>
            </a:r>
            <a:r>
              <a:rPr lang="en-US" b="1" dirty="0"/>
              <a:t>Security Policy Concepts</a:t>
            </a:r>
          </a:p>
          <a:p>
            <a:r>
              <a:rPr lang="en-US" dirty="0"/>
              <a:t>When developing a data security policy, you need to become familiar with several concepts, such as constrained tables, primary tables, policy queries, and context:</a:t>
            </a:r>
          </a:p>
          <a:p>
            <a:pPr marL="168244" indent="-168244">
              <a:buFont typeface="Arial" pitchFamily="34" charset="0"/>
              <a:buChar char="•"/>
            </a:pPr>
            <a:r>
              <a:rPr lang="en-US" b="1" dirty="0"/>
              <a:t>Constrained table</a:t>
            </a:r>
            <a:r>
              <a:rPr lang="en-US" dirty="0"/>
              <a:t>: A </a:t>
            </a:r>
            <a:r>
              <a:rPr lang="en-US" i="1" dirty="0"/>
              <a:t>constrained table</a:t>
            </a:r>
            <a:r>
              <a:rPr lang="en-US" dirty="0"/>
              <a:t> is the table or tables in a given security policy from which data is filtered or secured, based on the associated policy query</a:t>
            </a:r>
            <a:r>
              <a:rPr lang="en-US" dirty="0" smtClean="0"/>
              <a:t>.</a:t>
            </a:r>
            <a:endParaRPr lang="en-US" dirty="0"/>
          </a:p>
          <a:p>
            <a:pPr marL="168244" indent="-168244">
              <a:buFont typeface="Arial" pitchFamily="34" charset="0"/>
              <a:buChar char="•"/>
            </a:pPr>
            <a:r>
              <a:rPr lang="en-US" dirty="0"/>
              <a:t> For example, in a policy that secures all sales orders based on the customer group, the “</a:t>
            </a:r>
            <a:r>
              <a:rPr lang="en-US" dirty="0" err="1"/>
              <a:t>SalesOrder</a:t>
            </a:r>
            <a:r>
              <a:rPr lang="en-US" dirty="0"/>
              <a:t>” table would be the constrained table. Constrained tables are always explicitly related to the primary table in the policy. </a:t>
            </a:r>
          </a:p>
          <a:p>
            <a:pPr marL="168244" indent="-168244">
              <a:buFont typeface="Arial" pitchFamily="34" charset="0"/>
              <a:buChar char="•"/>
            </a:pPr>
            <a:r>
              <a:rPr lang="en-US" b="1" dirty="0"/>
              <a:t>Primary table</a:t>
            </a:r>
            <a:r>
              <a:rPr lang="en-US" dirty="0"/>
              <a:t>: A </a:t>
            </a:r>
            <a:r>
              <a:rPr lang="en-US" i="1" dirty="0"/>
              <a:t>primary table</a:t>
            </a:r>
            <a:r>
              <a:rPr lang="en-US" dirty="0"/>
              <a:t> is used to secure the content of the related constrained table. </a:t>
            </a:r>
            <a:endParaRPr lang="en-US" dirty="0" smtClean="0"/>
          </a:p>
          <a:p>
            <a:pPr marL="168244" indent="-168244">
              <a:buFont typeface="Arial" pitchFamily="34" charset="0"/>
              <a:buChar char="•"/>
            </a:pPr>
            <a:r>
              <a:rPr lang="en-US" dirty="0"/>
              <a:t>For example, in a policy that secures all sales orders based on the customer group, the “Customer” table would be the primary table. </a:t>
            </a:r>
          </a:p>
        </p:txBody>
      </p:sp>
    </p:spTree>
    <p:extLst>
      <p:ext uri="{BB962C8B-B14F-4D97-AF65-F5344CB8AC3E}">
        <p14:creationId xmlns:p14="http://schemas.microsoft.com/office/powerpoint/2010/main" val="3824160907"/>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381000" y="349200"/>
            <a:ext cx="6096000" cy="8398800"/>
          </a:xfrm>
        </p:spPr>
        <p:txBody>
          <a:bodyPr/>
          <a:lstStyle/>
          <a:p>
            <a:pPr marL="168244" indent="-168244">
              <a:buFont typeface="Arial" pitchFamily="34" charset="0"/>
              <a:buChar char="•"/>
            </a:pPr>
            <a:r>
              <a:rPr lang="en-US" b="1" dirty="0" smtClean="0"/>
              <a:t>Policy </a:t>
            </a:r>
            <a:r>
              <a:rPr lang="en-US" b="1" dirty="0"/>
              <a:t>query</a:t>
            </a:r>
            <a:r>
              <a:rPr lang="en-US" dirty="0"/>
              <a:t>: A </a:t>
            </a:r>
            <a:r>
              <a:rPr lang="en-US" i="1" dirty="0"/>
              <a:t>policy query</a:t>
            </a:r>
            <a:r>
              <a:rPr lang="en-US" dirty="0"/>
              <a:t> is used to secure the constrained tables specified in a given extensible data security policy. This query will return data from a primary table that is then used to secure the contents of the constrained table. </a:t>
            </a:r>
          </a:p>
          <a:p>
            <a:pPr marL="168244" indent="-168244">
              <a:buFont typeface="Arial" pitchFamily="34" charset="0"/>
              <a:buChar char="•"/>
            </a:pPr>
            <a:r>
              <a:rPr lang="en-US" b="1" dirty="0"/>
              <a:t>Context</a:t>
            </a:r>
            <a:r>
              <a:rPr lang="en-US" dirty="0"/>
              <a:t>: A policy context is a piece of information that controls the circumstances under which a given policy is considered to be applicable. If this context is not set, then the policy, even if enabled, is not enforced. Contexts can be of two types: </a:t>
            </a:r>
          </a:p>
          <a:p>
            <a:pPr marL="377242" lvl="1" indent="-168244"/>
            <a:r>
              <a:rPr lang="en-US" dirty="0"/>
              <a:t>A </a:t>
            </a:r>
            <a:r>
              <a:rPr lang="en-US" b="1" dirty="0"/>
              <a:t>role context</a:t>
            </a:r>
            <a:r>
              <a:rPr lang="en-US" dirty="0"/>
              <a:t> enables policy application based on the role or roles to which the user has been assigned. </a:t>
            </a:r>
          </a:p>
          <a:p>
            <a:pPr marL="377242" lvl="1" indent="-168244"/>
            <a:r>
              <a:rPr lang="en-US" dirty="0" smtClean="0"/>
              <a:t>An </a:t>
            </a:r>
            <a:r>
              <a:rPr lang="en-US" b="1" dirty="0"/>
              <a:t>application context</a:t>
            </a:r>
            <a:r>
              <a:rPr lang="en-US" dirty="0"/>
              <a:t> enables policy application based on information set by the application. </a:t>
            </a:r>
          </a:p>
          <a:p>
            <a:pPr marL="168244" indent="-168244">
              <a:buFont typeface="Arial" pitchFamily="34" charset="0"/>
              <a:buChar char="•"/>
            </a:pPr>
            <a:endParaRPr lang="en-US" sz="1200" dirty="0"/>
          </a:p>
        </p:txBody>
      </p:sp>
      <p:sp>
        <p:nvSpPr>
          <p:cNvPr id="4" name="Slide Number Placeholder 3"/>
          <p:cNvSpPr>
            <a:spLocks noGrp="1"/>
          </p:cNvSpPr>
          <p:nvPr>
            <p:ph type="sldNum" sz="quarter" idx="10"/>
          </p:nvPr>
        </p:nvSpPr>
        <p:spPr/>
        <p:txBody>
          <a:bodyPr/>
          <a:lstStyle/>
          <a:p>
            <a:fld id="{675416BA-65F7-274A-AD61-D0FA78F3AA6E}" type="slidenum">
              <a:rPr lang="en-US" smtClean="0"/>
              <a:pPr/>
              <a:t>63</a:t>
            </a:fld>
            <a:endParaRPr lang="en-US" dirty="0"/>
          </a:p>
        </p:txBody>
      </p:sp>
    </p:spTree>
    <p:extLst>
      <p:ext uri="{BB962C8B-B14F-4D97-AF65-F5344CB8AC3E}">
        <p14:creationId xmlns:p14="http://schemas.microsoft.com/office/powerpoint/2010/main" val="1269369302"/>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8B263312-38AA-4E1E-B2B5-0F8F122B24FE}" type="slidenum">
              <a:rPr lang="en-US" smtClean="0"/>
              <a:pPr/>
              <a:t>64</a:t>
            </a:fld>
            <a:endParaRPr lang="en-US" dirty="0"/>
          </a:p>
        </p:txBody>
      </p:sp>
      <p:sp>
        <p:nvSpPr>
          <p:cNvPr id="8" name="Slide Image Placeholder 7"/>
          <p:cNvSpPr>
            <a:spLocks noGrp="1" noRot="1" noChangeAspect="1"/>
          </p:cNvSpPr>
          <p:nvPr>
            <p:ph type="sldImg"/>
          </p:nvPr>
        </p:nvSpPr>
        <p:spPr>
          <a:xfrm>
            <a:off x="381000" y="482600"/>
            <a:ext cx="6096000" cy="3429000"/>
          </a:xfrm>
        </p:spPr>
      </p:sp>
      <p:sp>
        <p:nvSpPr>
          <p:cNvPr id="9" name="Notes Placeholder 8"/>
          <p:cNvSpPr>
            <a:spLocks noGrp="1"/>
          </p:cNvSpPr>
          <p:nvPr>
            <p:ph type="body" idx="1"/>
          </p:nvPr>
        </p:nvSpPr>
        <p:spPr/>
        <p:txBody>
          <a:bodyPr/>
          <a:lstStyle/>
          <a:p>
            <a:r>
              <a:rPr lang="en-US" b="1" dirty="0" smtClean="0"/>
              <a:t>Developing </a:t>
            </a:r>
            <a:r>
              <a:rPr lang="en-US" b="1" dirty="0"/>
              <a:t>an Extensible Data Security Policy</a:t>
            </a:r>
          </a:p>
          <a:p>
            <a:r>
              <a:rPr lang="en-US" dirty="0"/>
              <a:t>Developing an extensible data security policy involves the following steps: </a:t>
            </a:r>
          </a:p>
          <a:p>
            <a:pPr marL="224325" indent="-224325">
              <a:buFont typeface="+mj-lt"/>
              <a:buAutoNum type="arabicPeriod"/>
            </a:pPr>
            <a:r>
              <a:rPr lang="en-US" dirty="0"/>
              <a:t>Modeling the query on the primary table. </a:t>
            </a:r>
          </a:p>
          <a:p>
            <a:pPr marL="224325" indent="-224325">
              <a:buFont typeface="+mj-lt"/>
              <a:buAutoNum type="arabicPeriod"/>
            </a:pPr>
            <a:r>
              <a:rPr lang="en-US" dirty="0"/>
              <a:t>Creating the policy. </a:t>
            </a:r>
          </a:p>
          <a:p>
            <a:pPr marL="224325" indent="-224325">
              <a:buFont typeface="+mj-lt"/>
              <a:buAutoNum type="arabicPeriod"/>
            </a:pPr>
            <a:r>
              <a:rPr lang="en-US" dirty="0"/>
              <a:t>Adding the constrained tables and views. </a:t>
            </a:r>
          </a:p>
          <a:p>
            <a:pPr marL="224325" indent="-224325">
              <a:buFont typeface="+mj-lt"/>
              <a:buAutoNum type="arabicPeriod"/>
            </a:pPr>
            <a:r>
              <a:rPr lang="en-US" dirty="0"/>
              <a:t>Setting the context. </a:t>
            </a:r>
          </a:p>
          <a:p>
            <a:r>
              <a:rPr lang="en-US" dirty="0"/>
              <a:t>However, before you start developing a policy, you must understand the underlying requirements:</a:t>
            </a:r>
          </a:p>
          <a:p>
            <a:pPr marL="168244" indent="-168244">
              <a:buFont typeface="Arial" pitchFamily="34" charset="0"/>
              <a:buChar char="•"/>
            </a:pPr>
            <a:r>
              <a:rPr lang="en-US" dirty="0"/>
              <a:t>You should identify the set of constrained tables and analyze the relationships that these tables have with the primary table. </a:t>
            </a:r>
          </a:p>
          <a:p>
            <a:pPr marL="168244" indent="-168244">
              <a:buFont typeface="Arial" pitchFamily="34" charset="0"/>
              <a:buChar char="•"/>
            </a:pPr>
            <a:r>
              <a:rPr lang="en-US" dirty="0"/>
              <a:t>You should also analyze the data access patterns of the constrained tables, the table sizes, and existing indexes on both the primary and constrained tables</a:t>
            </a:r>
            <a:r>
              <a:rPr lang="en-US" dirty="0" smtClean="0"/>
              <a:t>.</a:t>
            </a:r>
            <a:endParaRPr lang="en-US" dirty="0"/>
          </a:p>
          <a:p>
            <a:r>
              <a:rPr lang="en-US" dirty="0"/>
              <a:t>All of these aspects influence the impact that a policy will have on the </a:t>
            </a:r>
            <a:r>
              <a:rPr lang="es-ES" dirty="0"/>
              <a:t>performance of </a:t>
            </a:r>
            <a:r>
              <a:rPr lang="es-ES" dirty="0" err="1"/>
              <a:t>the</a:t>
            </a:r>
            <a:r>
              <a:rPr lang="es-ES" dirty="0"/>
              <a:t> </a:t>
            </a:r>
            <a:r>
              <a:rPr lang="es-ES" dirty="0" err="1" smtClean="0"/>
              <a:t>application</a:t>
            </a:r>
            <a:r>
              <a:rPr lang="es-ES" dirty="0"/>
              <a:t>.</a:t>
            </a:r>
          </a:p>
          <a:p>
            <a:endParaRPr lang="en-US" dirty="0"/>
          </a:p>
          <a:p>
            <a:endParaRPr lang="en-US" dirty="0"/>
          </a:p>
        </p:txBody>
      </p:sp>
      <p:sp>
        <p:nvSpPr>
          <p:cNvPr id="10" name="Rectangle 9"/>
          <p:cNvSpPr/>
          <p:nvPr/>
        </p:nvSpPr>
        <p:spPr>
          <a:xfrm>
            <a:off x="774700" y="7517443"/>
            <a:ext cx="5080000" cy="433714"/>
          </a:xfrm>
          <a:prstGeom prst="rect">
            <a:avLst/>
          </a:prstGeom>
          <a:gradFill flip="none" rotWithShape="1">
            <a:gsLst>
              <a:gs pos="0">
                <a:srgbClr val="B7DEE8"/>
              </a:gs>
              <a:gs pos="100000">
                <a:schemeClr val="accent1">
                  <a:tint val="50000"/>
                  <a:shade val="100000"/>
                  <a:satMod val="350000"/>
                </a:schemeClr>
              </a:gs>
            </a:gsLst>
            <a:lin ang="16200000" scaled="0"/>
            <a:tileRect/>
          </a:gradFill>
          <a:ln w="3175">
            <a:solidFill>
              <a:srgbClr val="385D8A"/>
            </a:solidFill>
          </a:ln>
        </p:spPr>
        <p:style>
          <a:lnRef idx="1">
            <a:schemeClr val="accent1"/>
          </a:lnRef>
          <a:fillRef idx="3">
            <a:schemeClr val="accent1"/>
          </a:fillRef>
          <a:effectRef idx="2">
            <a:schemeClr val="accent1"/>
          </a:effectRef>
          <a:fontRef idx="minor">
            <a:schemeClr val="lt1"/>
          </a:fontRef>
        </p:style>
        <p:txBody>
          <a:bodyPr rtlCol="0" anchor="t"/>
          <a:lstStyle/>
          <a:p>
            <a:r>
              <a:rPr lang="en-US" sz="1100" b="1" dirty="0" smtClean="0">
                <a:solidFill>
                  <a:schemeClr val="tx1"/>
                </a:solidFill>
              </a:rPr>
              <a:t>Note</a:t>
            </a:r>
            <a:r>
              <a:rPr lang="en-US" sz="1100" dirty="0" smtClean="0">
                <a:solidFill>
                  <a:schemeClr val="tx1"/>
                </a:solidFill>
              </a:rPr>
              <a:t>: For </a:t>
            </a:r>
            <a:r>
              <a:rPr lang="en-US" sz="1100" dirty="0">
                <a:solidFill>
                  <a:schemeClr val="tx1"/>
                </a:solidFill>
              </a:rPr>
              <a:t>more information about developing an extensible data security policy, refer to the Developer Documentation. </a:t>
            </a:r>
          </a:p>
        </p:txBody>
      </p:sp>
    </p:spTree>
    <p:extLst>
      <p:ext uri="{BB962C8B-B14F-4D97-AF65-F5344CB8AC3E}">
        <p14:creationId xmlns:p14="http://schemas.microsoft.com/office/powerpoint/2010/main" val="1312326489"/>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Notes Placeholder 6"/>
          <p:cNvSpPr>
            <a:spLocks noGrp="1"/>
          </p:cNvSpPr>
          <p:nvPr>
            <p:ph type="body" idx="1"/>
          </p:nvPr>
        </p:nvSpPr>
        <p:spPr/>
        <p:txBody>
          <a:bodyPr/>
          <a:lstStyle/>
          <a:p>
            <a:pPr defTabSz="897264">
              <a:lnSpc>
                <a:spcPct val="90000"/>
              </a:lnSpc>
              <a:spcBef>
                <a:spcPts val="0"/>
              </a:spcBef>
              <a:spcAft>
                <a:spcPts val="327"/>
              </a:spcAft>
              <a:defRPr/>
            </a:pPr>
            <a:r>
              <a:rPr lang="en-US" b="1" i="1" dirty="0" smtClean="0"/>
              <a:t>The </a:t>
            </a:r>
            <a:r>
              <a:rPr lang="en-US" b="1" i="1" dirty="0"/>
              <a:t>slide shows a Policy in the Policies node, and its properties within the AOT.</a:t>
            </a:r>
          </a:p>
          <a:p>
            <a:endParaRPr lang="en-US" dirty="0"/>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65</a:t>
            </a:fld>
            <a:endParaRPr lang="en-US" dirty="0"/>
          </a:p>
        </p:txBody>
      </p:sp>
      <p:sp>
        <p:nvSpPr>
          <p:cNvPr id="6" name="Slide Image Placeholder 5"/>
          <p:cNvSpPr>
            <a:spLocks noGrp="1" noRot="1" noChangeAspect="1"/>
          </p:cNvSpPr>
          <p:nvPr>
            <p:ph type="sldImg"/>
          </p:nvPr>
        </p:nvSpPr>
        <p:spPr>
          <a:xfrm>
            <a:off x="381000" y="482600"/>
            <a:ext cx="6096000" cy="3429000"/>
          </a:xfrm>
        </p:spPr>
      </p:sp>
    </p:spTree>
    <p:extLst>
      <p:ext uri="{BB962C8B-B14F-4D97-AF65-F5344CB8AC3E}">
        <p14:creationId xmlns:p14="http://schemas.microsoft.com/office/powerpoint/2010/main" val="429915165"/>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Notes Placeholder 6"/>
          <p:cNvSpPr>
            <a:spLocks noGrp="1"/>
          </p:cNvSpPr>
          <p:nvPr>
            <p:ph type="body" idx="1"/>
          </p:nvPr>
        </p:nvSpPr>
        <p:spPr/>
        <p:txBody>
          <a:bodyPr/>
          <a:lstStyle/>
          <a:p>
            <a:r>
              <a:rPr lang="en-US" b="1" dirty="0" smtClean="0"/>
              <a:t>Scenario</a:t>
            </a:r>
            <a:r>
              <a:rPr lang="en-US" b="1" dirty="0"/>
              <a:t>: Create Default Security Policy</a:t>
            </a:r>
          </a:p>
          <a:p>
            <a:r>
              <a:rPr lang="en-US" dirty="0" smtClean="0"/>
              <a:t>You have requested that a Microsoft Dynamics AX developer </a:t>
            </a:r>
            <a:r>
              <a:rPr lang="en-US" dirty="0"/>
              <a:t>create a security policy to restrict access to Customer Group 20 for all users who has rights to this table. A security policy reduces the range of table records that users in roles are allowed to access. In the AOT, the developer will create a security policy by first creating a query that has a range. Next he/she creates the policy and set its Query property to the new query. Roles and users that are associated to the policy can see only the subset of table records that are included by the range. </a:t>
            </a:r>
            <a:endParaRPr lang="en-US" dirty="0" smtClean="0"/>
          </a:p>
          <a:p>
            <a:endParaRPr lang="en-US" b="1" dirty="0"/>
          </a:p>
          <a:p>
            <a:endParaRPr lang="en-US" b="1" dirty="0" smtClean="0"/>
          </a:p>
          <a:p>
            <a:r>
              <a:rPr lang="en-US" b="1" dirty="0" smtClean="0"/>
              <a:t>Procedure</a:t>
            </a:r>
            <a:r>
              <a:rPr lang="en-US" b="1" dirty="0"/>
              <a:t>: Create Default Security Policy</a:t>
            </a:r>
          </a:p>
          <a:p>
            <a:r>
              <a:rPr lang="en-US" dirty="0"/>
              <a:t>To create a security policy restricting the </a:t>
            </a:r>
            <a:r>
              <a:rPr lang="en-US" dirty="0" err="1"/>
              <a:t>CustGroup</a:t>
            </a:r>
            <a:r>
              <a:rPr lang="en-US" dirty="0"/>
              <a:t> table, follow these steps:</a:t>
            </a:r>
          </a:p>
          <a:p>
            <a:r>
              <a:rPr lang="en-US" dirty="0"/>
              <a:t>Create a project to collect the AOT elements that you create for this topic. </a:t>
            </a:r>
          </a:p>
          <a:p>
            <a:pPr marL="224325" indent="-224325">
              <a:buFont typeface="+mj-lt"/>
              <a:buAutoNum type="arabicPeriod"/>
            </a:pPr>
            <a:r>
              <a:rPr lang="en-US" dirty="0"/>
              <a:t>Create a project named </a:t>
            </a:r>
            <a:r>
              <a:rPr lang="en-US" b="1" dirty="0" err="1"/>
              <a:t>SecurityPolicy</a:t>
            </a:r>
            <a:r>
              <a:rPr lang="en-US" dirty="0"/>
              <a:t>. The project can be either private or shared. </a:t>
            </a:r>
          </a:p>
          <a:p>
            <a:pPr marL="224325" indent="-224325">
              <a:buFont typeface="+mj-lt"/>
              <a:buAutoNum type="arabicPeriod" startAt="2"/>
            </a:pPr>
            <a:r>
              <a:rPr lang="en-US" dirty="0" smtClean="0"/>
              <a:t>In </a:t>
            </a:r>
            <a:r>
              <a:rPr lang="en-US" dirty="0"/>
              <a:t>the </a:t>
            </a:r>
            <a:r>
              <a:rPr lang="en-US" b="1" dirty="0"/>
              <a:t>Projects</a:t>
            </a:r>
            <a:r>
              <a:rPr lang="en-US" dirty="0"/>
              <a:t> window, right-click your project, and then click </a:t>
            </a:r>
            <a:r>
              <a:rPr lang="en-US" b="1" dirty="0"/>
              <a:t>Open</a:t>
            </a:r>
            <a:r>
              <a:rPr lang="en-US" dirty="0"/>
              <a:t>. This opens your project in its own window. You can close the </a:t>
            </a:r>
            <a:r>
              <a:rPr lang="en-US" b="1" dirty="0"/>
              <a:t>Projects</a:t>
            </a:r>
            <a:r>
              <a:rPr lang="en-US" dirty="0"/>
              <a:t> window. </a:t>
            </a:r>
          </a:p>
          <a:p>
            <a:pPr marL="224325" indent="-224325">
              <a:buFont typeface="+mj-lt"/>
              <a:buAutoNum type="arabicPeriod" startAt="2"/>
            </a:pPr>
            <a:r>
              <a:rPr lang="en-US" dirty="0"/>
              <a:t>Open the Microsoft Dynamics AX client and switch to company Contoso Entertainment Systems </a:t>
            </a:r>
            <a:r>
              <a:rPr lang="en-US" dirty="0" smtClean="0"/>
              <a:t>USA(CEU</a:t>
            </a:r>
            <a:r>
              <a:rPr lang="en-US" dirty="0"/>
              <a:t>). </a:t>
            </a:r>
          </a:p>
          <a:p>
            <a:pPr marL="224325" indent="-224325">
              <a:buFont typeface="+mj-lt"/>
              <a:buAutoNum type="arabicPeriod" startAt="2"/>
            </a:pPr>
            <a:r>
              <a:rPr lang="en-US" dirty="0"/>
              <a:t>Switch to module Accounts Receivable and open Setup &gt; Customers &gt; Customer </a:t>
            </a:r>
            <a:r>
              <a:rPr lang="en-US" dirty="0" smtClean="0"/>
              <a:t>groups</a:t>
            </a:r>
          </a:p>
        </p:txBody>
      </p:sp>
      <p:sp>
        <p:nvSpPr>
          <p:cNvPr id="4" name="Slide Number Placeholder 3"/>
          <p:cNvSpPr>
            <a:spLocks noGrp="1"/>
          </p:cNvSpPr>
          <p:nvPr>
            <p:ph type="sldNum" sz="quarter" idx="10"/>
          </p:nvPr>
        </p:nvSpPr>
        <p:spPr/>
        <p:txBody>
          <a:bodyPr/>
          <a:lstStyle/>
          <a:p>
            <a:fld id="{8B263312-38AA-4E1E-B2B5-0F8F122B24FE}" type="slidenum">
              <a:rPr lang="en-US" smtClean="0"/>
              <a:pPr/>
              <a:t>66</a:t>
            </a:fld>
            <a:endParaRPr lang="en-US" dirty="0"/>
          </a:p>
        </p:txBody>
      </p:sp>
      <p:sp>
        <p:nvSpPr>
          <p:cNvPr id="6" name="Rectangle 5"/>
          <p:cNvSpPr/>
          <p:nvPr/>
        </p:nvSpPr>
        <p:spPr>
          <a:xfrm>
            <a:off x="944216" y="942238"/>
            <a:ext cx="4969565" cy="399739"/>
          </a:xfrm>
          <a:prstGeom prst="rect">
            <a:avLst/>
          </a:prstGeom>
          <a:solidFill>
            <a:srgbClr val="B7DEE8"/>
          </a:solidFill>
          <a:ln w="3175">
            <a:solidFill>
              <a:srgbClr val="385D8A"/>
            </a:solidFill>
          </a:ln>
        </p:spPr>
        <p:style>
          <a:lnRef idx="2">
            <a:schemeClr val="accent1">
              <a:shade val="50000"/>
            </a:schemeClr>
          </a:lnRef>
          <a:fillRef idx="1">
            <a:schemeClr val="accent1"/>
          </a:fillRef>
          <a:effectRef idx="0">
            <a:schemeClr val="accent1"/>
          </a:effectRef>
          <a:fontRef idx="minor">
            <a:schemeClr val="lt1"/>
          </a:fontRef>
        </p:style>
        <p:txBody>
          <a:bodyPr lIns="89730" tIns="44865" rIns="89730" bIns="44865" rtlCol="0" anchor="t"/>
          <a:lstStyle/>
          <a:p>
            <a:r>
              <a:rPr lang="en-US" sz="1200" b="1" dirty="0">
                <a:solidFill>
                  <a:schemeClr val="tx1"/>
                </a:solidFill>
              </a:rPr>
              <a:t>Note: </a:t>
            </a:r>
            <a:r>
              <a:rPr lang="en-US" sz="1200" dirty="0">
                <a:solidFill>
                  <a:schemeClr val="tx1"/>
                </a:solidFill>
              </a:rPr>
              <a:t>For more information about developing an extensible data security policy, refer to the Developer Documentation.</a:t>
            </a:r>
          </a:p>
        </p:txBody>
      </p:sp>
      <p:sp>
        <p:nvSpPr>
          <p:cNvPr id="5" name="Slide Image Placeholder 4"/>
          <p:cNvSpPr>
            <a:spLocks noGrp="1" noRot="1" noChangeAspect="1"/>
          </p:cNvSpPr>
          <p:nvPr>
            <p:ph type="sldImg"/>
          </p:nvPr>
        </p:nvSpPr>
        <p:spPr>
          <a:xfrm>
            <a:off x="381000" y="482600"/>
            <a:ext cx="6096000" cy="3429000"/>
          </a:xfrm>
        </p:spPr>
      </p:sp>
      <p:sp>
        <p:nvSpPr>
          <p:cNvPr id="8" name="Rectangle 7"/>
          <p:cNvSpPr/>
          <p:nvPr/>
        </p:nvSpPr>
        <p:spPr>
          <a:xfrm>
            <a:off x="833781" y="5339440"/>
            <a:ext cx="5080000" cy="406401"/>
          </a:xfrm>
          <a:prstGeom prst="rect">
            <a:avLst/>
          </a:prstGeom>
          <a:solidFill>
            <a:srgbClr val="B7DEE8"/>
          </a:solidFill>
          <a:ln w="3175">
            <a:solidFill>
              <a:srgbClr val="385D8A"/>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b="1" dirty="0" smtClean="0">
                <a:solidFill>
                  <a:schemeClr val="tx1"/>
                </a:solidFill>
              </a:rPr>
              <a:t>Note: </a:t>
            </a:r>
            <a:r>
              <a:rPr lang="en-US" sz="1200" dirty="0">
                <a:solidFill>
                  <a:schemeClr val="tx1"/>
                </a:solidFill>
              </a:rPr>
              <a:t>For more information about developing an extensible data security policy, refer to the Developer Documentation.</a:t>
            </a:r>
          </a:p>
        </p:txBody>
      </p:sp>
    </p:spTree>
    <p:extLst>
      <p:ext uri="{BB962C8B-B14F-4D97-AF65-F5344CB8AC3E}">
        <p14:creationId xmlns:p14="http://schemas.microsoft.com/office/powerpoint/2010/main" val="3808424591"/>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381000" y="349200"/>
            <a:ext cx="6096000" cy="8398800"/>
          </a:xfrm>
        </p:spPr>
        <p:txBody>
          <a:bodyPr/>
          <a:lstStyle/>
          <a:p>
            <a:pPr marL="224325" indent="-224325">
              <a:buFont typeface="+mj-lt"/>
              <a:buAutoNum type="arabicPeriod" startAt="2"/>
            </a:pPr>
            <a:r>
              <a:rPr lang="en-US" dirty="0"/>
              <a:t>Verify that the Major customers customer group has an ID value of 20. You will create a policy so that an application user can only work with data for this customer group. </a:t>
            </a:r>
          </a:p>
          <a:p>
            <a:pPr marL="224325" indent="-224325">
              <a:buFont typeface="+mj-lt"/>
              <a:buAutoNum type="arabicPeriod" startAt="2"/>
            </a:pPr>
            <a:r>
              <a:rPr lang="en-US" dirty="0"/>
              <a:t>Create a policy query by right-clicking the </a:t>
            </a:r>
            <a:r>
              <a:rPr lang="en-US" b="1" dirty="0" err="1"/>
              <a:t>SecurityPolicy</a:t>
            </a:r>
            <a:r>
              <a:rPr lang="en-US" dirty="0"/>
              <a:t> project, and then navigating to </a:t>
            </a:r>
            <a:r>
              <a:rPr lang="en-US" b="1" dirty="0"/>
              <a:t>New</a:t>
            </a:r>
            <a:r>
              <a:rPr lang="en-US" dirty="0"/>
              <a:t> &gt; </a:t>
            </a:r>
            <a:r>
              <a:rPr lang="en-US" b="1" dirty="0"/>
              <a:t>Query</a:t>
            </a:r>
            <a:r>
              <a:rPr lang="en-US" dirty="0"/>
              <a:t>. Rename the new query to </a:t>
            </a:r>
            <a:r>
              <a:rPr lang="en-US" b="1" dirty="0" err="1"/>
              <a:t>MajorCustomersPolicyQuery</a:t>
            </a:r>
            <a:r>
              <a:rPr lang="en-US" dirty="0"/>
              <a:t>. </a:t>
            </a:r>
          </a:p>
          <a:p>
            <a:pPr marL="224325" indent="-224325">
              <a:buFont typeface="+mj-lt"/>
              <a:buAutoNum type="arabicPeriod" startAt="2"/>
            </a:pPr>
            <a:r>
              <a:rPr lang="en-US" dirty="0"/>
              <a:t>Locate </a:t>
            </a:r>
            <a:r>
              <a:rPr lang="en-US" b="1" dirty="0"/>
              <a:t>Data Sources</a:t>
            </a:r>
            <a:r>
              <a:rPr lang="en-US" dirty="0"/>
              <a:t> under the </a:t>
            </a:r>
            <a:r>
              <a:rPr lang="en-US" b="1" dirty="0" err="1"/>
              <a:t>SecurityPolicy</a:t>
            </a:r>
            <a:r>
              <a:rPr lang="en-US" dirty="0"/>
              <a:t> &gt; </a:t>
            </a:r>
            <a:r>
              <a:rPr lang="en-US" b="1" dirty="0" err="1"/>
              <a:t>MajorCustomersPolicyQuery</a:t>
            </a:r>
            <a:r>
              <a:rPr lang="en-US" dirty="0"/>
              <a:t> node. Add a new data source. </a:t>
            </a:r>
          </a:p>
          <a:p>
            <a:pPr marL="224325" indent="-224325">
              <a:buFont typeface="+mj-lt"/>
              <a:buAutoNum type="arabicPeriod" startAt="2"/>
            </a:pPr>
            <a:r>
              <a:rPr lang="en-US" dirty="0"/>
              <a:t>In the </a:t>
            </a:r>
            <a:r>
              <a:rPr lang="en-US" b="1" dirty="0"/>
              <a:t>Properties</a:t>
            </a:r>
            <a:r>
              <a:rPr lang="en-US" dirty="0"/>
              <a:t> window for the new data source, set the </a:t>
            </a:r>
            <a:r>
              <a:rPr lang="en-US" b="1" dirty="0"/>
              <a:t>Name</a:t>
            </a:r>
            <a:r>
              <a:rPr lang="en-US" dirty="0"/>
              <a:t> property to </a:t>
            </a:r>
            <a:r>
              <a:rPr lang="en-US" b="1" dirty="0"/>
              <a:t>CustGroup_1</a:t>
            </a:r>
            <a:r>
              <a:rPr lang="en-US" dirty="0"/>
              <a:t>, and the </a:t>
            </a:r>
            <a:r>
              <a:rPr lang="en-US" b="1" dirty="0"/>
              <a:t>Table</a:t>
            </a:r>
            <a:r>
              <a:rPr lang="en-US" dirty="0"/>
              <a:t> property to </a:t>
            </a:r>
            <a:r>
              <a:rPr lang="en-US" b="1" dirty="0" err="1"/>
              <a:t>CustGroup</a:t>
            </a:r>
            <a:r>
              <a:rPr lang="en-US" dirty="0"/>
              <a:t>. </a:t>
            </a:r>
          </a:p>
          <a:p>
            <a:pPr marL="224325" indent="-224325">
              <a:buFont typeface="+mj-lt"/>
              <a:buAutoNum type="arabicPeriod" startAt="2"/>
            </a:pPr>
            <a:r>
              <a:rPr lang="en-US" dirty="0"/>
              <a:t>Right click the </a:t>
            </a:r>
            <a:r>
              <a:rPr lang="en-US" b="1" dirty="0"/>
              <a:t>Ranges</a:t>
            </a:r>
            <a:r>
              <a:rPr lang="en-US" dirty="0"/>
              <a:t> node and select </a:t>
            </a:r>
            <a:r>
              <a:rPr lang="en-US" b="1" dirty="0"/>
              <a:t>New Range</a:t>
            </a:r>
            <a:r>
              <a:rPr lang="en-US" dirty="0"/>
              <a:t>. </a:t>
            </a:r>
          </a:p>
          <a:p>
            <a:pPr marL="224325" indent="-224325">
              <a:buFont typeface="+mj-lt"/>
              <a:buAutoNum type="arabicPeriod" startAt="2"/>
            </a:pPr>
            <a:r>
              <a:rPr lang="en-US" dirty="0"/>
              <a:t>In the </a:t>
            </a:r>
            <a:r>
              <a:rPr lang="en-US" b="1" dirty="0"/>
              <a:t>Properties</a:t>
            </a:r>
            <a:r>
              <a:rPr lang="en-US" dirty="0"/>
              <a:t> window for the new range, set the </a:t>
            </a:r>
            <a:r>
              <a:rPr lang="en-US" b="1" dirty="0"/>
              <a:t>Field</a:t>
            </a:r>
            <a:r>
              <a:rPr lang="en-US" dirty="0"/>
              <a:t> property to </a:t>
            </a:r>
            <a:r>
              <a:rPr lang="en-US" b="1" dirty="0" err="1"/>
              <a:t>CustGroup</a:t>
            </a:r>
            <a:r>
              <a:rPr lang="en-US" dirty="0"/>
              <a:t>, and the </a:t>
            </a:r>
            <a:r>
              <a:rPr lang="en-US" b="1" dirty="0"/>
              <a:t>Value</a:t>
            </a:r>
            <a:r>
              <a:rPr lang="en-US" dirty="0"/>
              <a:t> property to 20. </a:t>
            </a:r>
          </a:p>
          <a:p>
            <a:pPr marL="224325" indent="-224325">
              <a:buFont typeface="+mj-lt"/>
              <a:buAutoNum type="arabicPeriod" startAt="2"/>
            </a:pPr>
            <a:r>
              <a:rPr lang="en-US" dirty="0"/>
              <a:t>Locate </a:t>
            </a:r>
            <a:r>
              <a:rPr lang="en-US" b="1" dirty="0"/>
              <a:t>Fields</a:t>
            </a:r>
            <a:r>
              <a:rPr lang="en-US" dirty="0"/>
              <a:t> under the </a:t>
            </a:r>
            <a:r>
              <a:rPr lang="en-US" b="1" dirty="0" err="1"/>
              <a:t>MajorCustomersPolicyQuery</a:t>
            </a:r>
            <a:r>
              <a:rPr lang="en-US" dirty="0"/>
              <a:t> &gt; </a:t>
            </a:r>
            <a:r>
              <a:rPr lang="en-US" b="1" dirty="0"/>
              <a:t>Data Sources</a:t>
            </a:r>
            <a:r>
              <a:rPr lang="en-US" dirty="0"/>
              <a:t> &gt; </a:t>
            </a:r>
            <a:r>
              <a:rPr lang="en-US" b="1" dirty="0"/>
              <a:t>CustGroup_1</a:t>
            </a:r>
            <a:r>
              <a:rPr lang="en-US" dirty="0"/>
              <a:t> node. </a:t>
            </a:r>
          </a:p>
          <a:p>
            <a:pPr marL="224325" indent="-224325">
              <a:buFont typeface="+mj-lt"/>
              <a:buAutoNum type="arabicPeriod" startAt="2"/>
            </a:pPr>
            <a:r>
              <a:rPr lang="en-US" dirty="0"/>
              <a:t>In the </a:t>
            </a:r>
            <a:r>
              <a:rPr lang="en-US" b="1" dirty="0"/>
              <a:t>Properties</a:t>
            </a:r>
            <a:r>
              <a:rPr lang="en-US" dirty="0"/>
              <a:t> window for </a:t>
            </a:r>
            <a:r>
              <a:rPr lang="en-US" b="1" dirty="0"/>
              <a:t>Fields</a:t>
            </a:r>
            <a:r>
              <a:rPr lang="en-US" dirty="0"/>
              <a:t>, set the </a:t>
            </a:r>
            <a:r>
              <a:rPr lang="en-US" b="1" dirty="0"/>
              <a:t>Dynamic</a:t>
            </a:r>
            <a:r>
              <a:rPr lang="en-US" dirty="0"/>
              <a:t> property to </a:t>
            </a:r>
            <a:r>
              <a:rPr lang="en-US" b="1" dirty="0"/>
              <a:t>Yes</a:t>
            </a:r>
            <a:r>
              <a:rPr lang="en-US" dirty="0"/>
              <a:t>. The </a:t>
            </a:r>
            <a:r>
              <a:rPr lang="en-US" b="1" dirty="0"/>
              <a:t>Yes</a:t>
            </a:r>
            <a:r>
              <a:rPr lang="en-US" dirty="0"/>
              <a:t> value indicates that all fields are queried. </a:t>
            </a:r>
          </a:p>
          <a:p>
            <a:pPr marL="224325" indent="-224325">
              <a:buFont typeface="+mj-lt"/>
              <a:buAutoNum type="arabicPeriod" startAt="2"/>
            </a:pPr>
            <a:r>
              <a:rPr lang="en-US" dirty="0"/>
              <a:t>Create a security policy query by right-clicking the </a:t>
            </a:r>
            <a:r>
              <a:rPr lang="en-US" dirty="0" err="1"/>
              <a:t>SecurityPolicy</a:t>
            </a:r>
            <a:r>
              <a:rPr lang="en-US" dirty="0"/>
              <a:t> project, and then navigating to </a:t>
            </a:r>
            <a:r>
              <a:rPr lang="en-US" b="1" dirty="0"/>
              <a:t>New &gt; Security &gt; Security Policy</a:t>
            </a:r>
            <a:r>
              <a:rPr lang="en-US" dirty="0"/>
              <a:t>. Rename the new security policy to </a:t>
            </a:r>
            <a:r>
              <a:rPr lang="en-US" dirty="0" err="1"/>
              <a:t>MajorCustomersPolicy</a:t>
            </a:r>
            <a:r>
              <a:rPr lang="en-US" dirty="0"/>
              <a:t>. </a:t>
            </a:r>
          </a:p>
          <a:p>
            <a:r>
              <a:rPr lang="en-US" dirty="0"/>
              <a:t>14. In the Properties window for </a:t>
            </a:r>
            <a:r>
              <a:rPr lang="en-US" dirty="0" err="1"/>
              <a:t>MajorCustomersPolicy</a:t>
            </a:r>
            <a:r>
              <a:rPr lang="en-US" dirty="0"/>
              <a:t>, set the following </a:t>
            </a:r>
            <a:r>
              <a:rPr lang="es-ES" dirty="0" err="1"/>
              <a:t>properties</a:t>
            </a:r>
            <a:r>
              <a:rPr lang="es-ES" dirty="0"/>
              <a:t>:</a:t>
            </a:r>
          </a:p>
          <a:p>
            <a:pPr marL="685800" lvl="1" indent="-228600">
              <a:buFont typeface="+mj-lt"/>
              <a:buAutoNum type="alphaLcPeriod"/>
            </a:pPr>
            <a:r>
              <a:rPr lang="es-ES" dirty="0" err="1" smtClean="0"/>
              <a:t>Name</a:t>
            </a:r>
            <a:r>
              <a:rPr lang="es-ES" dirty="0" smtClean="0"/>
              <a:t> </a:t>
            </a:r>
            <a:r>
              <a:rPr lang="es-ES" dirty="0"/>
              <a:t>= </a:t>
            </a:r>
            <a:r>
              <a:rPr lang="es-ES" dirty="0" err="1"/>
              <a:t>MajorCustomersPolicy</a:t>
            </a:r>
            <a:endParaRPr lang="es-ES" dirty="0"/>
          </a:p>
          <a:p>
            <a:pPr marL="685800" lvl="1" indent="-228600">
              <a:buFont typeface="+mj-lt"/>
              <a:buAutoNum type="alphaLcPeriod"/>
            </a:pPr>
            <a:r>
              <a:rPr lang="en-US" dirty="0" smtClean="0"/>
              <a:t>Label </a:t>
            </a:r>
            <a:r>
              <a:rPr lang="en-US" dirty="0"/>
              <a:t>= Restrict data to major customers</a:t>
            </a:r>
          </a:p>
          <a:p>
            <a:pPr marL="685800" lvl="1" indent="-228600">
              <a:buFont typeface="+mj-lt"/>
              <a:buAutoNum type="alphaLcPeriod"/>
            </a:pPr>
            <a:r>
              <a:rPr lang="es-ES" dirty="0" err="1" smtClean="0"/>
              <a:t>PrimaryTable</a:t>
            </a:r>
            <a:r>
              <a:rPr lang="es-ES" dirty="0" smtClean="0"/>
              <a:t> </a:t>
            </a:r>
            <a:r>
              <a:rPr lang="es-ES" dirty="0"/>
              <a:t>= </a:t>
            </a:r>
            <a:r>
              <a:rPr lang="es-ES" dirty="0" err="1"/>
              <a:t>CustGroup</a:t>
            </a:r>
            <a:endParaRPr lang="es-ES" dirty="0"/>
          </a:p>
          <a:p>
            <a:pPr marL="685800" lvl="1" indent="-228600">
              <a:buFont typeface="+mj-lt"/>
              <a:buAutoNum type="alphaLcPeriod"/>
            </a:pPr>
            <a:r>
              <a:rPr lang="es-ES" dirty="0" err="1" smtClean="0"/>
              <a:t>Query</a:t>
            </a:r>
            <a:r>
              <a:rPr lang="es-ES" dirty="0" smtClean="0"/>
              <a:t> </a:t>
            </a:r>
            <a:r>
              <a:rPr lang="es-ES" dirty="0"/>
              <a:t>= </a:t>
            </a:r>
            <a:r>
              <a:rPr lang="es-ES" dirty="0" err="1"/>
              <a:t>MajorCustomersPolicyQuery</a:t>
            </a:r>
            <a:endParaRPr lang="es-ES" dirty="0"/>
          </a:p>
          <a:p>
            <a:pPr marL="685800" lvl="1" indent="-228600">
              <a:buFont typeface="+mj-lt"/>
              <a:buAutoNum type="alphaLcPeriod"/>
            </a:pPr>
            <a:r>
              <a:rPr lang="en-US" dirty="0" err="1" smtClean="0"/>
              <a:t>PolicyGroup</a:t>
            </a:r>
            <a:r>
              <a:rPr lang="en-US" dirty="0" smtClean="0"/>
              <a:t> </a:t>
            </a:r>
            <a:r>
              <a:rPr lang="en-US" dirty="0"/>
              <a:t>= Customer group based policy</a:t>
            </a:r>
          </a:p>
          <a:p>
            <a:pPr marL="685800" lvl="1" indent="-228600">
              <a:buFont typeface="+mj-lt"/>
              <a:buAutoNum type="alphaLcPeriod"/>
            </a:pPr>
            <a:r>
              <a:rPr lang="es-ES" dirty="0" err="1" smtClean="0"/>
              <a:t>ConstrainedTable</a:t>
            </a:r>
            <a:r>
              <a:rPr lang="es-ES" dirty="0" smtClean="0"/>
              <a:t> </a:t>
            </a:r>
            <a:r>
              <a:rPr lang="es-ES" dirty="0"/>
              <a:t>= Yes</a:t>
            </a:r>
          </a:p>
          <a:p>
            <a:pPr marL="685800" lvl="1" indent="-228600">
              <a:buFont typeface="+mj-lt"/>
              <a:buAutoNum type="alphaLcPeriod"/>
            </a:pPr>
            <a:r>
              <a:rPr lang="es-ES" dirty="0" err="1" smtClean="0"/>
              <a:t>Enabled</a:t>
            </a:r>
            <a:r>
              <a:rPr lang="es-ES" dirty="0" smtClean="0"/>
              <a:t> </a:t>
            </a:r>
            <a:r>
              <a:rPr lang="es-ES" dirty="0"/>
              <a:t>= Yes</a:t>
            </a:r>
          </a:p>
          <a:p>
            <a:pPr marL="685800" lvl="1" indent="-228600">
              <a:buFont typeface="+mj-lt"/>
              <a:buAutoNum type="alphaLcPeriod"/>
            </a:pPr>
            <a:r>
              <a:rPr lang="es-ES" dirty="0" err="1" smtClean="0"/>
              <a:t>Operation</a:t>
            </a:r>
            <a:r>
              <a:rPr lang="es-ES" dirty="0" smtClean="0"/>
              <a:t> </a:t>
            </a:r>
            <a:r>
              <a:rPr lang="es-ES" dirty="0"/>
              <a:t>= </a:t>
            </a:r>
            <a:r>
              <a:rPr lang="es-ES" dirty="0" err="1"/>
              <a:t>All</a:t>
            </a:r>
            <a:r>
              <a:rPr lang="es-ES" dirty="0"/>
              <a:t> </a:t>
            </a:r>
            <a:r>
              <a:rPr lang="es-ES" dirty="0" err="1"/>
              <a:t>operations</a:t>
            </a:r>
            <a:endParaRPr lang="es-ES" dirty="0"/>
          </a:p>
          <a:p>
            <a:r>
              <a:rPr lang="en-US" dirty="0"/>
              <a:t>15. Save and compile the security </a:t>
            </a:r>
            <a:r>
              <a:rPr lang="en-US" dirty="0" smtClean="0"/>
              <a:t>policy.</a:t>
            </a:r>
            <a:endParaRPr lang="en-US" dirty="0"/>
          </a:p>
          <a:p>
            <a:endParaRPr lang="en-US" b="1" dirty="0" smtClean="0"/>
          </a:p>
          <a:p>
            <a:endParaRPr lang="en-US" b="1" dirty="0"/>
          </a:p>
          <a:p>
            <a:endParaRPr lang="en-US" b="1" dirty="0"/>
          </a:p>
          <a:p>
            <a:endParaRPr lang="en-US" dirty="0" smtClean="0"/>
          </a:p>
          <a:p>
            <a:r>
              <a:rPr lang="en-US" dirty="0" smtClean="0"/>
              <a:t>16</a:t>
            </a:r>
            <a:r>
              <a:rPr lang="en-US" dirty="0"/>
              <a:t>. In this example, we will use Nancy who is assigned to the Sales manager </a:t>
            </a:r>
            <a:r>
              <a:rPr lang="en-US" dirty="0" smtClean="0"/>
              <a:t>role, </a:t>
            </a:r>
            <a:r>
              <a:rPr lang="en-US" dirty="0"/>
              <a:t>in which </a:t>
            </a:r>
            <a:r>
              <a:rPr lang="en-US" dirty="0" smtClean="0"/>
              <a:t>Nancy has </a:t>
            </a:r>
            <a:r>
              <a:rPr lang="en-US" dirty="0"/>
              <a:t>access to the </a:t>
            </a:r>
            <a:r>
              <a:rPr lang="en-US" dirty="0" err="1"/>
              <a:t>CustGroup</a:t>
            </a:r>
            <a:r>
              <a:rPr lang="en-US" dirty="0"/>
              <a:t> table.</a:t>
            </a:r>
          </a:p>
          <a:p>
            <a:r>
              <a:rPr lang="en-US" dirty="0"/>
              <a:t>17. Go to the desktop and </a:t>
            </a:r>
            <a:r>
              <a:rPr lang="en-US" dirty="0" smtClean="0"/>
              <a:t>double-click </a:t>
            </a:r>
            <a:r>
              <a:rPr lang="en-US" b="1" dirty="0"/>
              <a:t>Nancy.cmd</a:t>
            </a:r>
            <a:r>
              <a:rPr lang="en-US" dirty="0"/>
              <a:t> to log in as Nancy. </a:t>
            </a:r>
          </a:p>
        </p:txBody>
      </p:sp>
      <p:sp>
        <p:nvSpPr>
          <p:cNvPr id="4" name="Slide Number Placeholder 3"/>
          <p:cNvSpPr>
            <a:spLocks noGrp="1"/>
          </p:cNvSpPr>
          <p:nvPr>
            <p:ph type="sldNum" sz="quarter" idx="10"/>
          </p:nvPr>
        </p:nvSpPr>
        <p:spPr/>
        <p:txBody>
          <a:bodyPr/>
          <a:lstStyle/>
          <a:p>
            <a:fld id="{675416BA-65F7-274A-AD61-D0FA78F3AA6E}" type="slidenum">
              <a:rPr lang="en-US" smtClean="0"/>
              <a:pPr/>
              <a:t>67</a:t>
            </a:fld>
            <a:endParaRPr lang="en-US" dirty="0"/>
          </a:p>
        </p:txBody>
      </p:sp>
      <p:sp>
        <p:nvSpPr>
          <p:cNvPr id="2" name="Rectangle 1"/>
          <p:cNvSpPr/>
          <p:nvPr/>
        </p:nvSpPr>
        <p:spPr>
          <a:xfrm>
            <a:off x="901700" y="6740525"/>
            <a:ext cx="5080000" cy="768350"/>
          </a:xfrm>
          <a:prstGeom prst="rect">
            <a:avLst/>
          </a:prstGeom>
          <a:gradFill flip="none" rotWithShape="1">
            <a:gsLst>
              <a:gs pos="0">
                <a:srgbClr val="B7DEE8"/>
              </a:gs>
              <a:gs pos="100000">
                <a:schemeClr val="accent1">
                  <a:tint val="50000"/>
                  <a:shade val="100000"/>
                  <a:satMod val="350000"/>
                </a:schemeClr>
              </a:gs>
            </a:gsLst>
            <a:lin ang="16200000" scaled="0"/>
            <a:tileRect/>
          </a:gradFill>
          <a:ln w="3175">
            <a:solidFill>
              <a:srgbClr val="385D8A"/>
            </a:solidFill>
          </a:ln>
        </p:spPr>
        <p:style>
          <a:lnRef idx="1">
            <a:schemeClr val="accent1"/>
          </a:lnRef>
          <a:fillRef idx="3">
            <a:schemeClr val="accent1"/>
          </a:fillRef>
          <a:effectRef idx="2">
            <a:schemeClr val="accent1"/>
          </a:effectRef>
          <a:fontRef idx="minor">
            <a:schemeClr val="lt1"/>
          </a:fontRef>
        </p:style>
        <p:txBody>
          <a:bodyPr rtlCol="0" anchor="t"/>
          <a:lstStyle/>
          <a:p>
            <a:r>
              <a:rPr lang="en-US" sz="1100" b="1" dirty="0" smtClean="0">
                <a:solidFill>
                  <a:schemeClr val="tx1"/>
                </a:solidFill>
              </a:rPr>
              <a:t>Note</a:t>
            </a:r>
            <a:r>
              <a:rPr lang="en-US" sz="1100" dirty="0" smtClean="0">
                <a:solidFill>
                  <a:schemeClr val="tx1"/>
                </a:solidFill>
              </a:rPr>
              <a:t>: </a:t>
            </a:r>
            <a:r>
              <a:rPr lang="en-US" sz="1100" dirty="0">
                <a:solidFill>
                  <a:schemeClr val="tx1"/>
                </a:solidFill>
              </a:rPr>
              <a:t>The security policy is now ready for deployment and testing. Note that the </a:t>
            </a:r>
            <a:r>
              <a:rPr lang="en-US" sz="1100" b="1" dirty="0" err="1">
                <a:solidFill>
                  <a:schemeClr val="tx1"/>
                </a:solidFill>
              </a:rPr>
              <a:t>ContextType</a:t>
            </a:r>
            <a:r>
              <a:rPr lang="en-US" sz="1100" b="1" dirty="0">
                <a:solidFill>
                  <a:schemeClr val="tx1"/>
                </a:solidFill>
              </a:rPr>
              <a:t> </a:t>
            </a:r>
            <a:r>
              <a:rPr lang="en-US" sz="1100" dirty="0">
                <a:solidFill>
                  <a:schemeClr val="tx1"/>
                </a:solidFill>
              </a:rPr>
              <a:t>property is currently set to the value </a:t>
            </a:r>
            <a:r>
              <a:rPr lang="en-US" sz="1100" b="1" dirty="0" err="1">
                <a:solidFill>
                  <a:schemeClr val="tx1"/>
                </a:solidFill>
              </a:rPr>
              <a:t>ContextString</a:t>
            </a:r>
            <a:r>
              <a:rPr lang="en-US" sz="1100" dirty="0">
                <a:solidFill>
                  <a:schemeClr val="tx1"/>
                </a:solidFill>
              </a:rPr>
              <a:t>, but the </a:t>
            </a:r>
            <a:r>
              <a:rPr lang="en-US" sz="1100" b="1" dirty="0" err="1">
                <a:solidFill>
                  <a:schemeClr val="tx1"/>
                </a:solidFill>
              </a:rPr>
              <a:t>ContextString</a:t>
            </a:r>
            <a:r>
              <a:rPr lang="en-US" sz="1100" b="1" dirty="0">
                <a:solidFill>
                  <a:schemeClr val="tx1"/>
                </a:solidFill>
              </a:rPr>
              <a:t> </a:t>
            </a:r>
            <a:r>
              <a:rPr lang="en-US" sz="1100" dirty="0">
                <a:solidFill>
                  <a:schemeClr val="tx1"/>
                </a:solidFill>
              </a:rPr>
              <a:t>property is empty. This combination implies that when it is enabled, this security policy will always be applicable for all users.</a:t>
            </a:r>
          </a:p>
        </p:txBody>
      </p:sp>
    </p:spTree>
    <p:extLst>
      <p:ext uri="{BB962C8B-B14F-4D97-AF65-F5344CB8AC3E}">
        <p14:creationId xmlns:p14="http://schemas.microsoft.com/office/powerpoint/2010/main" val="1269369302"/>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381000" y="349200"/>
            <a:ext cx="6096000" cy="8398800"/>
          </a:xfrm>
        </p:spPr>
        <p:txBody>
          <a:bodyPr/>
          <a:lstStyle/>
          <a:p>
            <a:pPr marL="228600" indent="-228600">
              <a:buFont typeface="+mj-lt"/>
              <a:buAutoNum type="arabicPeriod" startAt="18"/>
            </a:pPr>
            <a:r>
              <a:rPr lang="en-US" sz="1200" dirty="0" smtClean="0"/>
              <a:t>Ensure </a:t>
            </a:r>
            <a:r>
              <a:rPr lang="en-US" sz="1200" dirty="0"/>
              <a:t>logged into company Contoso Entertainment Systems </a:t>
            </a:r>
            <a:r>
              <a:rPr lang="en-US" sz="1200" dirty="0" smtClean="0"/>
              <a:t>USA </a:t>
            </a:r>
            <a:r>
              <a:rPr lang="es-ES" sz="1200" dirty="0" smtClean="0"/>
              <a:t>(CEU</a:t>
            </a:r>
            <a:r>
              <a:rPr lang="es-ES" sz="1200" dirty="0"/>
              <a:t>).</a:t>
            </a:r>
          </a:p>
          <a:p>
            <a:pPr marL="228600" indent="-228600">
              <a:buFont typeface="+mj-lt"/>
              <a:buAutoNum type="arabicPeriod" startAt="18"/>
            </a:pPr>
            <a:r>
              <a:rPr lang="en-US" sz="1200" dirty="0" smtClean="0"/>
              <a:t>Switch </a:t>
            </a:r>
            <a:r>
              <a:rPr lang="en-US" sz="1200" dirty="0"/>
              <a:t>to module Accounts Receivable and open Setup &gt; Customers &gt; </a:t>
            </a:r>
            <a:r>
              <a:rPr lang="es-ES" sz="1200" dirty="0" err="1"/>
              <a:t>Customer</a:t>
            </a:r>
            <a:r>
              <a:rPr lang="es-ES" sz="1200" dirty="0"/>
              <a:t> </a:t>
            </a:r>
            <a:r>
              <a:rPr lang="es-ES" sz="1200" dirty="0" err="1"/>
              <a:t>groups</a:t>
            </a:r>
            <a:r>
              <a:rPr lang="es-ES" sz="1200" dirty="0"/>
              <a:t>.</a:t>
            </a:r>
          </a:p>
          <a:p>
            <a:pPr marL="228600" indent="-228600">
              <a:buFont typeface="+mj-lt"/>
              <a:buAutoNum type="arabicPeriod" startAt="18"/>
            </a:pPr>
            <a:r>
              <a:rPr lang="en-US" sz="1200" dirty="0" smtClean="0"/>
              <a:t>Verify </a:t>
            </a:r>
            <a:r>
              <a:rPr lang="en-US" sz="1200" dirty="0"/>
              <a:t>that Nancy can view ONLY the Major customers customer group </a:t>
            </a:r>
            <a:r>
              <a:rPr lang="es-ES" sz="1200" dirty="0"/>
              <a:t>(20).</a:t>
            </a:r>
          </a:p>
          <a:p>
            <a:pPr marL="228600" indent="-228600">
              <a:buFont typeface="+mj-lt"/>
              <a:buAutoNum type="arabicPeriod" startAt="18"/>
            </a:pPr>
            <a:r>
              <a:rPr lang="en-US" sz="1200" dirty="0" smtClean="0"/>
              <a:t>Try </a:t>
            </a:r>
            <a:r>
              <a:rPr lang="en-US" sz="1200" dirty="0"/>
              <a:t>to insert a new record with an ID of 100 and verify that the application user cannot add any other customer group.</a:t>
            </a:r>
          </a:p>
          <a:p>
            <a:pPr marL="228600" indent="-228600">
              <a:buFont typeface="+mj-lt"/>
              <a:buAutoNum type="arabicPeriod" startAt="18"/>
            </a:pPr>
            <a:r>
              <a:rPr lang="en-US" sz="1200" dirty="0" smtClean="0"/>
              <a:t>When </a:t>
            </a:r>
            <a:r>
              <a:rPr lang="en-US" sz="1200" dirty="0"/>
              <a:t>you try to insert a record you will see an error message in the </a:t>
            </a:r>
            <a:r>
              <a:rPr lang="en-US" sz="1200" dirty="0" err="1"/>
              <a:t>Infolog</a:t>
            </a:r>
            <a:r>
              <a:rPr lang="en-US" sz="1200" dirty="0"/>
              <a:t> as </a:t>
            </a:r>
            <a:r>
              <a:rPr lang="en-US" sz="1200" i="1" dirty="0"/>
              <a:t>“Cannot create a record in Customer groups (</a:t>
            </a:r>
            <a:r>
              <a:rPr lang="en-US" sz="1200" i="1" dirty="0" err="1"/>
              <a:t>CustGroup</a:t>
            </a:r>
            <a:r>
              <a:rPr lang="en-US" sz="1200" i="1" dirty="0"/>
              <a:t>). </a:t>
            </a:r>
            <a:r>
              <a:rPr lang="es-ES" sz="1200" i="1" dirty="0"/>
              <a:t>Security </a:t>
            </a:r>
            <a:r>
              <a:rPr lang="es-ES" sz="1200" i="1" dirty="0" err="1"/>
              <a:t>policy</a:t>
            </a:r>
            <a:r>
              <a:rPr lang="es-ES" sz="1200" i="1" dirty="0"/>
              <a:t> </a:t>
            </a:r>
            <a:r>
              <a:rPr lang="es-ES" sz="1200" i="1" dirty="0" err="1"/>
              <a:t>permission</a:t>
            </a:r>
            <a:r>
              <a:rPr lang="es-ES" sz="1200" i="1" dirty="0"/>
              <a:t> </a:t>
            </a:r>
            <a:r>
              <a:rPr lang="es-ES" sz="1200" i="1" dirty="0" err="1"/>
              <a:t>denied</a:t>
            </a:r>
            <a:r>
              <a:rPr lang="es-ES" sz="1200" i="1" dirty="0" smtClean="0"/>
              <a:t>”.</a:t>
            </a:r>
            <a:endParaRPr lang="en-US" sz="1200" b="1" dirty="0"/>
          </a:p>
        </p:txBody>
      </p:sp>
      <p:sp>
        <p:nvSpPr>
          <p:cNvPr id="4" name="Slide Number Placeholder 3"/>
          <p:cNvSpPr>
            <a:spLocks noGrp="1"/>
          </p:cNvSpPr>
          <p:nvPr>
            <p:ph type="sldNum" sz="quarter" idx="10"/>
          </p:nvPr>
        </p:nvSpPr>
        <p:spPr/>
        <p:txBody>
          <a:bodyPr/>
          <a:lstStyle/>
          <a:p>
            <a:fld id="{675416BA-65F7-274A-AD61-D0FA78F3AA6E}" type="slidenum">
              <a:rPr lang="en-US" smtClean="0"/>
              <a:pPr/>
              <a:t>68</a:t>
            </a:fld>
            <a:endParaRPr lang="en-US" dirty="0"/>
          </a:p>
        </p:txBody>
      </p:sp>
    </p:spTree>
    <p:extLst>
      <p:ext uri="{BB962C8B-B14F-4D97-AF65-F5344CB8AC3E}">
        <p14:creationId xmlns:p14="http://schemas.microsoft.com/office/powerpoint/2010/main" val="1269369302"/>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Notes Placeholder 6"/>
          <p:cNvSpPr>
            <a:spLocks noGrp="1"/>
          </p:cNvSpPr>
          <p:nvPr>
            <p:ph type="body" idx="1"/>
          </p:nvPr>
        </p:nvSpPr>
        <p:spPr/>
        <p:txBody>
          <a:bodyPr/>
          <a:lstStyle/>
          <a:p>
            <a:r>
              <a:rPr lang="en-US" b="1" dirty="0" smtClean="0"/>
              <a:t>Scenario</a:t>
            </a:r>
            <a:r>
              <a:rPr lang="en-US" b="1" dirty="0"/>
              <a:t>: Create Role Context Security Policy</a:t>
            </a:r>
          </a:p>
          <a:p>
            <a:r>
              <a:rPr lang="en-US" dirty="0" smtClean="0"/>
              <a:t>You have requested a Microsoft Dynamics AX developer create a </a:t>
            </a:r>
            <a:r>
              <a:rPr lang="en-US" dirty="0"/>
              <a:t>security policy to restrict access to Customer Group 20 for all users who belong to the Sales Manager role. </a:t>
            </a:r>
            <a:endParaRPr lang="en-US" b="1" dirty="0"/>
          </a:p>
          <a:p>
            <a:r>
              <a:rPr lang="en-US" b="1" dirty="0"/>
              <a:t>Procedure: Create Role Context Security Policy</a:t>
            </a:r>
          </a:p>
          <a:p>
            <a:r>
              <a:rPr lang="en-US" dirty="0"/>
              <a:t>To create a security policy restricting the </a:t>
            </a:r>
            <a:r>
              <a:rPr lang="en-US" dirty="0" err="1"/>
              <a:t>CustGroup</a:t>
            </a:r>
            <a:r>
              <a:rPr lang="en-US" dirty="0"/>
              <a:t> table for the Sales Manager role, follow these steps</a:t>
            </a:r>
            <a:r>
              <a:rPr lang="en-US" dirty="0" smtClean="0"/>
              <a:t>:</a:t>
            </a:r>
            <a:endParaRPr lang="en-US" dirty="0"/>
          </a:p>
          <a:p>
            <a:r>
              <a:rPr lang="en-US" dirty="0"/>
              <a:t>Change the </a:t>
            </a:r>
            <a:r>
              <a:rPr lang="en-US" b="1" dirty="0" err="1"/>
              <a:t>ContextType</a:t>
            </a:r>
            <a:r>
              <a:rPr lang="en-US" dirty="0"/>
              <a:t> property on the policy node </a:t>
            </a:r>
            <a:r>
              <a:rPr lang="en-US" dirty="0" err="1"/>
              <a:t>MajorCustomersPolicy</a:t>
            </a:r>
            <a:r>
              <a:rPr lang="en-US" dirty="0"/>
              <a:t> to </a:t>
            </a:r>
            <a:r>
              <a:rPr lang="en-US" b="1" dirty="0" err="1"/>
              <a:t>RoleName</a:t>
            </a:r>
            <a:r>
              <a:rPr lang="en-US" dirty="0"/>
              <a:t>:</a:t>
            </a:r>
          </a:p>
          <a:p>
            <a:pPr marL="224325" indent="-224325">
              <a:buFont typeface="+mj-lt"/>
              <a:buAutoNum type="arabicPeriod"/>
            </a:pPr>
            <a:r>
              <a:rPr lang="en-US" dirty="0"/>
              <a:t>Change the </a:t>
            </a:r>
            <a:r>
              <a:rPr lang="en-US" b="1" dirty="0" err="1"/>
              <a:t>ContextType</a:t>
            </a:r>
            <a:r>
              <a:rPr lang="en-US" dirty="0"/>
              <a:t> property on the policy node </a:t>
            </a:r>
            <a:r>
              <a:rPr lang="en-US" b="1" dirty="0" err="1"/>
              <a:t>MajorCustomersPolicy</a:t>
            </a:r>
            <a:r>
              <a:rPr lang="en-US" dirty="0"/>
              <a:t> to </a:t>
            </a:r>
            <a:r>
              <a:rPr lang="en-US" b="1" dirty="0" err="1"/>
              <a:t>RoleName</a:t>
            </a:r>
            <a:r>
              <a:rPr lang="en-US" dirty="0"/>
              <a:t>. </a:t>
            </a:r>
          </a:p>
          <a:p>
            <a:pPr marL="224325" indent="-224325">
              <a:buFont typeface="+mj-lt"/>
              <a:buAutoNum type="arabicPeriod"/>
            </a:pPr>
            <a:r>
              <a:rPr lang="en-US" dirty="0"/>
              <a:t>Set the </a:t>
            </a:r>
            <a:r>
              <a:rPr lang="en-US" b="1" dirty="0" err="1"/>
              <a:t>RoleName</a:t>
            </a:r>
            <a:r>
              <a:rPr lang="en-US" dirty="0"/>
              <a:t> property on the policy node to </a:t>
            </a:r>
            <a:r>
              <a:rPr lang="en-US" b="1" dirty="0" err="1"/>
              <a:t>TradeSalesManager</a:t>
            </a:r>
            <a:r>
              <a:rPr lang="en-US" dirty="0"/>
              <a:t>. </a:t>
            </a:r>
          </a:p>
          <a:p>
            <a:r>
              <a:rPr lang="en-US" b="1" u="sng" dirty="0"/>
              <a:t>As Nancy</a:t>
            </a:r>
            <a:r>
              <a:rPr lang="en-US" dirty="0"/>
              <a:t>, verify that the new security policy is enforced by the system:</a:t>
            </a:r>
          </a:p>
          <a:p>
            <a:pPr marL="228600" indent="-228600">
              <a:buFont typeface="+mj-lt"/>
              <a:buAutoNum type="arabicPeriod" startAt="3"/>
            </a:pPr>
            <a:r>
              <a:rPr lang="en-US" dirty="0" smtClean="0"/>
              <a:t>In </a:t>
            </a:r>
            <a:r>
              <a:rPr lang="en-US" dirty="0"/>
              <a:t>this example, we will use Nancy who is assigned to the Sales manager role in which has access to the </a:t>
            </a:r>
            <a:r>
              <a:rPr lang="en-US" dirty="0" err="1"/>
              <a:t>CustGroup</a:t>
            </a:r>
            <a:r>
              <a:rPr lang="en-US" dirty="0"/>
              <a:t> table.</a:t>
            </a:r>
          </a:p>
          <a:p>
            <a:pPr marL="228600" indent="-228600">
              <a:buFont typeface="+mj-lt"/>
              <a:buAutoNum type="arabicPeriod" startAt="4"/>
            </a:pPr>
            <a:r>
              <a:rPr lang="en-US" dirty="0" smtClean="0"/>
              <a:t>Go </a:t>
            </a:r>
            <a:r>
              <a:rPr lang="en-US" dirty="0"/>
              <a:t>to the desktop and </a:t>
            </a:r>
            <a:r>
              <a:rPr lang="en-US" dirty="0" smtClean="0"/>
              <a:t>double-click </a:t>
            </a:r>
            <a:r>
              <a:rPr lang="en-US" b="1" dirty="0"/>
              <a:t>Nancy.cmd</a:t>
            </a:r>
            <a:r>
              <a:rPr lang="en-US" dirty="0"/>
              <a:t> to log in as </a:t>
            </a:r>
            <a:r>
              <a:rPr lang="en-US" b="1" dirty="0"/>
              <a:t>Nancy</a:t>
            </a:r>
            <a:r>
              <a:rPr lang="en-US" dirty="0"/>
              <a:t>.</a:t>
            </a:r>
          </a:p>
          <a:p>
            <a:endParaRPr lang="es-E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69</a:t>
            </a:fld>
            <a:endParaRPr lang="en-US" dirty="0"/>
          </a:p>
        </p:txBody>
      </p:sp>
      <p:sp>
        <p:nvSpPr>
          <p:cNvPr id="5" name="Rectangle 4"/>
          <p:cNvSpPr/>
          <p:nvPr/>
        </p:nvSpPr>
        <p:spPr>
          <a:xfrm>
            <a:off x="753715" y="7443392"/>
            <a:ext cx="4969565" cy="899411"/>
          </a:xfrm>
          <a:prstGeom prst="rect">
            <a:avLst/>
          </a:prstGeom>
          <a:solidFill>
            <a:srgbClr val="B7DEE8"/>
          </a:solidFill>
          <a:ln w="3175">
            <a:solidFill>
              <a:srgbClr val="385D8A"/>
            </a:solidFill>
          </a:ln>
        </p:spPr>
        <p:style>
          <a:lnRef idx="2">
            <a:schemeClr val="accent1">
              <a:shade val="50000"/>
            </a:schemeClr>
          </a:lnRef>
          <a:fillRef idx="1">
            <a:schemeClr val="accent1"/>
          </a:fillRef>
          <a:effectRef idx="0">
            <a:schemeClr val="accent1"/>
          </a:effectRef>
          <a:fontRef idx="minor">
            <a:schemeClr val="lt1"/>
          </a:fontRef>
        </p:style>
        <p:txBody>
          <a:bodyPr lIns="89730" tIns="44865" rIns="89730" bIns="44865" rtlCol="0" anchor="t"/>
          <a:lstStyle/>
          <a:p>
            <a:r>
              <a:rPr lang="en-US" sz="1200" b="1" dirty="0">
                <a:solidFill>
                  <a:schemeClr val="tx1"/>
                </a:solidFill>
              </a:rPr>
              <a:t>Note: </a:t>
            </a:r>
            <a:r>
              <a:rPr lang="en-US" sz="1200" dirty="0">
                <a:solidFill>
                  <a:schemeClr val="tx1"/>
                </a:solidFill>
              </a:rPr>
              <a:t>The security policy is now ready for deployment and testing. Note that the </a:t>
            </a:r>
            <a:r>
              <a:rPr lang="en-US" sz="1200" b="1" dirty="0" err="1">
                <a:solidFill>
                  <a:schemeClr val="tx1"/>
                </a:solidFill>
              </a:rPr>
              <a:t>ContextType</a:t>
            </a:r>
            <a:r>
              <a:rPr lang="en-US" sz="1200" dirty="0">
                <a:solidFill>
                  <a:schemeClr val="tx1"/>
                </a:solidFill>
              </a:rPr>
              <a:t> property is currently set to the value </a:t>
            </a:r>
            <a:r>
              <a:rPr lang="en-US" sz="1200" b="1" dirty="0" err="1">
                <a:solidFill>
                  <a:schemeClr val="tx1"/>
                </a:solidFill>
              </a:rPr>
              <a:t>ContextString</a:t>
            </a:r>
            <a:r>
              <a:rPr lang="en-US" sz="1200" dirty="0">
                <a:solidFill>
                  <a:schemeClr val="tx1"/>
                </a:solidFill>
              </a:rPr>
              <a:t>, but the </a:t>
            </a:r>
            <a:r>
              <a:rPr lang="en-US" sz="1200" b="1" dirty="0" err="1">
                <a:solidFill>
                  <a:schemeClr val="tx1"/>
                </a:solidFill>
              </a:rPr>
              <a:t>ContextString</a:t>
            </a:r>
            <a:r>
              <a:rPr lang="en-US" sz="1200" dirty="0">
                <a:solidFill>
                  <a:schemeClr val="tx1"/>
                </a:solidFill>
              </a:rPr>
              <a:t> property is empty. This combination implies that when it is enabled, this security policy will always be applicable for all users.</a:t>
            </a:r>
          </a:p>
        </p:txBody>
      </p:sp>
      <p:sp>
        <p:nvSpPr>
          <p:cNvPr id="6" name="Slide Image Placeholder 5"/>
          <p:cNvSpPr>
            <a:spLocks noGrp="1" noRot="1" noChangeAspect="1"/>
          </p:cNvSpPr>
          <p:nvPr>
            <p:ph type="sldImg"/>
          </p:nvPr>
        </p:nvSpPr>
        <p:spPr>
          <a:xfrm>
            <a:off x="381000" y="482600"/>
            <a:ext cx="6096000" cy="3429000"/>
          </a:xfrm>
        </p:spPr>
      </p:sp>
    </p:spTree>
    <p:extLst>
      <p:ext uri="{BB962C8B-B14F-4D97-AF65-F5344CB8AC3E}">
        <p14:creationId xmlns:p14="http://schemas.microsoft.com/office/powerpoint/2010/main" val="8746899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b="1" dirty="0" smtClean="0"/>
              <a:t>Security </a:t>
            </a:r>
            <a:r>
              <a:rPr lang="en-US" b="1" dirty="0"/>
              <a:t>Overview</a:t>
            </a:r>
          </a:p>
          <a:p>
            <a:r>
              <a:rPr lang="en-US" dirty="0"/>
              <a:t>Understanding the security architecture of Microsoft Dynamics AX can help you customize security to fit your business needs. </a:t>
            </a:r>
          </a:p>
          <a:p>
            <a:r>
              <a:rPr lang="en-US" dirty="0"/>
              <a:t>The diagram on the slide above provides a high-level overview of Microsoft Dynamics AX security architecture.</a:t>
            </a:r>
          </a:p>
          <a:p>
            <a:endParaRPr lang="en-US" dirty="0"/>
          </a:p>
          <a:p>
            <a:r>
              <a:rPr lang="en-US" dirty="0"/>
              <a:t>“Microsoft Dynamics AX 2012 has several security layers and elements available to filter who and what can be accessed.</a:t>
            </a:r>
          </a:p>
          <a:p>
            <a:r>
              <a:rPr lang="en-US" dirty="0"/>
              <a:t>Lets take a look into the different elements to understand the possibilities and usages.”</a:t>
            </a:r>
          </a:p>
        </p:txBody>
      </p:sp>
      <p:sp>
        <p:nvSpPr>
          <p:cNvPr id="4" name="Slide Number Placeholder 3"/>
          <p:cNvSpPr>
            <a:spLocks noGrp="1"/>
          </p:cNvSpPr>
          <p:nvPr>
            <p:ph type="sldNum" sz="quarter" idx="10"/>
          </p:nvPr>
        </p:nvSpPr>
        <p:spPr/>
        <p:txBody>
          <a:bodyPr/>
          <a:lstStyle/>
          <a:p>
            <a:fld id="{8B263312-38AA-4E1E-B2B5-0F8F122B24FE}" type="slidenum">
              <a:rPr lang="en-US" smtClean="0"/>
              <a:pPr/>
              <a:t>7</a:t>
            </a:fld>
            <a:endParaRPr lang="en-US" dirty="0"/>
          </a:p>
        </p:txBody>
      </p:sp>
      <p:sp>
        <p:nvSpPr>
          <p:cNvPr id="7" name="Slide Image Placeholder 6"/>
          <p:cNvSpPr>
            <a:spLocks noGrp="1" noRot="1" noChangeAspect="1"/>
          </p:cNvSpPr>
          <p:nvPr>
            <p:ph type="sldImg"/>
          </p:nvPr>
        </p:nvSpPr>
        <p:spPr>
          <a:xfrm>
            <a:off x="381000" y="482600"/>
            <a:ext cx="6096000" cy="3429000"/>
          </a:xfrm>
        </p:spPr>
      </p:sp>
    </p:spTree>
    <p:extLst>
      <p:ext uri="{BB962C8B-B14F-4D97-AF65-F5344CB8AC3E}">
        <p14:creationId xmlns:p14="http://schemas.microsoft.com/office/powerpoint/2010/main" val="2670632951"/>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381000" y="349200"/>
            <a:ext cx="6096000" cy="8398800"/>
          </a:xfrm>
        </p:spPr>
        <p:txBody>
          <a:bodyPr/>
          <a:lstStyle/>
          <a:p>
            <a:pPr marL="228600" indent="-228600">
              <a:buFont typeface="+mj-lt"/>
              <a:buAutoNum type="arabicPeriod" startAt="5"/>
            </a:pPr>
            <a:r>
              <a:rPr lang="en-US" dirty="0" smtClean="0"/>
              <a:t>Ensure </a:t>
            </a:r>
            <a:r>
              <a:rPr lang="en-US" dirty="0"/>
              <a:t>logged into company Contoso Entertainment Systems </a:t>
            </a:r>
            <a:r>
              <a:rPr lang="en-US" dirty="0" smtClean="0"/>
              <a:t>USA </a:t>
            </a:r>
            <a:r>
              <a:rPr lang="es-ES" dirty="0"/>
              <a:t>(CEU).</a:t>
            </a:r>
          </a:p>
          <a:p>
            <a:pPr marL="228600" indent="-228600">
              <a:buFont typeface="+mj-lt"/>
              <a:buAutoNum type="arabicPeriod" startAt="5"/>
            </a:pPr>
            <a:r>
              <a:rPr lang="en-US" dirty="0" smtClean="0"/>
              <a:t>Switch </a:t>
            </a:r>
            <a:r>
              <a:rPr lang="en-US" dirty="0"/>
              <a:t>to module Accounts Receivable and open </a:t>
            </a:r>
            <a:r>
              <a:rPr lang="en-US" b="1" dirty="0"/>
              <a:t>Setup &gt; Customers &gt; </a:t>
            </a:r>
            <a:r>
              <a:rPr lang="es-ES" b="1" dirty="0" err="1"/>
              <a:t>Customer</a:t>
            </a:r>
            <a:r>
              <a:rPr lang="es-ES" b="1" dirty="0"/>
              <a:t> </a:t>
            </a:r>
            <a:r>
              <a:rPr lang="es-ES" b="1" dirty="0" err="1"/>
              <a:t>groups</a:t>
            </a:r>
            <a:r>
              <a:rPr lang="es-ES" dirty="0"/>
              <a:t>.</a:t>
            </a:r>
          </a:p>
          <a:p>
            <a:pPr marL="228600" indent="-228600">
              <a:buFont typeface="+mj-lt"/>
              <a:buAutoNum type="arabicPeriod" startAt="5"/>
            </a:pPr>
            <a:r>
              <a:rPr lang="en-US" dirty="0" smtClean="0"/>
              <a:t>Verify </a:t>
            </a:r>
            <a:r>
              <a:rPr lang="en-US" dirty="0"/>
              <a:t>that Nancy can view ONLY the Major customers customer group </a:t>
            </a:r>
            <a:r>
              <a:rPr lang="es-ES" dirty="0"/>
              <a:t>(20). </a:t>
            </a:r>
            <a:r>
              <a:rPr lang="en-US" b="1" u="sng" dirty="0" smtClean="0"/>
              <a:t>As </a:t>
            </a:r>
            <a:r>
              <a:rPr lang="en-US" b="1" u="sng" dirty="0"/>
              <a:t>April</a:t>
            </a:r>
            <a:r>
              <a:rPr lang="en-US" dirty="0"/>
              <a:t>, verify that the new security policy is not enforced by the system:</a:t>
            </a:r>
          </a:p>
          <a:p>
            <a:pPr marL="228600" indent="-228600">
              <a:buFont typeface="+mj-lt"/>
              <a:buAutoNum type="arabicPeriod" startAt="5"/>
            </a:pPr>
            <a:r>
              <a:rPr lang="en-US" dirty="0" smtClean="0"/>
              <a:t>In </a:t>
            </a:r>
            <a:r>
              <a:rPr lang="en-US" dirty="0"/>
              <a:t>this example, we will use April who is assigned to the Accounts receivable clerk role which has access to the </a:t>
            </a:r>
            <a:r>
              <a:rPr lang="en-US" dirty="0" err="1"/>
              <a:t>CustGroup</a:t>
            </a:r>
            <a:r>
              <a:rPr lang="en-US" dirty="0"/>
              <a:t> table.</a:t>
            </a:r>
          </a:p>
          <a:p>
            <a:pPr marL="228600" indent="-228600">
              <a:buFont typeface="+mj-lt"/>
              <a:buAutoNum type="arabicPeriod" startAt="5"/>
            </a:pPr>
            <a:r>
              <a:rPr lang="en-US" dirty="0" smtClean="0"/>
              <a:t>Go </a:t>
            </a:r>
            <a:r>
              <a:rPr lang="en-US" dirty="0"/>
              <a:t>to the desktop and double click April.cmd to log in as April.</a:t>
            </a:r>
          </a:p>
          <a:p>
            <a:pPr marL="228600" indent="-228600">
              <a:buFont typeface="+mj-lt"/>
              <a:buAutoNum type="arabicPeriod" startAt="5"/>
            </a:pPr>
            <a:r>
              <a:rPr lang="en-US" dirty="0" smtClean="0"/>
              <a:t>Ensure </a:t>
            </a:r>
            <a:r>
              <a:rPr lang="en-US" dirty="0"/>
              <a:t>logged into company Contoso Entertainment Systems Europe </a:t>
            </a:r>
            <a:r>
              <a:rPr lang="es-ES" dirty="0"/>
              <a:t>(CEE).</a:t>
            </a:r>
          </a:p>
          <a:p>
            <a:pPr marL="228600" indent="-228600">
              <a:buFont typeface="+mj-lt"/>
              <a:buAutoNum type="arabicPeriod" startAt="5"/>
            </a:pPr>
            <a:r>
              <a:rPr lang="en-US" dirty="0" smtClean="0"/>
              <a:t>Switch </a:t>
            </a:r>
            <a:r>
              <a:rPr lang="en-US" dirty="0"/>
              <a:t>to module Accounts Receivable and open </a:t>
            </a:r>
            <a:r>
              <a:rPr lang="en-US" b="1" dirty="0"/>
              <a:t>Setup &gt; Customers &gt; </a:t>
            </a:r>
            <a:r>
              <a:rPr lang="es-ES" b="1" dirty="0" err="1"/>
              <a:t>Customer</a:t>
            </a:r>
            <a:r>
              <a:rPr lang="es-ES" b="1" dirty="0"/>
              <a:t> </a:t>
            </a:r>
            <a:r>
              <a:rPr lang="es-ES" b="1" dirty="0" err="1"/>
              <a:t>groups</a:t>
            </a:r>
            <a:r>
              <a:rPr lang="es-ES" dirty="0"/>
              <a:t>.</a:t>
            </a:r>
          </a:p>
          <a:p>
            <a:pPr marL="228600" indent="-228600">
              <a:buFont typeface="+mj-lt"/>
              <a:buAutoNum type="arabicPeriod" startAt="5"/>
            </a:pPr>
            <a:r>
              <a:rPr lang="en-US" dirty="0" smtClean="0"/>
              <a:t>Verify </a:t>
            </a:r>
            <a:r>
              <a:rPr lang="en-US" dirty="0"/>
              <a:t>that April can view all Customer groups </a:t>
            </a:r>
            <a:r>
              <a:rPr lang="en-US" dirty="0" smtClean="0"/>
              <a:t>available.</a:t>
            </a:r>
            <a:endParaRPr lang="en-US" dirty="0"/>
          </a:p>
          <a:p>
            <a:endParaRPr lang="en-US" b="1" dirty="0"/>
          </a:p>
        </p:txBody>
      </p:sp>
      <p:sp>
        <p:nvSpPr>
          <p:cNvPr id="4" name="Slide Number Placeholder 3"/>
          <p:cNvSpPr>
            <a:spLocks noGrp="1"/>
          </p:cNvSpPr>
          <p:nvPr>
            <p:ph type="sldNum" sz="quarter" idx="10"/>
          </p:nvPr>
        </p:nvSpPr>
        <p:spPr/>
        <p:txBody>
          <a:bodyPr/>
          <a:lstStyle/>
          <a:p>
            <a:fld id="{675416BA-65F7-274A-AD61-D0FA78F3AA6E}" type="slidenum">
              <a:rPr lang="en-US" smtClean="0"/>
              <a:pPr/>
              <a:t>70</a:t>
            </a:fld>
            <a:endParaRPr lang="en-US" dirty="0"/>
          </a:p>
        </p:txBody>
      </p:sp>
    </p:spTree>
    <p:extLst>
      <p:ext uri="{BB962C8B-B14F-4D97-AF65-F5344CB8AC3E}">
        <p14:creationId xmlns:p14="http://schemas.microsoft.com/office/powerpoint/2010/main" val="1269369302"/>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endParaRPr lang="en-US" smtClean="0"/>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71</a:t>
            </a:fld>
            <a:endParaRPr lang="en-US" dirty="0"/>
          </a:p>
        </p:txBody>
      </p:sp>
      <p:sp>
        <p:nvSpPr>
          <p:cNvPr id="5" name="Rectangle 4"/>
          <p:cNvSpPr/>
          <p:nvPr/>
        </p:nvSpPr>
        <p:spPr>
          <a:xfrm>
            <a:off x="944216" y="4254681"/>
            <a:ext cx="4969565" cy="449705"/>
          </a:xfrm>
          <a:prstGeom prst="rect">
            <a:avLst/>
          </a:prstGeom>
          <a:solidFill>
            <a:srgbClr val="B7DEE8"/>
          </a:solidFill>
          <a:ln w="3175">
            <a:solidFill>
              <a:srgbClr val="385D8A"/>
            </a:solidFill>
          </a:ln>
        </p:spPr>
        <p:style>
          <a:lnRef idx="2">
            <a:schemeClr val="accent1">
              <a:shade val="50000"/>
            </a:schemeClr>
          </a:lnRef>
          <a:fillRef idx="1">
            <a:schemeClr val="accent1"/>
          </a:fillRef>
          <a:effectRef idx="0">
            <a:schemeClr val="accent1"/>
          </a:effectRef>
          <a:fontRef idx="minor">
            <a:schemeClr val="lt1"/>
          </a:fontRef>
        </p:style>
        <p:txBody>
          <a:bodyPr lIns="89730" tIns="44865" rIns="89730" bIns="44865" rtlCol="0" anchor="t"/>
          <a:lstStyle/>
          <a:p>
            <a:r>
              <a:rPr lang="en-US" sz="1200" b="1" dirty="0">
                <a:solidFill>
                  <a:schemeClr val="tx1"/>
                </a:solidFill>
              </a:rPr>
              <a:t>Note: </a:t>
            </a:r>
            <a:r>
              <a:rPr lang="en-US" sz="1200" dirty="0">
                <a:solidFill>
                  <a:schemeClr val="tx1"/>
                </a:solidFill>
                <a:ea typeface="Segoe UI" pitchFamily="34" charset="0"/>
                <a:cs typeface="Segoe UI" pitchFamily="34" charset="0"/>
              </a:rPr>
              <a:t>Only the Microsoft Dynamics AX administrator can create or modify a role.</a:t>
            </a:r>
          </a:p>
        </p:txBody>
      </p:sp>
      <p:sp>
        <p:nvSpPr>
          <p:cNvPr id="6" name="Rectangle 5"/>
          <p:cNvSpPr/>
          <p:nvPr/>
        </p:nvSpPr>
        <p:spPr>
          <a:xfrm>
            <a:off x="944216" y="4854287"/>
            <a:ext cx="4969565" cy="985065"/>
          </a:xfrm>
          <a:prstGeom prst="rect">
            <a:avLst/>
          </a:prstGeom>
          <a:solidFill>
            <a:srgbClr val="B7DEE8"/>
          </a:solidFill>
          <a:ln w="3175">
            <a:solidFill>
              <a:srgbClr val="385D8A"/>
            </a:solidFill>
          </a:ln>
        </p:spPr>
        <p:style>
          <a:lnRef idx="2">
            <a:schemeClr val="accent1">
              <a:shade val="50000"/>
            </a:schemeClr>
          </a:lnRef>
          <a:fillRef idx="1">
            <a:schemeClr val="accent1"/>
          </a:fillRef>
          <a:effectRef idx="0">
            <a:schemeClr val="accent1"/>
          </a:effectRef>
          <a:fontRef idx="minor">
            <a:schemeClr val="lt1"/>
          </a:fontRef>
        </p:style>
        <p:txBody>
          <a:bodyPr lIns="89730" tIns="44865" rIns="89730" bIns="44865" rtlCol="0" anchor="t"/>
          <a:lstStyle/>
          <a:p>
            <a:r>
              <a:rPr lang="en-US" sz="1200" b="1" dirty="0">
                <a:solidFill>
                  <a:schemeClr val="tx1"/>
                </a:solidFill>
              </a:rPr>
              <a:t>Note: </a:t>
            </a:r>
            <a:r>
              <a:rPr lang="en-US" sz="1200" dirty="0">
                <a:solidFill>
                  <a:schemeClr val="tx1"/>
                </a:solidFill>
                <a:ea typeface="Segoe UI" pitchFamily="34" charset="0"/>
                <a:cs typeface="Segoe UI" pitchFamily="34" charset="0"/>
              </a:rPr>
              <a:t>The </a:t>
            </a:r>
            <a:r>
              <a:rPr lang="en-US" sz="1200" b="1" dirty="0">
                <a:solidFill>
                  <a:schemeClr val="tx1"/>
                </a:solidFill>
                <a:ea typeface="Segoe UI" pitchFamily="34" charset="0"/>
                <a:cs typeface="Segoe UI" pitchFamily="34" charset="0"/>
              </a:rPr>
              <a:t>Roles</a:t>
            </a:r>
            <a:r>
              <a:rPr lang="en-US" sz="1200" dirty="0">
                <a:solidFill>
                  <a:schemeClr val="tx1"/>
                </a:solidFill>
                <a:ea typeface="Segoe UI" pitchFamily="34" charset="0"/>
                <a:cs typeface="Segoe UI" pitchFamily="34" charset="0"/>
              </a:rPr>
              <a:t> form enables security administrators to interact with the roles set up in the Application Object Tree (</a:t>
            </a:r>
            <a:r>
              <a:rPr lang="en-US" sz="1200" b="1" dirty="0">
                <a:solidFill>
                  <a:schemeClr val="tx1"/>
                </a:solidFill>
                <a:ea typeface="Segoe UI" pitchFamily="34" charset="0"/>
                <a:cs typeface="Segoe UI" pitchFamily="34" charset="0"/>
              </a:rPr>
              <a:t>AOT)</a:t>
            </a:r>
            <a:r>
              <a:rPr lang="en-US" sz="1200" dirty="0">
                <a:solidFill>
                  <a:schemeClr val="tx1"/>
                </a:solidFill>
                <a:ea typeface="Segoe UI" pitchFamily="34" charset="0"/>
                <a:cs typeface="Segoe UI" pitchFamily="34" charset="0"/>
              </a:rPr>
              <a:t> without having to interact directly with the </a:t>
            </a:r>
            <a:r>
              <a:rPr lang="en-US" sz="1200" b="1" dirty="0">
                <a:solidFill>
                  <a:schemeClr val="tx1"/>
                </a:solidFill>
                <a:ea typeface="Segoe UI" pitchFamily="34" charset="0"/>
                <a:cs typeface="Segoe UI" pitchFamily="34" charset="0"/>
              </a:rPr>
              <a:t>AOT</a:t>
            </a:r>
            <a:r>
              <a:rPr lang="en-US" sz="1200" dirty="0">
                <a:solidFill>
                  <a:schemeClr val="tx1"/>
                </a:solidFill>
                <a:ea typeface="Segoe UI" pitchFamily="34" charset="0"/>
                <a:cs typeface="Segoe UI" pitchFamily="34" charset="0"/>
              </a:rPr>
              <a:t>. When changes are made to the roles form, the roles and duties changes will be made in the security node of the </a:t>
            </a:r>
            <a:r>
              <a:rPr lang="en-US" sz="1200" b="1" dirty="0">
                <a:solidFill>
                  <a:schemeClr val="tx1"/>
                </a:solidFill>
                <a:ea typeface="Segoe UI" pitchFamily="34" charset="0"/>
                <a:cs typeface="Segoe UI" pitchFamily="34" charset="0"/>
              </a:rPr>
              <a:t>AOT</a:t>
            </a:r>
            <a:r>
              <a:rPr lang="en-US" sz="1200" dirty="0">
                <a:solidFill>
                  <a:schemeClr val="tx1"/>
                </a:solidFill>
                <a:ea typeface="Segoe UI" pitchFamily="34" charset="0"/>
                <a:cs typeface="Segoe UI" pitchFamily="34" charset="0"/>
              </a:rPr>
              <a:t> in the user's current layer.</a:t>
            </a:r>
          </a:p>
        </p:txBody>
      </p:sp>
      <p:sp>
        <p:nvSpPr>
          <p:cNvPr id="9" name="Slide Image Placeholder 8"/>
          <p:cNvSpPr>
            <a:spLocks noGrp="1" noRot="1" noChangeAspect="1"/>
          </p:cNvSpPr>
          <p:nvPr>
            <p:ph type="sldImg"/>
          </p:nvPr>
        </p:nvSpPr>
        <p:spPr>
          <a:xfrm>
            <a:off x="381000" y="482600"/>
            <a:ext cx="6096000" cy="3429000"/>
          </a:xfrm>
        </p:spPr>
      </p:sp>
    </p:spTree>
    <p:extLst>
      <p:ext uri="{BB962C8B-B14F-4D97-AF65-F5344CB8AC3E}">
        <p14:creationId xmlns:p14="http://schemas.microsoft.com/office/powerpoint/2010/main" val="2722476308"/>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Notes Placeholder 8"/>
          <p:cNvSpPr>
            <a:spLocks noGrp="1"/>
          </p:cNvSpPr>
          <p:nvPr>
            <p:ph type="body" idx="1"/>
          </p:nvPr>
        </p:nvSpPr>
        <p:spPr/>
        <p:txBody>
          <a:bodyPr/>
          <a:lstStyle/>
          <a:p>
            <a:r>
              <a:rPr lang="es-ES" b="1" dirty="0" err="1" smtClean="0"/>
              <a:t>Customizing</a:t>
            </a:r>
            <a:r>
              <a:rPr lang="es-ES" b="1" dirty="0" smtClean="0"/>
              <a:t> </a:t>
            </a:r>
            <a:r>
              <a:rPr lang="es-ES" b="1" dirty="0"/>
              <a:t>Security</a:t>
            </a:r>
          </a:p>
          <a:p>
            <a:r>
              <a:rPr lang="en-US" dirty="0"/>
              <a:t>Microsoft provides out of the box roles to help an administrator define security for his or her organization. These roles provide the basis for defining security in an organization. But the differences between companies, and the customizations made for a customer will require modifications and additions to these predefined </a:t>
            </a:r>
            <a:r>
              <a:rPr lang="es-ES" dirty="0"/>
              <a:t>roles.</a:t>
            </a:r>
          </a:p>
          <a:p>
            <a:r>
              <a:rPr lang="en-US" dirty="0"/>
              <a:t>If the security roles that are provided with Microsoft Dynamics AX do not meet the needs of your business, you can create new roles. You can create a custom role that is based on an existing role, or you can build a completely new role. </a:t>
            </a:r>
          </a:p>
        </p:txBody>
      </p:sp>
      <p:sp>
        <p:nvSpPr>
          <p:cNvPr id="4" name="Slide Number Placeholder 3"/>
          <p:cNvSpPr>
            <a:spLocks noGrp="1"/>
          </p:cNvSpPr>
          <p:nvPr>
            <p:ph type="sldNum" sz="quarter" idx="10"/>
          </p:nvPr>
        </p:nvSpPr>
        <p:spPr/>
        <p:txBody>
          <a:bodyPr/>
          <a:lstStyle/>
          <a:p>
            <a:fld id="{8B263312-38AA-4E1E-B2B5-0F8F122B24FE}" type="slidenum">
              <a:rPr lang="en-US" smtClean="0"/>
              <a:pPr/>
              <a:t>72</a:t>
            </a:fld>
            <a:endParaRPr lang="en-US" dirty="0"/>
          </a:p>
        </p:txBody>
      </p:sp>
      <p:sp>
        <p:nvSpPr>
          <p:cNvPr id="5" name="Rectangle 4"/>
          <p:cNvSpPr/>
          <p:nvPr/>
        </p:nvSpPr>
        <p:spPr>
          <a:xfrm>
            <a:off x="944216" y="5880281"/>
            <a:ext cx="4969565" cy="449705"/>
          </a:xfrm>
          <a:prstGeom prst="rect">
            <a:avLst/>
          </a:prstGeom>
          <a:solidFill>
            <a:srgbClr val="B7DEE8"/>
          </a:solidFill>
          <a:ln w="3175">
            <a:solidFill>
              <a:srgbClr val="385D8A"/>
            </a:solidFill>
          </a:ln>
        </p:spPr>
        <p:style>
          <a:lnRef idx="2">
            <a:schemeClr val="accent1">
              <a:shade val="50000"/>
            </a:schemeClr>
          </a:lnRef>
          <a:fillRef idx="1">
            <a:schemeClr val="accent1"/>
          </a:fillRef>
          <a:effectRef idx="0">
            <a:schemeClr val="accent1"/>
          </a:effectRef>
          <a:fontRef idx="minor">
            <a:schemeClr val="lt1"/>
          </a:fontRef>
        </p:style>
        <p:txBody>
          <a:bodyPr lIns="89730" tIns="44865" rIns="89730" bIns="44865" rtlCol="0" anchor="t"/>
          <a:lstStyle/>
          <a:p>
            <a:r>
              <a:rPr lang="en-US" sz="1200" b="1" dirty="0">
                <a:solidFill>
                  <a:schemeClr val="tx1"/>
                </a:solidFill>
              </a:rPr>
              <a:t>Note: </a:t>
            </a:r>
            <a:r>
              <a:rPr lang="en-US" sz="1200" dirty="0">
                <a:solidFill>
                  <a:schemeClr val="tx1"/>
                </a:solidFill>
                <a:ea typeface="Segoe UI" pitchFamily="34" charset="0"/>
                <a:cs typeface="Segoe UI" pitchFamily="34" charset="0"/>
              </a:rPr>
              <a:t>Only the Microsoft Dynamics AX administrator can create or modify a role.</a:t>
            </a:r>
          </a:p>
        </p:txBody>
      </p:sp>
      <p:sp>
        <p:nvSpPr>
          <p:cNvPr id="6" name="Rectangle 5"/>
          <p:cNvSpPr/>
          <p:nvPr/>
        </p:nvSpPr>
        <p:spPr>
          <a:xfrm>
            <a:off x="944216" y="6467187"/>
            <a:ext cx="4969565" cy="985065"/>
          </a:xfrm>
          <a:prstGeom prst="rect">
            <a:avLst/>
          </a:prstGeom>
          <a:solidFill>
            <a:srgbClr val="B7DEE8"/>
          </a:solidFill>
          <a:ln w="3175">
            <a:solidFill>
              <a:srgbClr val="385D8A"/>
            </a:solidFill>
          </a:ln>
        </p:spPr>
        <p:style>
          <a:lnRef idx="2">
            <a:schemeClr val="accent1">
              <a:shade val="50000"/>
            </a:schemeClr>
          </a:lnRef>
          <a:fillRef idx="1">
            <a:schemeClr val="accent1"/>
          </a:fillRef>
          <a:effectRef idx="0">
            <a:schemeClr val="accent1"/>
          </a:effectRef>
          <a:fontRef idx="minor">
            <a:schemeClr val="lt1"/>
          </a:fontRef>
        </p:style>
        <p:txBody>
          <a:bodyPr lIns="89730" tIns="44865" rIns="89730" bIns="44865" rtlCol="0" anchor="t"/>
          <a:lstStyle/>
          <a:p>
            <a:r>
              <a:rPr lang="en-US" sz="1200" b="1" dirty="0">
                <a:solidFill>
                  <a:schemeClr val="tx1"/>
                </a:solidFill>
              </a:rPr>
              <a:t>Note: </a:t>
            </a:r>
            <a:r>
              <a:rPr lang="en-US" sz="1200" dirty="0">
                <a:solidFill>
                  <a:schemeClr val="tx1"/>
                </a:solidFill>
                <a:ea typeface="Segoe UI" pitchFamily="34" charset="0"/>
                <a:cs typeface="Segoe UI" pitchFamily="34" charset="0"/>
              </a:rPr>
              <a:t>The </a:t>
            </a:r>
            <a:r>
              <a:rPr lang="en-US" sz="1200" b="1" dirty="0">
                <a:solidFill>
                  <a:schemeClr val="tx1"/>
                </a:solidFill>
                <a:ea typeface="Segoe UI" pitchFamily="34" charset="0"/>
                <a:cs typeface="Segoe UI" pitchFamily="34" charset="0"/>
              </a:rPr>
              <a:t>Roles</a:t>
            </a:r>
            <a:r>
              <a:rPr lang="en-US" sz="1200" dirty="0">
                <a:solidFill>
                  <a:schemeClr val="tx1"/>
                </a:solidFill>
                <a:ea typeface="Segoe UI" pitchFamily="34" charset="0"/>
                <a:cs typeface="Segoe UI" pitchFamily="34" charset="0"/>
              </a:rPr>
              <a:t> form enables security administrators to interact with the roles set up in the Application Object Tree (</a:t>
            </a:r>
            <a:r>
              <a:rPr lang="en-US" sz="1200" b="1" dirty="0">
                <a:solidFill>
                  <a:schemeClr val="tx1"/>
                </a:solidFill>
                <a:ea typeface="Segoe UI" pitchFamily="34" charset="0"/>
                <a:cs typeface="Segoe UI" pitchFamily="34" charset="0"/>
              </a:rPr>
              <a:t>AOT)</a:t>
            </a:r>
            <a:r>
              <a:rPr lang="en-US" sz="1200" dirty="0">
                <a:solidFill>
                  <a:schemeClr val="tx1"/>
                </a:solidFill>
                <a:ea typeface="Segoe UI" pitchFamily="34" charset="0"/>
                <a:cs typeface="Segoe UI" pitchFamily="34" charset="0"/>
              </a:rPr>
              <a:t> without having to interact directly with the </a:t>
            </a:r>
            <a:r>
              <a:rPr lang="en-US" sz="1200" b="1" dirty="0">
                <a:solidFill>
                  <a:schemeClr val="tx1"/>
                </a:solidFill>
                <a:ea typeface="Segoe UI" pitchFamily="34" charset="0"/>
                <a:cs typeface="Segoe UI" pitchFamily="34" charset="0"/>
              </a:rPr>
              <a:t>AOT</a:t>
            </a:r>
            <a:r>
              <a:rPr lang="en-US" sz="1200" dirty="0">
                <a:solidFill>
                  <a:schemeClr val="tx1"/>
                </a:solidFill>
                <a:ea typeface="Segoe UI" pitchFamily="34" charset="0"/>
                <a:cs typeface="Segoe UI" pitchFamily="34" charset="0"/>
              </a:rPr>
              <a:t>. When changes are made to the roles form, the roles and duties changes will be made in the security node of the </a:t>
            </a:r>
            <a:r>
              <a:rPr lang="en-US" sz="1200" b="1" dirty="0">
                <a:solidFill>
                  <a:schemeClr val="tx1"/>
                </a:solidFill>
                <a:ea typeface="Segoe UI" pitchFamily="34" charset="0"/>
                <a:cs typeface="Segoe UI" pitchFamily="34" charset="0"/>
              </a:rPr>
              <a:t>AOT</a:t>
            </a:r>
            <a:r>
              <a:rPr lang="en-US" sz="1200" dirty="0">
                <a:solidFill>
                  <a:schemeClr val="tx1"/>
                </a:solidFill>
                <a:ea typeface="Segoe UI" pitchFamily="34" charset="0"/>
                <a:cs typeface="Segoe UI" pitchFamily="34" charset="0"/>
              </a:rPr>
              <a:t> in the user's current layer.</a:t>
            </a:r>
          </a:p>
        </p:txBody>
      </p:sp>
      <p:sp>
        <p:nvSpPr>
          <p:cNvPr id="8" name="Slide Image Placeholder 7"/>
          <p:cNvSpPr>
            <a:spLocks noGrp="1" noRot="1" noChangeAspect="1"/>
          </p:cNvSpPr>
          <p:nvPr>
            <p:ph type="sldImg"/>
          </p:nvPr>
        </p:nvSpPr>
        <p:spPr>
          <a:xfrm>
            <a:off x="381000" y="482600"/>
            <a:ext cx="6096000" cy="3429000"/>
          </a:xfrm>
        </p:spPr>
      </p:sp>
    </p:spTree>
    <p:extLst>
      <p:ext uri="{BB962C8B-B14F-4D97-AF65-F5344CB8AC3E}">
        <p14:creationId xmlns:p14="http://schemas.microsoft.com/office/powerpoint/2010/main" val="3854205668"/>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685800" y="462197"/>
            <a:ext cx="5486400" cy="7994754"/>
          </a:xfrm>
        </p:spPr>
        <p:txBody>
          <a:bodyPr>
            <a:noAutofit/>
          </a:bodyPr>
          <a:lstStyle/>
          <a:p>
            <a:r>
              <a:rPr lang="en-US" sz="1200" b="1" dirty="0" smtClean="0"/>
              <a:t>Scenario</a:t>
            </a:r>
            <a:r>
              <a:rPr lang="en-US" sz="1200" b="1" dirty="0"/>
              <a:t>: Add a Role</a:t>
            </a:r>
          </a:p>
          <a:p>
            <a:r>
              <a:rPr lang="en-US" sz="1200" dirty="0" smtClean="0"/>
              <a:t>You would </a:t>
            </a:r>
            <a:r>
              <a:rPr lang="en-US" sz="1200" dirty="0"/>
              <a:t>like to create a new role for viewing customers. This role should include the “Inquire into customer master” </a:t>
            </a:r>
            <a:r>
              <a:rPr lang="en-US" sz="1200" b="1" dirty="0"/>
              <a:t>Duty</a:t>
            </a:r>
            <a:r>
              <a:rPr lang="en-US" sz="1200" dirty="0"/>
              <a:t> and the “View customer forecasts” </a:t>
            </a:r>
            <a:r>
              <a:rPr lang="en-US" sz="1200" b="1" dirty="0"/>
              <a:t>Privilege</a:t>
            </a:r>
            <a:r>
              <a:rPr lang="en-US" sz="1200" dirty="0"/>
              <a:t>. </a:t>
            </a:r>
            <a:endParaRPr lang="en-US" sz="1200" b="1" dirty="0">
              <a:latin typeface="+mn-lt"/>
            </a:endParaRPr>
          </a:p>
          <a:p>
            <a:r>
              <a:rPr lang="en-US" sz="1200" b="1" dirty="0">
                <a:latin typeface="+mn-lt"/>
              </a:rPr>
              <a:t>Procedure: Add a Role</a:t>
            </a:r>
          </a:p>
          <a:p>
            <a:r>
              <a:rPr lang="en-US" sz="1200" dirty="0">
                <a:latin typeface="+mn-lt"/>
              </a:rPr>
              <a:t>To create a new role, follow these steps:</a:t>
            </a:r>
          </a:p>
          <a:p>
            <a:pPr marL="224325" indent="-224325">
              <a:buFont typeface="+mj-lt"/>
              <a:buAutoNum type="arabicPeriod"/>
            </a:pPr>
            <a:r>
              <a:rPr lang="en-US" sz="1200" dirty="0">
                <a:latin typeface="+mn-lt"/>
              </a:rPr>
              <a:t>Go to </a:t>
            </a:r>
            <a:r>
              <a:rPr lang="en-US" sz="1200" b="1" dirty="0">
                <a:latin typeface="+mn-lt"/>
              </a:rPr>
              <a:t>System administration &gt; Setup &gt; Security &gt; Security Roles</a:t>
            </a:r>
            <a:r>
              <a:rPr lang="en-US" sz="1200" dirty="0">
                <a:latin typeface="+mn-lt"/>
              </a:rPr>
              <a:t>. </a:t>
            </a:r>
          </a:p>
          <a:p>
            <a:pPr marL="224325" indent="-224325">
              <a:buFont typeface="+mj-lt"/>
              <a:buAutoNum type="arabicPeriod" startAt="2"/>
            </a:pPr>
            <a:r>
              <a:rPr lang="en-US" sz="1200" dirty="0" smtClean="0">
                <a:latin typeface="+mn-lt"/>
              </a:rPr>
              <a:t>On </a:t>
            </a:r>
            <a:r>
              <a:rPr lang="en-US" sz="1200" dirty="0">
                <a:latin typeface="+mn-lt"/>
              </a:rPr>
              <a:t>the upper-left corner of the </a:t>
            </a:r>
            <a:r>
              <a:rPr lang="en-US" sz="1200" b="1" dirty="0">
                <a:latin typeface="+mn-lt"/>
              </a:rPr>
              <a:t>Roles</a:t>
            </a:r>
            <a:r>
              <a:rPr lang="en-US" sz="1200" dirty="0">
                <a:latin typeface="+mn-lt"/>
              </a:rPr>
              <a:t> form, click </a:t>
            </a:r>
            <a:r>
              <a:rPr lang="en-US" sz="1200" b="1" dirty="0">
                <a:latin typeface="+mn-lt"/>
              </a:rPr>
              <a:t>New</a:t>
            </a:r>
            <a:r>
              <a:rPr lang="en-US" sz="1200" dirty="0">
                <a:latin typeface="+mn-lt"/>
              </a:rPr>
              <a:t>. </a:t>
            </a:r>
          </a:p>
          <a:p>
            <a:pPr marL="224325" indent="-224325">
              <a:buFont typeface="+mj-lt"/>
              <a:buAutoNum type="arabicPeriod" startAt="2"/>
            </a:pPr>
            <a:r>
              <a:rPr lang="en-US" sz="1200" dirty="0">
                <a:latin typeface="+mn-lt"/>
              </a:rPr>
              <a:t>In the </a:t>
            </a:r>
            <a:r>
              <a:rPr lang="en-US" sz="1200" b="1" dirty="0">
                <a:latin typeface="+mn-lt"/>
              </a:rPr>
              <a:t>AOT name</a:t>
            </a:r>
            <a:r>
              <a:rPr lang="en-US" sz="1200" dirty="0">
                <a:latin typeface="+mn-lt"/>
              </a:rPr>
              <a:t> field, type "</a:t>
            </a:r>
            <a:r>
              <a:rPr lang="en-US" sz="1200" dirty="0" err="1">
                <a:latin typeface="+mn-lt"/>
              </a:rPr>
              <a:t>CustBaseResponsible</a:t>
            </a:r>
            <a:r>
              <a:rPr lang="en-US" sz="1200" dirty="0">
                <a:latin typeface="+mn-lt"/>
              </a:rPr>
              <a:t>". </a:t>
            </a:r>
          </a:p>
          <a:p>
            <a:pPr marL="224325" indent="-224325">
              <a:buFont typeface="+mj-lt"/>
              <a:buAutoNum type="arabicPeriod" startAt="2"/>
            </a:pPr>
            <a:r>
              <a:rPr lang="en-US" sz="1200" dirty="0">
                <a:latin typeface="+mn-lt"/>
              </a:rPr>
              <a:t>In the </a:t>
            </a:r>
            <a:r>
              <a:rPr lang="en-US" sz="1200" b="1" dirty="0">
                <a:latin typeface="+mn-lt"/>
              </a:rPr>
              <a:t>Name</a:t>
            </a:r>
            <a:r>
              <a:rPr lang="en-US" sz="1200" dirty="0">
                <a:latin typeface="+mn-lt"/>
              </a:rPr>
              <a:t> field, type "Customer base responsible". </a:t>
            </a:r>
            <a:endParaRPr lang="en-US" sz="1200" dirty="0" smtClean="0">
              <a:latin typeface="+mn-lt"/>
            </a:endParaRPr>
          </a:p>
          <a:p>
            <a:pPr marL="224325" indent="-224325">
              <a:buFont typeface="+mj-lt"/>
              <a:buAutoNum type="arabicPeriod" startAt="2"/>
            </a:pPr>
            <a:endParaRPr lang="en-US" sz="1200" dirty="0" smtClean="0">
              <a:latin typeface="+mn-lt"/>
            </a:endParaRPr>
          </a:p>
          <a:p>
            <a:pPr marL="224325" indent="-224325">
              <a:buFont typeface="+mj-lt"/>
              <a:buAutoNum type="arabicPeriod" startAt="2"/>
            </a:pPr>
            <a:endParaRPr lang="en-US" sz="1200" dirty="0">
              <a:latin typeface="+mn-lt"/>
            </a:endParaRPr>
          </a:p>
          <a:p>
            <a:pPr marL="224325" indent="-224325">
              <a:buFont typeface="+mj-lt"/>
              <a:buAutoNum type="arabicPeriod" startAt="2"/>
            </a:pPr>
            <a:endParaRPr lang="en-US" sz="1200" dirty="0">
              <a:latin typeface="+mn-lt"/>
            </a:endParaRPr>
          </a:p>
          <a:p>
            <a:pPr marL="224325" indent="-224325">
              <a:buFont typeface="+mj-lt"/>
              <a:buAutoNum type="arabicPeriod" startAt="5"/>
            </a:pPr>
            <a:r>
              <a:rPr lang="en-US" sz="1200" dirty="0">
                <a:latin typeface="+mn-lt"/>
              </a:rPr>
              <a:t>In the </a:t>
            </a:r>
            <a:r>
              <a:rPr lang="en-US" sz="1200" b="1" dirty="0">
                <a:latin typeface="+mn-lt"/>
              </a:rPr>
              <a:t>Description</a:t>
            </a:r>
            <a:r>
              <a:rPr lang="en-US" sz="1200" dirty="0">
                <a:latin typeface="+mn-lt"/>
              </a:rPr>
              <a:t> field, type "Allow user to review customer master information." </a:t>
            </a:r>
          </a:p>
          <a:p>
            <a:pPr marL="224325" indent="-224325">
              <a:buFont typeface="+mj-lt"/>
              <a:buAutoNum type="arabicPeriod" startAt="5"/>
            </a:pPr>
            <a:r>
              <a:rPr lang="en-US" sz="1200" dirty="0">
                <a:latin typeface="+mn-lt"/>
              </a:rPr>
              <a:t>Under </a:t>
            </a:r>
            <a:r>
              <a:rPr lang="en-US" sz="1200" b="1" dirty="0">
                <a:latin typeface="+mn-lt"/>
              </a:rPr>
              <a:t>Role content</a:t>
            </a:r>
            <a:r>
              <a:rPr lang="en-US" sz="1200" dirty="0">
                <a:latin typeface="+mn-lt"/>
              </a:rPr>
              <a:t>, click </a:t>
            </a:r>
            <a:r>
              <a:rPr lang="en-US" sz="1200" b="1" dirty="0">
                <a:latin typeface="+mn-lt"/>
              </a:rPr>
              <a:t>Add</a:t>
            </a:r>
            <a:r>
              <a:rPr lang="en-US" sz="1200" dirty="0">
                <a:latin typeface="+mn-lt"/>
              </a:rPr>
              <a:t>. </a:t>
            </a:r>
          </a:p>
          <a:p>
            <a:pPr marL="224325" indent="-224325">
              <a:buFont typeface="+mj-lt"/>
              <a:buAutoNum type="arabicPeriod" startAt="5"/>
            </a:pPr>
            <a:r>
              <a:rPr lang="en-US" sz="1200" dirty="0">
                <a:latin typeface="+mn-lt"/>
              </a:rPr>
              <a:t>Optionally, change the </a:t>
            </a:r>
            <a:r>
              <a:rPr lang="en-US" sz="1200" b="1" dirty="0">
                <a:latin typeface="+mn-lt"/>
              </a:rPr>
              <a:t>View</a:t>
            </a:r>
            <a:r>
              <a:rPr lang="en-US" sz="1200" dirty="0">
                <a:latin typeface="+mn-lt"/>
              </a:rPr>
              <a:t> </a:t>
            </a:r>
            <a:r>
              <a:rPr lang="en-US" sz="1200" b="1" dirty="0">
                <a:latin typeface="+mn-lt"/>
              </a:rPr>
              <a:t>by</a:t>
            </a:r>
            <a:r>
              <a:rPr lang="en-US" sz="1200" dirty="0">
                <a:latin typeface="+mn-lt"/>
              </a:rPr>
              <a:t> field to "Role" to view the list of roles. </a:t>
            </a:r>
          </a:p>
          <a:p>
            <a:pPr marL="224325" indent="-224325">
              <a:buFont typeface="+mj-lt"/>
              <a:buAutoNum type="arabicPeriod" startAt="5"/>
            </a:pPr>
            <a:r>
              <a:rPr lang="en-US" sz="1200" dirty="0">
                <a:latin typeface="+mn-lt"/>
              </a:rPr>
              <a:t>In the </a:t>
            </a:r>
            <a:r>
              <a:rPr lang="en-US" sz="1200" b="1" dirty="0">
                <a:latin typeface="+mn-lt"/>
              </a:rPr>
              <a:t>Find</a:t>
            </a:r>
            <a:r>
              <a:rPr lang="en-US" sz="1200" dirty="0">
                <a:latin typeface="+mn-lt"/>
              </a:rPr>
              <a:t> field, type "Inquire into customer master" and then press the </a:t>
            </a:r>
            <a:r>
              <a:rPr lang="en-US" sz="1200" b="1" dirty="0">
                <a:latin typeface="+mn-lt"/>
              </a:rPr>
              <a:t>enter </a:t>
            </a:r>
            <a:r>
              <a:rPr lang="en-US" sz="1200" dirty="0">
                <a:latin typeface="+mn-lt"/>
              </a:rPr>
              <a:t>key. </a:t>
            </a:r>
          </a:p>
          <a:p>
            <a:pPr marL="224325" indent="-224325">
              <a:buFont typeface="+mj-lt"/>
              <a:buAutoNum type="arabicPeriod" startAt="5"/>
            </a:pPr>
            <a:r>
              <a:rPr lang="en-US" sz="1200" dirty="0">
                <a:latin typeface="+mn-lt"/>
              </a:rPr>
              <a:t>Notice the "Inquiry into customer master" </a:t>
            </a:r>
            <a:r>
              <a:rPr lang="en-US" sz="1200" b="1" dirty="0">
                <a:latin typeface="+mn-lt"/>
              </a:rPr>
              <a:t>Duty</a:t>
            </a:r>
            <a:r>
              <a:rPr lang="en-US" sz="1200" dirty="0">
                <a:latin typeface="+mn-lt"/>
              </a:rPr>
              <a:t> is found. </a:t>
            </a:r>
          </a:p>
          <a:p>
            <a:pPr marL="224325" indent="-224325">
              <a:buFont typeface="+mj-lt"/>
              <a:buAutoNum type="arabicPeriod" startAt="5"/>
            </a:pPr>
            <a:r>
              <a:rPr lang="en-US" sz="1200" dirty="0">
                <a:latin typeface="+mn-lt"/>
              </a:rPr>
              <a:t>Select the check box next to the "Inquire into customer master" duty. </a:t>
            </a:r>
          </a:p>
          <a:p>
            <a:pPr marL="224325" indent="-224325">
              <a:buFont typeface="+mj-lt"/>
              <a:buAutoNum type="arabicPeriod" startAt="5"/>
            </a:pPr>
            <a:r>
              <a:rPr lang="en-US" sz="1200" dirty="0">
                <a:latin typeface="+mn-lt"/>
              </a:rPr>
              <a:t>In the </a:t>
            </a:r>
            <a:r>
              <a:rPr lang="en-US" sz="1200" b="1" dirty="0">
                <a:latin typeface="+mn-lt"/>
              </a:rPr>
              <a:t>Find</a:t>
            </a:r>
            <a:r>
              <a:rPr lang="en-US" sz="1200" dirty="0">
                <a:latin typeface="+mn-lt"/>
              </a:rPr>
              <a:t> field, type "View customer forecasts" and then press </a:t>
            </a:r>
            <a:r>
              <a:rPr lang="en-US" sz="1200" b="1" dirty="0">
                <a:latin typeface="+mn-lt"/>
              </a:rPr>
              <a:t>enter</a:t>
            </a:r>
            <a:r>
              <a:rPr lang="en-US" sz="1200" dirty="0">
                <a:latin typeface="+mn-lt"/>
              </a:rPr>
              <a:t>. </a:t>
            </a:r>
          </a:p>
          <a:p>
            <a:pPr marL="224325" indent="-224325">
              <a:buFont typeface="+mj-lt"/>
              <a:buAutoNum type="arabicPeriod" startAt="5"/>
            </a:pPr>
            <a:r>
              <a:rPr lang="en-US" sz="1200" dirty="0">
                <a:latin typeface="+mn-lt"/>
              </a:rPr>
              <a:t>Notice the "View customer forecasts" </a:t>
            </a:r>
            <a:r>
              <a:rPr lang="en-US" sz="1200" b="1" dirty="0">
                <a:latin typeface="+mn-lt"/>
              </a:rPr>
              <a:t>Privilege</a:t>
            </a:r>
            <a:r>
              <a:rPr lang="en-US" sz="1200" dirty="0">
                <a:latin typeface="+mn-lt"/>
              </a:rPr>
              <a:t> has been found. </a:t>
            </a:r>
          </a:p>
          <a:p>
            <a:pPr marL="224325" indent="-224325">
              <a:buFont typeface="+mj-lt"/>
              <a:buAutoNum type="arabicPeriod" startAt="5"/>
            </a:pPr>
            <a:r>
              <a:rPr lang="en-US" sz="1200" dirty="0">
                <a:latin typeface="+mn-lt"/>
              </a:rPr>
              <a:t>Select the check box next to the "View customer forecasts" P</a:t>
            </a:r>
            <a:r>
              <a:rPr lang="en-US" sz="1200" b="1" dirty="0">
                <a:latin typeface="+mn-lt"/>
              </a:rPr>
              <a:t>rivilege</a:t>
            </a:r>
            <a:r>
              <a:rPr lang="en-US" sz="1200" dirty="0">
                <a:latin typeface="+mn-lt"/>
              </a:rPr>
              <a:t>. </a:t>
            </a:r>
          </a:p>
          <a:p>
            <a:pPr marL="224325" indent="-224325">
              <a:buFont typeface="+mj-lt"/>
              <a:buAutoNum type="arabicPeriod" startAt="5"/>
            </a:pPr>
            <a:r>
              <a:rPr lang="en-US" sz="1200" dirty="0">
                <a:latin typeface="+mn-lt"/>
              </a:rPr>
              <a:t>On the </a:t>
            </a:r>
            <a:r>
              <a:rPr lang="en-US" sz="1200" b="1" dirty="0">
                <a:latin typeface="+mn-lt"/>
              </a:rPr>
              <a:t>Add privileges to role</a:t>
            </a:r>
            <a:r>
              <a:rPr lang="en-US" sz="1200" dirty="0">
                <a:latin typeface="+mn-lt"/>
              </a:rPr>
              <a:t> form, click </a:t>
            </a:r>
            <a:r>
              <a:rPr lang="en-US" sz="1200" b="1" dirty="0">
                <a:latin typeface="+mn-lt"/>
              </a:rPr>
              <a:t>Close</a:t>
            </a:r>
            <a:r>
              <a:rPr lang="en-US" sz="1200" dirty="0">
                <a:latin typeface="+mn-lt"/>
              </a:rPr>
              <a:t>. </a:t>
            </a:r>
          </a:p>
          <a:p>
            <a:pPr marL="224325" indent="-224325">
              <a:buFont typeface="+mj-lt"/>
              <a:buAutoNum type="arabicPeriod" startAt="5"/>
            </a:pPr>
            <a:r>
              <a:rPr lang="en-US" sz="1200" dirty="0">
                <a:latin typeface="+mn-lt"/>
              </a:rPr>
              <a:t>Notice the "Inquire into customer master" </a:t>
            </a:r>
            <a:r>
              <a:rPr lang="en-US" sz="1200" b="1" dirty="0">
                <a:latin typeface="+mn-lt"/>
              </a:rPr>
              <a:t>Duty</a:t>
            </a:r>
            <a:r>
              <a:rPr lang="en-US" sz="1200" dirty="0">
                <a:latin typeface="+mn-lt"/>
              </a:rPr>
              <a:t> and the "View customer forecasts" </a:t>
            </a:r>
            <a:r>
              <a:rPr lang="en-US" sz="1200" b="1" dirty="0">
                <a:latin typeface="+mn-lt"/>
              </a:rPr>
              <a:t>Privilege</a:t>
            </a:r>
            <a:r>
              <a:rPr lang="en-US" sz="1200" dirty="0">
                <a:latin typeface="+mn-lt"/>
              </a:rPr>
              <a:t> are added to the "Customer base responsible" </a:t>
            </a:r>
            <a:r>
              <a:rPr lang="en-US" sz="1200" b="1" dirty="0">
                <a:latin typeface="+mn-lt"/>
              </a:rPr>
              <a:t>Role</a:t>
            </a:r>
            <a:r>
              <a:rPr lang="en-US" sz="1200" dirty="0">
                <a:latin typeface="+mn-lt"/>
              </a:rPr>
              <a:t>. </a:t>
            </a:r>
            <a:endParaRPr lang="en-US" sz="1200" dirty="0" smtClean="0">
              <a:latin typeface="+mn-lt"/>
            </a:endParaRPr>
          </a:p>
          <a:p>
            <a:pPr marL="224325" indent="-224325">
              <a:buFont typeface="+mj-lt"/>
              <a:buAutoNum type="arabicPeriod" startAt="5"/>
            </a:pPr>
            <a:r>
              <a:rPr lang="en-US" sz="1200" dirty="0"/>
              <a:t>On the </a:t>
            </a:r>
            <a:r>
              <a:rPr lang="en-US" sz="1200" b="1" dirty="0"/>
              <a:t>Roles</a:t>
            </a:r>
            <a:r>
              <a:rPr lang="en-US" sz="1200" dirty="0"/>
              <a:t> form, click </a:t>
            </a:r>
            <a:r>
              <a:rPr lang="en-US" sz="1200" b="1" dirty="0"/>
              <a:t>Close</a:t>
            </a:r>
            <a:r>
              <a:rPr lang="en-US" sz="1200" dirty="0" smtClean="0"/>
              <a:t>.</a:t>
            </a:r>
            <a:endParaRPr lang="en-US" sz="1200"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73</a:t>
            </a:fld>
            <a:endParaRPr lang="en-US" dirty="0"/>
          </a:p>
        </p:txBody>
      </p:sp>
      <p:sp>
        <p:nvSpPr>
          <p:cNvPr id="5" name="Rectangle 4"/>
          <p:cNvSpPr/>
          <p:nvPr/>
        </p:nvSpPr>
        <p:spPr>
          <a:xfrm>
            <a:off x="944217" y="3291177"/>
            <a:ext cx="4969565" cy="642433"/>
          </a:xfrm>
          <a:prstGeom prst="rect">
            <a:avLst/>
          </a:prstGeom>
          <a:solidFill>
            <a:srgbClr val="B7DEE8"/>
          </a:solidFill>
          <a:ln w="3175">
            <a:solidFill>
              <a:srgbClr val="385D8A"/>
            </a:solidFill>
          </a:ln>
        </p:spPr>
        <p:style>
          <a:lnRef idx="2">
            <a:schemeClr val="accent1">
              <a:shade val="50000"/>
            </a:schemeClr>
          </a:lnRef>
          <a:fillRef idx="1">
            <a:schemeClr val="accent1"/>
          </a:fillRef>
          <a:effectRef idx="0">
            <a:schemeClr val="accent1"/>
          </a:effectRef>
          <a:fontRef idx="minor">
            <a:schemeClr val="lt1"/>
          </a:fontRef>
        </p:style>
        <p:txBody>
          <a:bodyPr lIns="89730" tIns="44865" rIns="89730" bIns="44865" rtlCol="0" anchor="t"/>
          <a:lstStyle/>
          <a:p>
            <a:r>
              <a:rPr lang="en-US" sz="1200" b="1" dirty="0">
                <a:solidFill>
                  <a:schemeClr val="tx1"/>
                </a:solidFill>
              </a:rPr>
              <a:t>Note: </a:t>
            </a:r>
            <a:r>
              <a:rPr lang="en-US" sz="1200" dirty="0">
                <a:solidFill>
                  <a:schemeClr val="tx1"/>
                </a:solidFill>
              </a:rPr>
              <a:t>AOT names must contain only alphanumeric or underscore characters. AOT names cannot begin with a number, and they cannot contain special characters or spaces. </a:t>
            </a:r>
          </a:p>
        </p:txBody>
      </p:sp>
    </p:spTree>
    <p:extLst>
      <p:ext uri="{BB962C8B-B14F-4D97-AF65-F5344CB8AC3E}">
        <p14:creationId xmlns:p14="http://schemas.microsoft.com/office/powerpoint/2010/main" val="1311564450"/>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381000" y="349200"/>
            <a:ext cx="6096000" cy="8398800"/>
          </a:xfrm>
        </p:spPr>
        <p:txBody>
          <a:bodyPr/>
          <a:lstStyle/>
          <a:p>
            <a:endParaRPr lang="en-US" dirty="0"/>
          </a:p>
        </p:txBody>
      </p:sp>
      <p:sp>
        <p:nvSpPr>
          <p:cNvPr id="4" name="Slide Number Placeholder 3"/>
          <p:cNvSpPr>
            <a:spLocks noGrp="1"/>
          </p:cNvSpPr>
          <p:nvPr>
            <p:ph type="sldNum" sz="quarter" idx="10"/>
          </p:nvPr>
        </p:nvSpPr>
        <p:spPr/>
        <p:txBody>
          <a:bodyPr/>
          <a:lstStyle/>
          <a:p>
            <a:fld id="{675416BA-65F7-274A-AD61-D0FA78F3AA6E}" type="slidenum">
              <a:rPr lang="en-US" smtClean="0"/>
              <a:pPr/>
              <a:t>74</a:t>
            </a:fld>
            <a:endParaRPr lang="en-US" dirty="0"/>
          </a:p>
        </p:txBody>
      </p:sp>
      <p:sp>
        <p:nvSpPr>
          <p:cNvPr id="5" name="Rectangle 4"/>
          <p:cNvSpPr/>
          <p:nvPr/>
        </p:nvSpPr>
        <p:spPr>
          <a:xfrm>
            <a:off x="859735" y="968464"/>
            <a:ext cx="4969565" cy="1170659"/>
          </a:xfrm>
          <a:prstGeom prst="rect">
            <a:avLst/>
          </a:prstGeom>
          <a:solidFill>
            <a:srgbClr val="B7DEE8"/>
          </a:solidFill>
          <a:ln w="3175">
            <a:solidFill>
              <a:srgbClr val="385D8A"/>
            </a:solidFill>
          </a:ln>
        </p:spPr>
        <p:style>
          <a:lnRef idx="2">
            <a:schemeClr val="accent1">
              <a:shade val="50000"/>
            </a:schemeClr>
          </a:lnRef>
          <a:fillRef idx="1">
            <a:schemeClr val="accent1"/>
          </a:fillRef>
          <a:effectRef idx="0">
            <a:schemeClr val="accent1"/>
          </a:effectRef>
          <a:fontRef idx="minor">
            <a:schemeClr val="lt1"/>
          </a:fontRef>
        </p:style>
        <p:txBody>
          <a:bodyPr lIns="89730" tIns="44865" rIns="89730" bIns="44865" rtlCol="0" anchor="t"/>
          <a:lstStyle/>
          <a:p>
            <a:r>
              <a:rPr lang="en-US" sz="1200" b="1" dirty="0">
                <a:solidFill>
                  <a:schemeClr val="tx1"/>
                </a:solidFill>
              </a:rPr>
              <a:t>Tip: </a:t>
            </a:r>
            <a:r>
              <a:rPr lang="en-US" sz="1200" dirty="0">
                <a:solidFill>
                  <a:schemeClr val="tx1"/>
                </a:solidFill>
              </a:rPr>
              <a:t>To include all of the permissions from another role, open the Security roles form, and drag the role that has the permissions that you want to the role that you are modifying. By dragging one role to another, you create a hierarchical relationship, where the main role contains all of the permissions of the sub-role. If you change the permissions of a sub-role, the changes also apply to the main role. </a:t>
            </a:r>
          </a:p>
        </p:txBody>
      </p:sp>
    </p:spTree>
    <p:extLst>
      <p:ext uri="{BB962C8B-B14F-4D97-AF65-F5344CB8AC3E}">
        <p14:creationId xmlns:p14="http://schemas.microsoft.com/office/powerpoint/2010/main" val="1269369302"/>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8B263312-38AA-4E1E-B2B5-0F8F122B24FE}" type="slidenum">
              <a:rPr lang="en-US" smtClean="0"/>
              <a:pPr/>
              <a:t>75</a:t>
            </a:fld>
            <a:endParaRPr lang="en-US" dirty="0"/>
          </a:p>
        </p:txBody>
      </p:sp>
      <p:sp>
        <p:nvSpPr>
          <p:cNvPr id="5" name="Slide Image Placeholder 4"/>
          <p:cNvSpPr>
            <a:spLocks noGrp="1" noRot="1" noChangeAspect="1"/>
          </p:cNvSpPr>
          <p:nvPr>
            <p:ph type="sldImg"/>
          </p:nvPr>
        </p:nvSpPr>
        <p:spPr>
          <a:xfrm>
            <a:off x="381000" y="482600"/>
            <a:ext cx="6096000" cy="3429000"/>
          </a:xfrm>
        </p:spPr>
      </p:sp>
      <p:sp>
        <p:nvSpPr>
          <p:cNvPr id="6" name="Notes Placeholder 5"/>
          <p:cNvSpPr>
            <a:spLocks noGrp="1"/>
          </p:cNvSpPr>
          <p:nvPr>
            <p:ph type="body" idx="1"/>
          </p:nvPr>
        </p:nvSpPr>
        <p:spPr/>
        <p:txBody>
          <a:bodyPr/>
          <a:lstStyle/>
          <a:p>
            <a:r>
              <a:rPr lang="en-US" b="1" dirty="0" smtClean="0"/>
              <a:t>Scenario</a:t>
            </a:r>
            <a:r>
              <a:rPr lang="en-US" b="1" dirty="0"/>
              <a:t>: Override Permissions</a:t>
            </a:r>
          </a:p>
          <a:p>
            <a:r>
              <a:rPr lang="en-US" dirty="0" smtClean="0"/>
              <a:t>You</a:t>
            </a:r>
            <a:r>
              <a:rPr lang="en-US" baseline="0" dirty="0" smtClean="0"/>
              <a:t> are </a:t>
            </a:r>
            <a:r>
              <a:rPr lang="en-US" dirty="0" smtClean="0"/>
              <a:t>asked </a:t>
            </a:r>
            <a:r>
              <a:rPr lang="en-US" dirty="0"/>
              <a:t>to add the “Maintain applicant master” duty to the Human Resources Assistant role but only allow them to View applicants and not change them. April is one of the users that should be assigned to the Human Resources Assistant role. </a:t>
            </a:r>
          </a:p>
        </p:txBody>
      </p:sp>
    </p:spTree>
    <p:extLst>
      <p:ext uri="{BB962C8B-B14F-4D97-AF65-F5344CB8AC3E}">
        <p14:creationId xmlns:p14="http://schemas.microsoft.com/office/powerpoint/2010/main" val="1033454367"/>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8B263312-38AA-4E1E-B2B5-0F8F122B24FE}" type="slidenum">
              <a:rPr lang="en-US" smtClean="0"/>
              <a:pPr/>
              <a:t>76</a:t>
            </a:fld>
            <a:endParaRPr lang="en-US" dirty="0"/>
          </a:p>
        </p:txBody>
      </p:sp>
      <p:sp>
        <p:nvSpPr>
          <p:cNvPr id="5" name="Slide Image Placeholder 4"/>
          <p:cNvSpPr>
            <a:spLocks noGrp="1" noRot="1" noChangeAspect="1"/>
          </p:cNvSpPr>
          <p:nvPr>
            <p:ph type="sldImg"/>
          </p:nvPr>
        </p:nvSpPr>
        <p:spPr>
          <a:xfrm>
            <a:off x="381000" y="482600"/>
            <a:ext cx="6096000" cy="3429000"/>
          </a:xfrm>
        </p:spPr>
      </p:sp>
      <p:sp>
        <p:nvSpPr>
          <p:cNvPr id="6" name="Notes Placeholder 5"/>
          <p:cNvSpPr>
            <a:spLocks noGrp="1"/>
          </p:cNvSpPr>
          <p:nvPr>
            <p:ph type="body" idx="1"/>
          </p:nvPr>
        </p:nvSpPr>
        <p:spPr/>
        <p:txBody>
          <a:bodyPr/>
          <a:lstStyle/>
          <a:p>
            <a:r>
              <a:rPr lang="en-US" b="1" dirty="0" smtClean="0"/>
              <a:t>Procedure</a:t>
            </a:r>
            <a:r>
              <a:rPr lang="en-US" b="1" dirty="0"/>
              <a:t>: Override Permissions</a:t>
            </a:r>
          </a:p>
          <a:p>
            <a:r>
              <a:rPr lang="en-US" dirty="0"/>
              <a:t>To add the “Maintain applicant master” duty to the Human Resources Assistant role, follow these steps:</a:t>
            </a:r>
          </a:p>
          <a:p>
            <a:pPr marL="224325" indent="-224325">
              <a:buFont typeface="+mj-lt"/>
              <a:buAutoNum type="arabicPeriod"/>
            </a:pPr>
            <a:r>
              <a:rPr lang="en-US" dirty="0"/>
              <a:t>Open </a:t>
            </a:r>
            <a:r>
              <a:rPr lang="en-US" b="1" dirty="0"/>
              <a:t>System administration &gt; Setup &gt; Security &gt; Security roles</a:t>
            </a:r>
            <a:r>
              <a:rPr lang="en-US" dirty="0"/>
              <a:t>. </a:t>
            </a:r>
          </a:p>
          <a:p>
            <a:pPr marL="224325" indent="-224325">
              <a:buFont typeface="+mj-lt"/>
              <a:buAutoNum type="arabicPeriod"/>
            </a:pPr>
            <a:r>
              <a:rPr lang="en-US" dirty="0"/>
              <a:t>Select the Human Resources Assistant </a:t>
            </a:r>
            <a:r>
              <a:rPr lang="en-US" dirty="0" smtClean="0"/>
              <a:t>role. </a:t>
            </a:r>
            <a:endParaRPr lang="en-US" dirty="0"/>
          </a:p>
          <a:p>
            <a:pPr marL="224325" indent="-224325">
              <a:buFont typeface="+mj-lt"/>
              <a:buAutoNum type="arabicPeriod" startAt="3"/>
            </a:pPr>
            <a:r>
              <a:rPr lang="en-US" dirty="0"/>
              <a:t>In the Role Content </a:t>
            </a:r>
            <a:r>
              <a:rPr lang="en-US" dirty="0" smtClean="0"/>
              <a:t>pane, </a:t>
            </a:r>
            <a:r>
              <a:rPr lang="en-US" dirty="0"/>
              <a:t>click </a:t>
            </a:r>
            <a:r>
              <a:rPr lang="en-US" b="1" dirty="0" smtClean="0"/>
              <a:t>Add</a:t>
            </a:r>
            <a:r>
              <a:rPr lang="en-US" dirty="0" smtClean="0"/>
              <a:t>.</a:t>
            </a:r>
            <a:endParaRPr lang="en-US" dirty="0"/>
          </a:p>
          <a:p>
            <a:pPr marL="224325" indent="-224325">
              <a:buFont typeface="+mj-lt"/>
              <a:buAutoNum type="arabicPeriod" startAt="3"/>
            </a:pPr>
            <a:r>
              <a:rPr lang="en-US" dirty="0"/>
              <a:t>Change the </a:t>
            </a:r>
            <a:r>
              <a:rPr lang="en-US" b="1" dirty="0"/>
              <a:t>View</a:t>
            </a:r>
            <a:r>
              <a:rPr lang="en-US" dirty="0"/>
              <a:t> </a:t>
            </a:r>
            <a:r>
              <a:rPr lang="en-US" b="1" dirty="0"/>
              <a:t>by</a:t>
            </a:r>
            <a:r>
              <a:rPr lang="en-US" dirty="0"/>
              <a:t> field to "Role" to view the list of roles. </a:t>
            </a:r>
          </a:p>
          <a:p>
            <a:pPr marL="224325" indent="-224325">
              <a:buFont typeface="+mj-lt"/>
              <a:buAutoNum type="arabicPeriod" startAt="3"/>
            </a:pPr>
            <a:r>
              <a:rPr lang="en-US" dirty="0"/>
              <a:t>In the </a:t>
            </a:r>
            <a:r>
              <a:rPr lang="en-US" b="1" dirty="0"/>
              <a:t>Find</a:t>
            </a:r>
            <a:r>
              <a:rPr lang="en-US" dirty="0"/>
              <a:t> field, type </a:t>
            </a:r>
            <a:r>
              <a:rPr lang="en-US" i="1" dirty="0" smtClean="0"/>
              <a:t>Maintain </a:t>
            </a:r>
            <a:r>
              <a:rPr lang="en-US" i="1" dirty="0"/>
              <a:t>applicant </a:t>
            </a:r>
            <a:r>
              <a:rPr lang="en-US" i="1" dirty="0" smtClean="0"/>
              <a:t>master</a:t>
            </a:r>
            <a:r>
              <a:rPr lang="en-US" dirty="0" smtClean="0"/>
              <a:t> </a:t>
            </a:r>
            <a:r>
              <a:rPr lang="en-US" dirty="0"/>
              <a:t>and then press the </a:t>
            </a:r>
            <a:r>
              <a:rPr lang="en-US" b="1" dirty="0"/>
              <a:t>enter </a:t>
            </a:r>
            <a:r>
              <a:rPr lang="en-US" dirty="0"/>
              <a:t>key. </a:t>
            </a:r>
          </a:p>
          <a:p>
            <a:pPr marL="224325" indent="-224325">
              <a:buFont typeface="+mj-lt"/>
              <a:buAutoNum type="arabicPeriod" startAt="3"/>
            </a:pPr>
            <a:r>
              <a:rPr lang="en-US" dirty="0"/>
              <a:t>Notice the "Maintain applicant master" </a:t>
            </a:r>
            <a:r>
              <a:rPr lang="en-US" b="1" dirty="0"/>
              <a:t>Duty</a:t>
            </a:r>
            <a:r>
              <a:rPr lang="en-US" dirty="0"/>
              <a:t> is found. </a:t>
            </a:r>
          </a:p>
          <a:p>
            <a:pPr marL="224325" indent="-224325">
              <a:buFont typeface="+mj-lt"/>
              <a:buAutoNum type="arabicPeriod" startAt="3"/>
            </a:pPr>
            <a:r>
              <a:rPr lang="en-US" dirty="0"/>
              <a:t>Select the check box next to the "Maintain applicant master" duty. </a:t>
            </a:r>
          </a:p>
          <a:p>
            <a:pPr marL="224325" indent="-224325">
              <a:buFont typeface="+mj-lt"/>
              <a:buAutoNum type="arabicPeriod" startAt="3"/>
            </a:pPr>
            <a:r>
              <a:rPr lang="en-US" dirty="0"/>
              <a:t>Click </a:t>
            </a:r>
            <a:r>
              <a:rPr lang="en-US" b="1" dirty="0" smtClean="0"/>
              <a:t>Close</a:t>
            </a:r>
            <a:r>
              <a:rPr lang="en-US" dirty="0" smtClean="0"/>
              <a:t>.</a:t>
            </a:r>
            <a:endParaRPr lang="en-US" dirty="0"/>
          </a:p>
          <a:p>
            <a:r>
              <a:rPr lang="en-US" dirty="0"/>
              <a:t>To add April to the Human Resources Assistant role, follow these steps:</a:t>
            </a:r>
          </a:p>
          <a:p>
            <a:pPr marL="224325" indent="-224325">
              <a:buFont typeface="+mj-lt"/>
              <a:buAutoNum type="arabicPeriod" startAt="9"/>
            </a:pPr>
            <a:r>
              <a:rPr lang="en-US" dirty="0"/>
              <a:t>Open </a:t>
            </a:r>
            <a:r>
              <a:rPr lang="en-US" b="1" dirty="0"/>
              <a:t>System administration &gt; Setup &gt; Security &gt; Assign users to roles</a:t>
            </a:r>
            <a:r>
              <a:rPr lang="en-US" dirty="0"/>
              <a:t>. </a:t>
            </a:r>
          </a:p>
          <a:p>
            <a:pPr marL="224325" indent="-224325">
              <a:buFont typeface="+mj-lt"/>
              <a:buAutoNum type="arabicPeriod" startAt="9"/>
            </a:pPr>
            <a:r>
              <a:rPr lang="en-US" dirty="0"/>
              <a:t>Select the Human Resources Assistant </a:t>
            </a:r>
            <a:r>
              <a:rPr lang="en-US" dirty="0" smtClean="0"/>
              <a:t>role.</a:t>
            </a:r>
            <a:endParaRPr lang="en-US" dirty="0"/>
          </a:p>
          <a:p>
            <a:pPr marL="224325" indent="-224325">
              <a:buFont typeface="+mj-lt"/>
              <a:buAutoNum type="arabicPeriod" startAt="9"/>
            </a:pPr>
            <a:r>
              <a:rPr lang="en-US" dirty="0"/>
              <a:t>Click </a:t>
            </a:r>
            <a:r>
              <a:rPr lang="en-US" dirty="0" smtClean="0"/>
              <a:t>the </a:t>
            </a:r>
            <a:r>
              <a:rPr lang="en-US" b="1" dirty="0" smtClean="0"/>
              <a:t>Manually </a:t>
            </a:r>
            <a:r>
              <a:rPr lang="en-US" b="1" dirty="0"/>
              <a:t>assign/exclude users</a:t>
            </a:r>
            <a:r>
              <a:rPr lang="en-US" dirty="0"/>
              <a:t> </a:t>
            </a:r>
            <a:r>
              <a:rPr lang="en-US" dirty="0" smtClean="0"/>
              <a:t>button.</a:t>
            </a:r>
            <a:endParaRPr lang="en-US" dirty="0"/>
          </a:p>
          <a:p>
            <a:pPr marL="224325" indent="-224325">
              <a:buFont typeface="+mj-lt"/>
              <a:buAutoNum type="arabicPeriod" startAt="9"/>
            </a:pPr>
            <a:r>
              <a:rPr lang="en-US" dirty="0" smtClean="0"/>
              <a:t>Select April.</a:t>
            </a:r>
            <a:endParaRPr lang="en-US" dirty="0"/>
          </a:p>
          <a:p>
            <a:pPr marL="224325" indent="-224325">
              <a:buFont typeface="+mj-lt"/>
              <a:buAutoNum type="arabicPeriod" startAt="9"/>
            </a:pPr>
            <a:r>
              <a:rPr lang="en-US" dirty="0"/>
              <a:t>Click the </a:t>
            </a:r>
            <a:r>
              <a:rPr lang="en-US" b="1" dirty="0"/>
              <a:t>Assign to role</a:t>
            </a:r>
            <a:r>
              <a:rPr lang="en-US" dirty="0"/>
              <a:t> </a:t>
            </a:r>
            <a:r>
              <a:rPr lang="en-US" dirty="0" smtClean="0"/>
              <a:t>button.</a:t>
            </a:r>
            <a:endParaRPr lang="en-US" dirty="0"/>
          </a:p>
        </p:txBody>
      </p:sp>
    </p:spTree>
    <p:extLst>
      <p:ext uri="{BB962C8B-B14F-4D97-AF65-F5344CB8AC3E}">
        <p14:creationId xmlns:p14="http://schemas.microsoft.com/office/powerpoint/2010/main" val="2841162634"/>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381000" y="349200"/>
            <a:ext cx="6096000" cy="8398800"/>
          </a:xfrm>
        </p:spPr>
        <p:txBody>
          <a:bodyPr/>
          <a:lstStyle/>
          <a:p>
            <a:pPr marL="228600" indent="-228600">
              <a:buFont typeface="+mj-lt"/>
              <a:buAutoNum type="arabicPeriod" startAt="14"/>
            </a:pPr>
            <a:r>
              <a:rPr lang="en-US" dirty="0"/>
              <a:t>Close </a:t>
            </a:r>
            <a:r>
              <a:rPr lang="en-US" dirty="0" smtClean="0"/>
              <a:t>form.</a:t>
            </a:r>
            <a:endParaRPr lang="en-US" dirty="0"/>
          </a:p>
          <a:p>
            <a:pPr marL="228600"/>
            <a:r>
              <a:rPr lang="en-US" dirty="0"/>
              <a:t>Verify that April can see and create new Applicants: </a:t>
            </a:r>
          </a:p>
          <a:p>
            <a:pPr marL="224325" indent="-224325">
              <a:buFont typeface="+mj-lt"/>
              <a:buAutoNum type="arabicPeriod" startAt="15"/>
            </a:pPr>
            <a:r>
              <a:rPr lang="en-US" dirty="0"/>
              <a:t>Log in as April by </a:t>
            </a:r>
            <a:r>
              <a:rPr lang="en-US" dirty="0" smtClean="0"/>
              <a:t>double-clicking </a:t>
            </a:r>
            <a:r>
              <a:rPr lang="en-US" b="1" dirty="0" smtClean="0"/>
              <a:t>April.cmd</a:t>
            </a:r>
            <a:r>
              <a:rPr lang="en-US" dirty="0" smtClean="0"/>
              <a:t>.</a:t>
            </a:r>
            <a:endParaRPr lang="en-US" dirty="0"/>
          </a:p>
          <a:p>
            <a:pPr marL="224325" indent="-224325">
              <a:buFont typeface="+mj-lt"/>
              <a:buAutoNum type="arabicPeriod" startAt="15"/>
            </a:pPr>
            <a:r>
              <a:rPr lang="en-US" dirty="0"/>
              <a:t>Open </a:t>
            </a:r>
            <a:r>
              <a:rPr lang="en-US" b="1" dirty="0"/>
              <a:t>Human </a:t>
            </a:r>
            <a:r>
              <a:rPr lang="en-US" b="1" dirty="0" smtClean="0"/>
              <a:t>resources&gt;Common&gt;Recruitment&gt;Applicants.</a:t>
            </a:r>
            <a:endParaRPr lang="en-US" b="1" dirty="0"/>
          </a:p>
          <a:p>
            <a:pPr marL="224325" indent="-224325">
              <a:buFont typeface="+mj-lt"/>
              <a:buAutoNum type="arabicPeriod" startAt="15"/>
            </a:pPr>
            <a:r>
              <a:rPr lang="en-US" dirty="0"/>
              <a:t>Click New Applicant</a:t>
            </a:r>
          </a:p>
          <a:p>
            <a:pPr marL="224325" indent="-224325">
              <a:buFont typeface="+mj-lt"/>
              <a:buAutoNum type="arabicPeriod" startAt="15"/>
            </a:pPr>
            <a:r>
              <a:rPr lang="en-US" dirty="0"/>
              <a:t>Enter First name </a:t>
            </a:r>
            <a:r>
              <a:rPr lang="en-US" dirty="0" smtClean="0"/>
              <a:t>as </a:t>
            </a:r>
            <a:r>
              <a:rPr lang="en-US" i="1" dirty="0"/>
              <a:t>John</a:t>
            </a:r>
          </a:p>
          <a:p>
            <a:pPr marL="228600" indent="-228600">
              <a:buFont typeface="+mj-lt"/>
              <a:buAutoNum type="arabicPeriod" startAt="20"/>
            </a:pPr>
            <a:r>
              <a:rPr lang="en-US" dirty="0" smtClean="0"/>
              <a:t>Enter </a:t>
            </a:r>
            <a:r>
              <a:rPr lang="en-US" dirty="0"/>
              <a:t>Middle name </a:t>
            </a:r>
            <a:r>
              <a:rPr lang="en-US" dirty="0" smtClean="0"/>
              <a:t>as </a:t>
            </a:r>
            <a:r>
              <a:rPr lang="en-US" i="1" dirty="0"/>
              <a:t>A</a:t>
            </a:r>
          </a:p>
          <a:p>
            <a:pPr marL="224325" indent="-224325">
              <a:buFont typeface="+mj-lt"/>
              <a:buAutoNum type="arabicPeriod" startAt="20"/>
            </a:pPr>
            <a:r>
              <a:rPr lang="en-US" dirty="0"/>
              <a:t>Enter Last name </a:t>
            </a:r>
            <a:r>
              <a:rPr lang="en-US" dirty="0" smtClean="0"/>
              <a:t>as </a:t>
            </a:r>
            <a:r>
              <a:rPr lang="en-US" i="1" dirty="0"/>
              <a:t>Doe</a:t>
            </a:r>
          </a:p>
          <a:p>
            <a:pPr marL="224325" indent="-224325">
              <a:buFont typeface="+mj-lt"/>
              <a:buAutoNum type="arabicPeriod" startAt="20"/>
            </a:pPr>
            <a:r>
              <a:rPr lang="en-US" dirty="0"/>
              <a:t>Click </a:t>
            </a:r>
            <a:r>
              <a:rPr lang="en-US" b="1" dirty="0"/>
              <a:t>Save</a:t>
            </a:r>
          </a:p>
          <a:p>
            <a:pPr marL="228600"/>
            <a:r>
              <a:rPr lang="en-US" dirty="0"/>
              <a:t>To override permissions on the Human Resources role to allow only View rights, follow these steps:</a:t>
            </a:r>
          </a:p>
          <a:p>
            <a:pPr marL="224325" indent="-224325">
              <a:buFont typeface="+mj-lt"/>
              <a:buAutoNum type="arabicPeriod" startAt="22"/>
            </a:pPr>
            <a:r>
              <a:rPr lang="en-US" dirty="0"/>
              <a:t>Open </a:t>
            </a:r>
            <a:r>
              <a:rPr lang="en-US" b="1" dirty="0"/>
              <a:t>System administration &gt; Setup &gt; Security &gt; Security roles</a:t>
            </a:r>
            <a:r>
              <a:rPr lang="en-US" dirty="0"/>
              <a:t>. </a:t>
            </a:r>
          </a:p>
          <a:p>
            <a:pPr marL="224325" indent="-224325">
              <a:buFont typeface="+mj-lt"/>
              <a:buAutoNum type="arabicPeriod" startAt="22"/>
            </a:pPr>
            <a:r>
              <a:rPr lang="en-US" dirty="0"/>
              <a:t>Select the Human Resources Assistant role to override permissions for. </a:t>
            </a:r>
          </a:p>
          <a:p>
            <a:pPr marL="224325" indent="-224325">
              <a:buFont typeface="+mj-lt"/>
              <a:buAutoNum type="arabicPeriod" startAt="22"/>
            </a:pPr>
            <a:r>
              <a:rPr lang="en-US" dirty="0"/>
              <a:t>Select the “Maintain applicant master” duty</a:t>
            </a:r>
          </a:p>
          <a:p>
            <a:pPr marL="224325" indent="-224325">
              <a:buFont typeface="+mj-lt"/>
              <a:buAutoNum type="arabicPeriod" startAt="22"/>
            </a:pPr>
            <a:r>
              <a:rPr lang="en-US" dirty="0"/>
              <a:t>Click </a:t>
            </a:r>
            <a:r>
              <a:rPr lang="en-US" b="1" dirty="0"/>
              <a:t>Override permissions</a:t>
            </a:r>
            <a:r>
              <a:rPr lang="en-US" dirty="0"/>
              <a:t>. </a:t>
            </a:r>
          </a:p>
          <a:p>
            <a:r>
              <a:rPr lang="es-ES" dirty="0" smtClean="0"/>
              <a:t>26</a:t>
            </a:r>
            <a:r>
              <a:rPr lang="es-ES" dirty="0"/>
              <a:t>. </a:t>
            </a:r>
            <a:r>
              <a:rPr lang="es-ES" dirty="0" err="1"/>
              <a:t>Expand</a:t>
            </a:r>
            <a:r>
              <a:rPr lang="es-ES" dirty="0"/>
              <a:t> </a:t>
            </a:r>
            <a:r>
              <a:rPr lang="es-ES" b="1" dirty="0" err="1" smtClean="0"/>
              <a:t>Tables</a:t>
            </a:r>
            <a:r>
              <a:rPr lang="es-ES" b="1" dirty="0" smtClean="0"/>
              <a:t>/</a:t>
            </a:r>
            <a:r>
              <a:rPr lang="es-ES" b="1" dirty="0" err="1" smtClean="0"/>
              <a:t>Fields</a:t>
            </a:r>
            <a:r>
              <a:rPr lang="es-ES" b="1" dirty="0" smtClean="0"/>
              <a:t>.</a:t>
            </a:r>
            <a:endParaRPr lang="es-ES" b="1" dirty="0"/>
          </a:p>
          <a:p>
            <a:r>
              <a:rPr lang="es-ES" dirty="0"/>
              <a:t>27. </a:t>
            </a:r>
            <a:r>
              <a:rPr lang="es-ES" dirty="0" err="1"/>
              <a:t>Select</a:t>
            </a:r>
            <a:r>
              <a:rPr lang="es-ES" dirty="0"/>
              <a:t> HCMAPPLICANT </a:t>
            </a:r>
            <a:r>
              <a:rPr lang="es-ES" dirty="0" err="1"/>
              <a:t>table</a:t>
            </a:r>
            <a:endParaRPr lang="es-ES" dirty="0"/>
          </a:p>
          <a:p>
            <a:r>
              <a:rPr lang="en-US" dirty="0"/>
              <a:t>28. Clear the </a:t>
            </a:r>
            <a:r>
              <a:rPr lang="en-US" b="1" dirty="0"/>
              <a:t>Do not override </a:t>
            </a:r>
            <a:r>
              <a:rPr lang="en-US" dirty="0"/>
              <a:t>check box.</a:t>
            </a:r>
          </a:p>
          <a:p>
            <a:r>
              <a:rPr lang="en-US" dirty="0"/>
              <a:t>29. Change the </a:t>
            </a:r>
            <a:r>
              <a:rPr lang="en-US" b="1" dirty="0"/>
              <a:t>Override access level </a:t>
            </a:r>
            <a:r>
              <a:rPr lang="en-US" dirty="0"/>
              <a:t>field to View</a:t>
            </a:r>
          </a:p>
          <a:p>
            <a:pPr marL="177800"/>
            <a:r>
              <a:rPr lang="en-US" dirty="0" smtClean="0"/>
              <a:t>To </a:t>
            </a:r>
            <a:r>
              <a:rPr lang="en-US" dirty="0"/>
              <a:t>apply the overridden access level to all roles, click the Apply to all roles link.</a:t>
            </a:r>
          </a:p>
          <a:p>
            <a:r>
              <a:rPr lang="en-US" dirty="0"/>
              <a:t>30. Click </a:t>
            </a:r>
            <a:r>
              <a:rPr lang="en-US" b="1" dirty="0"/>
              <a:t>Close </a:t>
            </a:r>
            <a:r>
              <a:rPr lang="en-US" dirty="0"/>
              <a:t>when you are finished</a:t>
            </a:r>
            <a:r>
              <a:rPr lang="en-US" dirty="0" smtClean="0"/>
              <a:t>.</a:t>
            </a:r>
          </a:p>
          <a:p>
            <a:endParaRPr lang="en-US" dirty="0"/>
          </a:p>
          <a:p>
            <a:endParaRPr lang="en-US" dirty="0" smtClean="0"/>
          </a:p>
          <a:p>
            <a:endParaRPr lang="en-US" dirty="0"/>
          </a:p>
          <a:p>
            <a:r>
              <a:rPr lang="en-US" dirty="0" smtClean="0"/>
              <a:t>Verify </a:t>
            </a:r>
            <a:r>
              <a:rPr lang="en-US" dirty="0"/>
              <a:t>that April can no longer create new Applicants:</a:t>
            </a:r>
          </a:p>
          <a:p>
            <a:r>
              <a:rPr lang="en-US" dirty="0"/>
              <a:t>31. Log in as April by double clicking April.cmd</a:t>
            </a:r>
          </a:p>
          <a:p>
            <a:r>
              <a:rPr lang="es-ES" dirty="0"/>
              <a:t>32. Open </a:t>
            </a:r>
            <a:r>
              <a:rPr lang="es-ES" b="1" dirty="0"/>
              <a:t>Human </a:t>
            </a:r>
            <a:r>
              <a:rPr lang="es-ES" b="1" dirty="0" err="1" smtClean="0"/>
              <a:t>resources</a:t>
            </a:r>
            <a:r>
              <a:rPr lang="es-ES" b="1" dirty="0" smtClean="0"/>
              <a:t>&gt;</a:t>
            </a:r>
            <a:r>
              <a:rPr lang="es-ES" b="1" dirty="0" err="1" smtClean="0"/>
              <a:t>Common</a:t>
            </a:r>
            <a:r>
              <a:rPr lang="es-ES" b="1" dirty="0" smtClean="0"/>
              <a:t>&gt;</a:t>
            </a:r>
            <a:r>
              <a:rPr lang="es-ES" b="1" dirty="0" err="1" smtClean="0"/>
              <a:t>Recruitment</a:t>
            </a:r>
            <a:r>
              <a:rPr lang="es-ES" b="1" dirty="0" smtClean="0"/>
              <a:t>&gt;</a:t>
            </a:r>
            <a:r>
              <a:rPr lang="es-ES" b="1" dirty="0" err="1" smtClean="0"/>
              <a:t>Applicants</a:t>
            </a:r>
            <a:r>
              <a:rPr lang="es-ES" b="1" dirty="0" smtClean="0"/>
              <a:t>.</a:t>
            </a:r>
            <a:endParaRPr lang="es-ES" b="1" dirty="0"/>
          </a:p>
          <a:p>
            <a:r>
              <a:rPr lang="es-ES" dirty="0"/>
              <a:t>33. Click </a:t>
            </a:r>
            <a:r>
              <a:rPr lang="es-ES" b="1" dirty="0"/>
              <a:t>New </a:t>
            </a:r>
            <a:r>
              <a:rPr lang="es-ES" b="1" dirty="0" err="1" smtClean="0"/>
              <a:t>Applicant</a:t>
            </a:r>
            <a:r>
              <a:rPr lang="es-ES" b="1" dirty="0" smtClean="0"/>
              <a:t>.</a:t>
            </a:r>
            <a:endParaRPr lang="es-ES" b="1" dirty="0"/>
          </a:p>
          <a:p>
            <a:r>
              <a:rPr lang="en-US" dirty="0"/>
              <a:t>34. Notice the fields are </a:t>
            </a:r>
            <a:r>
              <a:rPr lang="en-US" dirty="0" smtClean="0"/>
              <a:t>dimmed.</a:t>
            </a:r>
            <a:endParaRPr lang="en-US" dirty="0"/>
          </a:p>
        </p:txBody>
      </p:sp>
      <p:sp>
        <p:nvSpPr>
          <p:cNvPr id="4" name="Slide Number Placeholder 3"/>
          <p:cNvSpPr>
            <a:spLocks noGrp="1"/>
          </p:cNvSpPr>
          <p:nvPr>
            <p:ph type="sldNum" sz="quarter" idx="10"/>
          </p:nvPr>
        </p:nvSpPr>
        <p:spPr/>
        <p:txBody>
          <a:bodyPr/>
          <a:lstStyle/>
          <a:p>
            <a:fld id="{675416BA-65F7-274A-AD61-D0FA78F3AA6E}" type="slidenum">
              <a:rPr lang="en-US" smtClean="0"/>
              <a:pPr/>
              <a:t>77</a:t>
            </a:fld>
            <a:endParaRPr lang="en-US" dirty="0"/>
          </a:p>
        </p:txBody>
      </p:sp>
      <p:sp>
        <p:nvSpPr>
          <p:cNvPr id="2" name="Rectangle 1"/>
          <p:cNvSpPr/>
          <p:nvPr/>
        </p:nvSpPr>
        <p:spPr>
          <a:xfrm>
            <a:off x="722086" y="6059715"/>
            <a:ext cx="5080000" cy="635000"/>
          </a:xfrm>
          <a:prstGeom prst="rect">
            <a:avLst/>
          </a:prstGeom>
          <a:gradFill flip="none" rotWithShape="1">
            <a:gsLst>
              <a:gs pos="0">
                <a:srgbClr val="B7DEE8"/>
              </a:gs>
              <a:gs pos="100000">
                <a:schemeClr val="accent1">
                  <a:tint val="50000"/>
                  <a:shade val="100000"/>
                  <a:satMod val="350000"/>
                </a:schemeClr>
              </a:gs>
            </a:gsLst>
            <a:lin ang="16200000" scaled="0"/>
            <a:tileRect/>
          </a:gradFill>
          <a:ln w="3175">
            <a:solidFill>
              <a:srgbClr val="385D8A"/>
            </a:solidFill>
          </a:ln>
        </p:spPr>
        <p:style>
          <a:lnRef idx="1">
            <a:schemeClr val="accent1"/>
          </a:lnRef>
          <a:fillRef idx="3">
            <a:schemeClr val="accent1"/>
          </a:fillRef>
          <a:effectRef idx="2">
            <a:schemeClr val="accent1"/>
          </a:effectRef>
          <a:fontRef idx="minor">
            <a:schemeClr val="lt1"/>
          </a:fontRef>
        </p:style>
        <p:txBody>
          <a:bodyPr rtlCol="0" anchor="t"/>
          <a:lstStyle/>
          <a:p>
            <a:r>
              <a:rPr lang="en-US" sz="1100" b="1" dirty="0" smtClean="0">
                <a:solidFill>
                  <a:schemeClr val="tx1"/>
                </a:solidFill>
              </a:rPr>
              <a:t>Note</a:t>
            </a:r>
            <a:r>
              <a:rPr lang="en-US" sz="1100" dirty="0" smtClean="0">
                <a:solidFill>
                  <a:schemeClr val="tx1"/>
                </a:solidFill>
              </a:rPr>
              <a:t>: Overrides </a:t>
            </a:r>
            <a:r>
              <a:rPr lang="en-US" sz="1100" dirty="0">
                <a:solidFill>
                  <a:schemeClr val="tx1"/>
                </a:solidFill>
              </a:rPr>
              <a:t>for securable objects are not associated with specific duties or privileges. If you apply an override, the access level for the object is set for the role, regardless of the access levels specified by the duties and privileges to that </a:t>
            </a:r>
            <a:r>
              <a:rPr lang="es-ES" sz="1100" dirty="0">
                <a:solidFill>
                  <a:schemeClr val="tx1"/>
                </a:solidFill>
              </a:rPr>
              <a:t>role.</a:t>
            </a:r>
          </a:p>
        </p:txBody>
      </p:sp>
    </p:spTree>
    <p:extLst>
      <p:ext uri="{BB962C8B-B14F-4D97-AF65-F5344CB8AC3E}">
        <p14:creationId xmlns:p14="http://schemas.microsoft.com/office/powerpoint/2010/main" val="1269369302"/>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Notes Placeholder 6"/>
          <p:cNvSpPr>
            <a:spLocks noGrp="1"/>
          </p:cNvSpPr>
          <p:nvPr>
            <p:ph type="body" idx="1"/>
          </p:nvPr>
        </p:nvSpPr>
        <p:spPr/>
        <p:txBody>
          <a:bodyPr/>
          <a:lstStyle/>
          <a:p>
            <a:pPr>
              <a:spcAft>
                <a:spcPts val="400"/>
              </a:spcAft>
            </a:pPr>
            <a:r>
              <a:rPr lang="en-US" sz="1200" b="1" dirty="0" smtClean="0"/>
              <a:t>Scenario</a:t>
            </a:r>
            <a:r>
              <a:rPr lang="en-US" sz="1200" b="1" dirty="0"/>
              <a:t>: Create Duties and Privileges</a:t>
            </a:r>
          </a:p>
          <a:p>
            <a:pPr>
              <a:spcAft>
                <a:spcPts val="400"/>
              </a:spcAft>
            </a:pPr>
            <a:r>
              <a:rPr lang="en-US" sz="1200" dirty="0"/>
              <a:t>April has changed jobs within the organization and will be responsible for maintaining customer collections. She will need to be removed from her current roles and assigned to a role with access to maintain and view customer collections.</a:t>
            </a:r>
          </a:p>
          <a:p>
            <a:pPr>
              <a:spcAft>
                <a:spcPts val="400"/>
              </a:spcAft>
            </a:pPr>
            <a:r>
              <a:rPr lang="en-US" sz="1200" dirty="0" smtClean="0"/>
              <a:t>You notice</a:t>
            </a:r>
            <a:r>
              <a:rPr lang="en-US" sz="1200" baseline="0" dirty="0" smtClean="0"/>
              <a:t> </a:t>
            </a:r>
            <a:r>
              <a:rPr lang="en-US" sz="1200" dirty="0" smtClean="0"/>
              <a:t>that </a:t>
            </a:r>
            <a:r>
              <a:rPr lang="en-US" sz="1200" dirty="0"/>
              <a:t>there are no roles, duties, or privileges available for this task so </a:t>
            </a:r>
            <a:r>
              <a:rPr lang="en-US" sz="1200" dirty="0" smtClean="0"/>
              <a:t>you need </a:t>
            </a:r>
            <a:r>
              <a:rPr lang="en-US" sz="1200" dirty="0"/>
              <a:t>to create a new role, duties, and privileges.</a:t>
            </a:r>
          </a:p>
          <a:p>
            <a:pPr>
              <a:spcAft>
                <a:spcPts val="400"/>
              </a:spcAft>
            </a:pPr>
            <a:r>
              <a:rPr lang="en-US" sz="1200" b="1" dirty="0"/>
              <a:t>Procedure: Create Duties and Privileges</a:t>
            </a:r>
          </a:p>
          <a:p>
            <a:pPr>
              <a:spcAft>
                <a:spcPts val="400"/>
              </a:spcAft>
            </a:pPr>
            <a:r>
              <a:rPr lang="en-US" sz="1200" dirty="0"/>
              <a:t>First, remove current roles for April:</a:t>
            </a:r>
          </a:p>
          <a:p>
            <a:pPr marL="224325" indent="-224325">
              <a:spcAft>
                <a:spcPts val="400"/>
              </a:spcAft>
              <a:buFont typeface="+mj-lt"/>
              <a:buAutoNum type="arabicPeriod"/>
            </a:pPr>
            <a:r>
              <a:rPr lang="en-US" sz="1200" dirty="0"/>
              <a:t>Open </a:t>
            </a:r>
            <a:r>
              <a:rPr lang="en-US" sz="1200" b="1" dirty="0"/>
              <a:t>System administration &gt; Setup &gt; Common &gt; </a:t>
            </a:r>
            <a:r>
              <a:rPr lang="en-US" sz="1200" b="1" dirty="0" smtClean="0"/>
              <a:t>Users.</a:t>
            </a:r>
            <a:r>
              <a:rPr lang="en-US" sz="1200" dirty="0" smtClean="0"/>
              <a:t> </a:t>
            </a:r>
            <a:endParaRPr lang="en-US" sz="1200" dirty="0"/>
          </a:p>
          <a:p>
            <a:pPr marL="224325" indent="-224325">
              <a:spcAft>
                <a:spcPts val="400"/>
              </a:spcAft>
              <a:buFont typeface="+mj-lt"/>
              <a:buAutoNum type="arabicPeriod"/>
            </a:pPr>
            <a:r>
              <a:rPr lang="en-US" sz="1200" dirty="0"/>
              <a:t>Select April and Edit</a:t>
            </a:r>
          </a:p>
          <a:p>
            <a:pPr marL="224325" indent="-224325">
              <a:spcAft>
                <a:spcPts val="400"/>
              </a:spcAft>
              <a:buFont typeface="+mj-lt"/>
              <a:buAutoNum type="arabicPeriod"/>
            </a:pPr>
            <a:r>
              <a:rPr lang="en-US" sz="1200" dirty="0"/>
              <a:t>Remove all roles but Employee and System user</a:t>
            </a:r>
          </a:p>
          <a:p>
            <a:pPr marL="228600">
              <a:spcAft>
                <a:spcPts val="400"/>
              </a:spcAft>
            </a:pPr>
            <a:r>
              <a:rPr lang="en-US" sz="1200" dirty="0"/>
              <a:t>Create a new duty which will contain privileges and permissions for collections:</a:t>
            </a:r>
          </a:p>
          <a:p>
            <a:pPr marL="224325" indent="-224325">
              <a:spcAft>
                <a:spcPts val="400"/>
              </a:spcAft>
              <a:buFont typeface="+mj-lt"/>
              <a:buAutoNum type="arabicPeriod" startAt="4"/>
            </a:pPr>
            <a:r>
              <a:rPr lang="en-US" sz="1200" dirty="0"/>
              <a:t>Open </a:t>
            </a:r>
            <a:r>
              <a:rPr lang="en-US" sz="1200" b="1" dirty="0"/>
              <a:t>System administration &gt; Setup &gt; Security &gt; Security </a:t>
            </a:r>
            <a:r>
              <a:rPr lang="en-US" sz="1200" b="1" dirty="0" smtClean="0"/>
              <a:t>privileges</a:t>
            </a:r>
            <a:r>
              <a:rPr lang="en-US" sz="1200" dirty="0" smtClean="0"/>
              <a:t>.</a:t>
            </a:r>
            <a:endParaRPr lang="en-US" sz="1200" dirty="0"/>
          </a:p>
          <a:p>
            <a:pPr marL="224325" indent="-224325">
              <a:spcAft>
                <a:spcPts val="400"/>
              </a:spcAft>
              <a:buFont typeface="+mj-lt"/>
              <a:buAutoNum type="arabicPeriod" startAt="4"/>
            </a:pPr>
            <a:r>
              <a:rPr lang="en-US" sz="1200" dirty="0"/>
              <a:t>Select </a:t>
            </a:r>
            <a:r>
              <a:rPr lang="en-US" sz="1200" b="1" dirty="0"/>
              <a:t>Process cycles&gt;Conversion </a:t>
            </a:r>
            <a:r>
              <a:rPr lang="en-US" sz="1200" b="1" dirty="0" smtClean="0"/>
              <a:t>cycle.</a:t>
            </a:r>
          </a:p>
          <a:p>
            <a:pPr lvl="0">
              <a:spcAft>
                <a:spcPts val="400"/>
              </a:spcAft>
            </a:pPr>
            <a:endParaRPr lang="en-US" sz="1200" b="1" i="1" dirty="0"/>
          </a:p>
          <a:p>
            <a:pPr>
              <a:spcAft>
                <a:spcPts val="400"/>
              </a:spcAft>
            </a:pPr>
            <a:endParaRPr lang="en-US" sz="1200" dirty="0"/>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78</a:t>
            </a:fld>
            <a:endParaRPr lang="en-US" dirty="0"/>
          </a:p>
        </p:txBody>
      </p:sp>
      <p:sp>
        <p:nvSpPr>
          <p:cNvPr id="5" name="Rectangle 4"/>
          <p:cNvSpPr/>
          <p:nvPr/>
        </p:nvSpPr>
        <p:spPr>
          <a:xfrm>
            <a:off x="741016" y="7703752"/>
            <a:ext cx="4969565" cy="608056"/>
          </a:xfrm>
          <a:prstGeom prst="rect">
            <a:avLst/>
          </a:prstGeom>
          <a:solidFill>
            <a:srgbClr val="B7DEE8"/>
          </a:solidFill>
          <a:ln w="3175">
            <a:solidFill>
              <a:srgbClr val="385D8A"/>
            </a:solidFill>
          </a:ln>
        </p:spPr>
        <p:style>
          <a:lnRef idx="2">
            <a:schemeClr val="accent1">
              <a:shade val="50000"/>
            </a:schemeClr>
          </a:lnRef>
          <a:fillRef idx="1">
            <a:schemeClr val="accent1"/>
          </a:fillRef>
          <a:effectRef idx="0">
            <a:schemeClr val="accent1"/>
          </a:effectRef>
          <a:fontRef idx="minor">
            <a:schemeClr val="lt1"/>
          </a:fontRef>
        </p:style>
        <p:txBody>
          <a:bodyPr lIns="89730" tIns="44865" rIns="89730" bIns="44865" rtlCol="0" anchor="t"/>
          <a:lstStyle/>
          <a:p>
            <a:r>
              <a:rPr lang="en-US" sz="1200" b="1" dirty="0" smtClean="0">
                <a:solidFill>
                  <a:schemeClr val="tx1"/>
                </a:solidFill>
              </a:rPr>
              <a:t>Note: </a:t>
            </a:r>
            <a:r>
              <a:rPr lang="en-US" sz="1200" dirty="0" smtClean="0">
                <a:solidFill>
                  <a:schemeClr val="tx1"/>
                </a:solidFill>
              </a:rPr>
              <a:t>The </a:t>
            </a:r>
            <a:r>
              <a:rPr lang="en-US" sz="1200" dirty="0">
                <a:solidFill>
                  <a:schemeClr val="tx1"/>
                </a:solidFill>
              </a:rPr>
              <a:t>Process cycles are used as a way to organize your duties and privileges and in this example we will create this duty under the Conversion cycle</a:t>
            </a:r>
          </a:p>
        </p:txBody>
      </p:sp>
      <p:sp>
        <p:nvSpPr>
          <p:cNvPr id="6" name="Slide Image Placeholder 5"/>
          <p:cNvSpPr>
            <a:spLocks noGrp="1" noRot="1" noChangeAspect="1"/>
          </p:cNvSpPr>
          <p:nvPr>
            <p:ph type="sldImg"/>
          </p:nvPr>
        </p:nvSpPr>
        <p:spPr>
          <a:xfrm>
            <a:off x="381000" y="482600"/>
            <a:ext cx="6096000" cy="3429000"/>
          </a:xfrm>
        </p:spPr>
      </p:sp>
    </p:spTree>
    <p:extLst>
      <p:ext uri="{BB962C8B-B14F-4D97-AF65-F5344CB8AC3E}">
        <p14:creationId xmlns:p14="http://schemas.microsoft.com/office/powerpoint/2010/main" val="2905683701"/>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381000" y="349200"/>
            <a:ext cx="6096000" cy="8398800"/>
          </a:xfrm>
        </p:spPr>
        <p:txBody>
          <a:bodyPr/>
          <a:lstStyle/>
          <a:p>
            <a:pPr marL="224325" indent="-224325">
              <a:spcAft>
                <a:spcPts val="400"/>
              </a:spcAft>
              <a:buFont typeface="+mj-lt"/>
              <a:buAutoNum type="arabicPeriod" startAt="6"/>
            </a:pPr>
            <a:r>
              <a:rPr lang="en-US" sz="1200" dirty="0"/>
              <a:t>Now create a new duty:</a:t>
            </a:r>
          </a:p>
          <a:p>
            <a:pPr marL="442410" lvl="2" indent="-224325">
              <a:spcAft>
                <a:spcPts val="400"/>
              </a:spcAft>
              <a:buFont typeface="+mj-lt"/>
              <a:buAutoNum type="alphaLcPeriod"/>
            </a:pPr>
            <a:r>
              <a:rPr lang="en-US" sz="1200" dirty="0"/>
              <a:t>Right click&gt;New duty</a:t>
            </a:r>
          </a:p>
          <a:p>
            <a:pPr marL="442410" lvl="2" indent="-224325">
              <a:spcAft>
                <a:spcPts val="400"/>
              </a:spcAft>
              <a:buFont typeface="+mj-lt"/>
              <a:buAutoNum type="alphaLcPeriod"/>
            </a:pPr>
            <a:r>
              <a:rPr lang="en-US" sz="1200" dirty="0"/>
              <a:t>Give duty name of “</a:t>
            </a:r>
            <a:r>
              <a:rPr lang="en-US" sz="1200" dirty="0" err="1"/>
              <a:t>TestMaintainCustomerCollections</a:t>
            </a:r>
            <a:r>
              <a:rPr lang="en-US" sz="1200" dirty="0"/>
              <a:t>”</a:t>
            </a:r>
          </a:p>
          <a:p>
            <a:pPr marL="224325" indent="-224325">
              <a:spcAft>
                <a:spcPts val="400"/>
              </a:spcAft>
              <a:buFont typeface="+mj-lt"/>
              <a:buAutoNum type="arabicPeriod" startAt="6"/>
            </a:pPr>
            <a:r>
              <a:rPr lang="en-US" sz="1200" dirty="0" smtClean="0"/>
              <a:t>Now </a:t>
            </a:r>
            <a:r>
              <a:rPr lang="en-US" sz="1200" dirty="0"/>
              <a:t>create two a new privileges for the new duty:</a:t>
            </a:r>
          </a:p>
          <a:p>
            <a:pPr marL="442410" lvl="2" indent="-224325">
              <a:spcAft>
                <a:spcPts val="400"/>
              </a:spcAft>
              <a:buFont typeface="+mj-lt"/>
              <a:buAutoNum type="alphaLcPeriod"/>
            </a:pPr>
            <a:r>
              <a:rPr lang="en-US" sz="1200" dirty="0"/>
              <a:t>Select new duty “</a:t>
            </a:r>
            <a:r>
              <a:rPr lang="en-US" sz="1200" dirty="0" err="1"/>
              <a:t>TestMaintainCustomerCollections</a:t>
            </a:r>
            <a:r>
              <a:rPr lang="en-US" sz="1200" dirty="0"/>
              <a:t>”</a:t>
            </a:r>
          </a:p>
          <a:p>
            <a:pPr marL="442410" lvl="2" indent="-224325">
              <a:spcAft>
                <a:spcPts val="400"/>
              </a:spcAft>
              <a:buFont typeface="+mj-lt"/>
              <a:buAutoNum type="alphaLcPeriod"/>
            </a:pPr>
            <a:r>
              <a:rPr lang="en-US" sz="1200" dirty="0"/>
              <a:t>Right click&gt;New privilege</a:t>
            </a:r>
          </a:p>
          <a:p>
            <a:pPr marL="442410" lvl="2" indent="-224325">
              <a:spcAft>
                <a:spcPts val="400"/>
              </a:spcAft>
              <a:buFont typeface="+mj-lt"/>
              <a:buAutoNum type="alphaLcPeriod"/>
            </a:pPr>
            <a:r>
              <a:rPr lang="en-US" sz="1200" dirty="0"/>
              <a:t>Give privilege name of “</a:t>
            </a:r>
            <a:r>
              <a:rPr lang="en-US" sz="1200" dirty="0" err="1"/>
              <a:t>TestViewCollectionCases</a:t>
            </a:r>
            <a:r>
              <a:rPr lang="en-US" sz="1200" dirty="0"/>
              <a:t>”</a:t>
            </a:r>
          </a:p>
          <a:p>
            <a:pPr marL="224325" indent="-224325">
              <a:spcAft>
                <a:spcPts val="400"/>
              </a:spcAft>
              <a:buFont typeface="+mj-lt"/>
              <a:buAutoNum type="arabicPeriod" startAt="6"/>
            </a:pPr>
            <a:r>
              <a:rPr lang="en-US" sz="1200" dirty="0"/>
              <a:t>Now add permissions to the new privilege:</a:t>
            </a:r>
          </a:p>
          <a:p>
            <a:pPr marL="442410" lvl="2" indent="-224325">
              <a:spcAft>
                <a:spcPts val="400"/>
              </a:spcAft>
              <a:buFont typeface="+mj-lt"/>
              <a:buAutoNum type="alphaLcPeriod"/>
            </a:pPr>
            <a:r>
              <a:rPr lang="en-US" sz="1200" dirty="0"/>
              <a:t>Select privilege “</a:t>
            </a:r>
            <a:r>
              <a:rPr lang="en-US" sz="1200" dirty="0" err="1"/>
              <a:t>TestViewCollectionCases</a:t>
            </a:r>
            <a:r>
              <a:rPr lang="en-US" sz="1200" dirty="0"/>
              <a:t>”</a:t>
            </a:r>
          </a:p>
          <a:p>
            <a:pPr marL="442410" lvl="2" indent="-224325">
              <a:spcAft>
                <a:spcPts val="400"/>
              </a:spcAft>
              <a:buFont typeface="+mj-lt"/>
              <a:buAutoNum type="alphaLcPeriod"/>
            </a:pPr>
            <a:r>
              <a:rPr lang="en-US" sz="1200" dirty="0"/>
              <a:t>Click </a:t>
            </a:r>
            <a:r>
              <a:rPr lang="en-US" sz="1200" b="1" dirty="0"/>
              <a:t>Add</a:t>
            </a:r>
            <a:r>
              <a:rPr lang="en-US" sz="1200" dirty="0"/>
              <a:t> to add </a:t>
            </a:r>
            <a:r>
              <a:rPr lang="en-US" sz="1200" dirty="0" smtClean="0"/>
              <a:t>permissions.</a:t>
            </a:r>
            <a:endParaRPr lang="en-US" sz="1200" dirty="0"/>
          </a:p>
          <a:p>
            <a:pPr marL="442410" lvl="2" indent="-224325">
              <a:spcAft>
                <a:spcPts val="400"/>
              </a:spcAft>
              <a:buFont typeface="+mj-lt"/>
              <a:buAutoNum type="alphaLcPeriod"/>
            </a:pPr>
            <a:r>
              <a:rPr lang="en-US" sz="1200" dirty="0"/>
              <a:t>Expand Rich Client&gt;Accounts receivable&gt;Common&gt;Collections</a:t>
            </a:r>
          </a:p>
          <a:p>
            <a:pPr marL="442410" lvl="2" indent="-224325">
              <a:spcAft>
                <a:spcPts val="400"/>
              </a:spcAft>
              <a:buFont typeface="+mj-lt"/>
              <a:buAutoNum type="alphaLcPeriod"/>
            </a:pPr>
            <a:r>
              <a:rPr lang="en-US" sz="1200" dirty="0"/>
              <a:t>Select “Collection cases” and give FULL CONTROL access</a:t>
            </a:r>
          </a:p>
          <a:p>
            <a:pPr marL="224325" indent="-224325">
              <a:buFont typeface="+mj-lt"/>
              <a:buAutoNum type="arabicPeriod" startAt="6"/>
            </a:pPr>
            <a:r>
              <a:rPr lang="en-US" sz="1200" dirty="0" smtClean="0"/>
              <a:t>Now </a:t>
            </a:r>
            <a:r>
              <a:rPr lang="en-US" sz="1200" dirty="0"/>
              <a:t>create a second privilege for the new duty:</a:t>
            </a:r>
          </a:p>
          <a:p>
            <a:pPr marL="442410" lvl="2" indent="-224325">
              <a:buFont typeface="+mj-lt"/>
              <a:buAutoNum type="alphaLcPeriod"/>
            </a:pPr>
            <a:r>
              <a:rPr lang="en-US" sz="1200" dirty="0"/>
              <a:t>Select new duty “</a:t>
            </a:r>
            <a:r>
              <a:rPr lang="en-US" sz="1200" dirty="0" err="1"/>
              <a:t>TestMaintainCustomerCollections</a:t>
            </a:r>
            <a:r>
              <a:rPr lang="en-US" sz="1200" dirty="0"/>
              <a:t>”</a:t>
            </a:r>
          </a:p>
          <a:p>
            <a:pPr marL="442410" lvl="2" indent="-224325">
              <a:buFont typeface="+mj-lt"/>
              <a:buAutoNum type="alphaLcPeriod"/>
            </a:pPr>
            <a:r>
              <a:rPr lang="en-US" sz="1200" dirty="0" smtClean="0"/>
              <a:t>Right-click&gt;New </a:t>
            </a:r>
            <a:r>
              <a:rPr lang="en-US" sz="1200" dirty="0"/>
              <a:t>privilege</a:t>
            </a:r>
          </a:p>
          <a:p>
            <a:pPr marL="442410" lvl="2" indent="-224325">
              <a:buFont typeface="+mj-lt"/>
              <a:buAutoNum type="alphaLcPeriod"/>
            </a:pPr>
            <a:r>
              <a:rPr lang="en-US" sz="1200" dirty="0"/>
              <a:t>Give privilege name of “</a:t>
            </a:r>
            <a:r>
              <a:rPr lang="en-US" sz="1200" dirty="0" err="1"/>
              <a:t>TestViewCollectionActivities</a:t>
            </a:r>
            <a:r>
              <a:rPr lang="en-US" sz="1200" dirty="0"/>
              <a:t>”</a:t>
            </a:r>
          </a:p>
          <a:p>
            <a:r>
              <a:rPr lang="en-US" dirty="0"/>
              <a:t>10. Now add permissions to the new privilege:</a:t>
            </a:r>
          </a:p>
          <a:p>
            <a:pPr marL="457200" indent="-228600">
              <a:buFont typeface="+mj-lt"/>
              <a:buAutoNum type="alphaLcPeriod"/>
            </a:pPr>
            <a:r>
              <a:rPr lang="es-ES" dirty="0" err="1" smtClean="0"/>
              <a:t>Select</a:t>
            </a:r>
            <a:r>
              <a:rPr lang="es-ES" dirty="0" smtClean="0"/>
              <a:t> </a:t>
            </a:r>
            <a:r>
              <a:rPr lang="es-ES" dirty="0" err="1"/>
              <a:t>privilege</a:t>
            </a:r>
            <a:r>
              <a:rPr lang="es-ES" dirty="0"/>
              <a:t> “</a:t>
            </a:r>
            <a:r>
              <a:rPr lang="es-ES" dirty="0" err="1"/>
              <a:t>TestViewCollectionCases</a:t>
            </a:r>
            <a:r>
              <a:rPr lang="es-ES" dirty="0"/>
              <a:t>”</a:t>
            </a:r>
          </a:p>
          <a:p>
            <a:pPr marL="457200" indent="-228600">
              <a:buFont typeface="+mj-lt"/>
              <a:buAutoNum type="alphaLcPeriod"/>
            </a:pPr>
            <a:r>
              <a:rPr lang="en-US" dirty="0" smtClean="0"/>
              <a:t>Click </a:t>
            </a:r>
            <a:r>
              <a:rPr lang="en-US" b="1" dirty="0"/>
              <a:t>Add</a:t>
            </a:r>
            <a:r>
              <a:rPr lang="en-US" dirty="0"/>
              <a:t> to add </a:t>
            </a:r>
            <a:r>
              <a:rPr lang="en-US" dirty="0" smtClean="0"/>
              <a:t>permissions.</a:t>
            </a:r>
            <a:endParaRPr lang="en-US" dirty="0"/>
          </a:p>
          <a:p>
            <a:pPr marL="457200" indent="-228600">
              <a:buFont typeface="+mj-lt"/>
              <a:buAutoNum type="alphaLcPeriod"/>
            </a:pPr>
            <a:r>
              <a:rPr lang="es-ES" dirty="0" err="1" smtClean="0"/>
              <a:t>Expand</a:t>
            </a:r>
            <a:r>
              <a:rPr lang="es-ES" dirty="0" smtClean="0"/>
              <a:t> </a:t>
            </a:r>
            <a:r>
              <a:rPr lang="es-ES" b="1" dirty="0" err="1" smtClean="0"/>
              <a:t>Rich</a:t>
            </a:r>
            <a:r>
              <a:rPr lang="es-ES" b="1" dirty="0" smtClean="0"/>
              <a:t> </a:t>
            </a:r>
            <a:r>
              <a:rPr lang="es-ES" b="1" dirty="0" err="1"/>
              <a:t>Client</a:t>
            </a:r>
            <a:r>
              <a:rPr lang="es-ES" b="1" dirty="0"/>
              <a:t>&gt;</a:t>
            </a:r>
            <a:r>
              <a:rPr lang="es-ES" b="1" dirty="0" err="1"/>
              <a:t>Accounts</a:t>
            </a:r>
            <a:r>
              <a:rPr lang="es-ES" b="1" dirty="0"/>
              <a:t> </a:t>
            </a:r>
            <a:r>
              <a:rPr lang="es-ES" b="1" dirty="0" smtClean="0"/>
              <a:t>receivable&gt;</a:t>
            </a:r>
            <a:r>
              <a:rPr lang="es-ES" b="1" dirty="0" err="1" smtClean="0"/>
              <a:t>Common</a:t>
            </a:r>
            <a:r>
              <a:rPr lang="es-ES" b="1" dirty="0" smtClean="0"/>
              <a:t>&gt;</a:t>
            </a:r>
            <a:r>
              <a:rPr lang="es-ES" b="1" dirty="0" err="1" smtClean="0"/>
              <a:t>Collections</a:t>
            </a:r>
            <a:r>
              <a:rPr lang="es-ES" dirty="0" smtClean="0"/>
              <a:t>.</a:t>
            </a:r>
            <a:endParaRPr lang="es-ES" dirty="0"/>
          </a:p>
          <a:p>
            <a:pPr marL="457200" indent="-228600">
              <a:buFont typeface="+mj-lt"/>
              <a:buAutoNum type="alphaLcPeriod"/>
            </a:pPr>
            <a:r>
              <a:rPr lang="en-US" dirty="0" smtClean="0"/>
              <a:t>Select </a:t>
            </a:r>
            <a:r>
              <a:rPr lang="en-US" b="1" dirty="0" smtClean="0"/>
              <a:t>Collection activities</a:t>
            </a:r>
            <a:r>
              <a:rPr lang="en-US" dirty="0" smtClean="0"/>
              <a:t> </a:t>
            </a:r>
            <a:r>
              <a:rPr lang="en-US" dirty="0"/>
              <a:t>and give FULL CONTROL </a:t>
            </a:r>
            <a:r>
              <a:rPr lang="es-ES" dirty="0" smtClean="0"/>
              <a:t>Access.</a:t>
            </a:r>
            <a:endParaRPr lang="es-ES" dirty="0"/>
          </a:p>
          <a:p>
            <a:r>
              <a:rPr lang="es-ES" dirty="0"/>
              <a:t>11. </a:t>
            </a:r>
            <a:r>
              <a:rPr lang="es-ES" dirty="0" err="1"/>
              <a:t>Close</a:t>
            </a:r>
            <a:r>
              <a:rPr lang="es-ES" dirty="0"/>
              <a:t> </a:t>
            </a:r>
            <a:r>
              <a:rPr lang="es-ES" dirty="0" err="1" smtClean="0"/>
              <a:t>form</a:t>
            </a:r>
            <a:r>
              <a:rPr lang="es-ES" dirty="0" smtClean="0"/>
              <a:t>.</a:t>
            </a:r>
            <a:endParaRPr lang="es-ES" dirty="0"/>
          </a:p>
          <a:p>
            <a:pPr marL="177800"/>
            <a:r>
              <a:rPr lang="en-US" dirty="0"/>
              <a:t>Create a new role and assign new duty:</a:t>
            </a:r>
          </a:p>
          <a:p>
            <a:r>
              <a:rPr lang="en-US" dirty="0"/>
              <a:t>12. Open </a:t>
            </a:r>
            <a:r>
              <a:rPr lang="en-US" b="1" dirty="0"/>
              <a:t>System administration &gt; Setup &gt; Security &gt; Security roles</a:t>
            </a:r>
          </a:p>
          <a:p>
            <a:r>
              <a:rPr lang="es-ES" dirty="0"/>
              <a:t>13. Click </a:t>
            </a:r>
            <a:r>
              <a:rPr lang="es-ES" dirty="0" smtClean="0"/>
              <a:t>New.</a:t>
            </a:r>
            <a:endParaRPr lang="es-ES" dirty="0"/>
          </a:p>
          <a:p>
            <a:r>
              <a:rPr lang="es-ES" dirty="0"/>
              <a:t>14. </a:t>
            </a:r>
            <a:r>
              <a:rPr lang="es-ES" dirty="0" err="1"/>
              <a:t>Enter</a:t>
            </a:r>
            <a:r>
              <a:rPr lang="es-ES" dirty="0"/>
              <a:t> </a:t>
            </a:r>
            <a:r>
              <a:rPr lang="es-ES" dirty="0" err="1" smtClean="0"/>
              <a:t>AOTName</a:t>
            </a:r>
            <a:r>
              <a:rPr lang="es-ES" dirty="0" smtClean="0"/>
              <a:t> as </a:t>
            </a:r>
            <a:r>
              <a:rPr lang="es-ES" i="1" dirty="0" err="1" smtClean="0"/>
              <a:t>TestCollections</a:t>
            </a:r>
            <a:endParaRPr lang="es-ES" dirty="0"/>
          </a:p>
          <a:p>
            <a:r>
              <a:rPr lang="es-ES" dirty="0"/>
              <a:t>15. </a:t>
            </a:r>
            <a:r>
              <a:rPr lang="es-ES" dirty="0" err="1"/>
              <a:t>Enter</a:t>
            </a:r>
            <a:r>
              <a:rPr lang="es-ES" dirty="0"/>
              <a:t> </a:t>
            </a:r>
            <a:r>
              <a:rPr lang="es-ES" dirty="0" err="1"/>
              <a:t>Name</a:t>
            </a:r>
            <a:r>
              <a:rPr lang="es-ES" dirty="0"/>
              <a:t> </a:t>
            </a:r>
            <a:r>
              <a:rPr lang="es-ES" dirty="0" smtClean="0"/>
              <a:t>as </a:t>
            </a:r>
            <a:r>
              <a:rPr lang="es-ES" i="1" dirty="0" err="1" smtClean="0"/>
              <a:t>TestCollections</a:t>
            </a:r>
            <a:r>
              <a:rPr lang="es-ES" i="1" dirty="0" smtClean="0"/>
              <a:t>.</a:t>
            </a:r>
            <a:endParaRPr lang="es-ES" dirty="0"/>
          </a:p>
          <a:p>
            <a:r>
              <a:rPr lang="en-US" dirty="0"/>
              <a:t>16. In the Role content pane, click </a:t>
            </a:r>
            <a:r>
              <a:rPr lang="en-US" b="1" dirty="0" smtClean="0"/>
              <a:t>Add</a:t>
            </a:r>
            <a:r>
              <a:rPr lang="en-US" dirty="0" smtClean="0"/>
              <a:t>.</a:t>
            </a:r>
            <a:endParaRPr lang="en-US" dirty="0"/>
          </a:p>
          <a:p>
            <a:r>
              <a:rPr lang="en-US" dirty="0"/>
              <a:t>17. View by Process </a:t>
            </a:r>
            <a:r>
              <a:rPr lang="en-US" dirty="0" smtClean="0"/>
              <a:t>cycle</a:t>
            </a:r>
            <a:endParaRPr lang="en-US" dirty="0"/>
          </a:p>
        </p:txBody>
      </p:sp>
      <p:sp>
        <p:nvSpPr>
          <p:cNvPr id="4" name="Slide Number Placeholder 3"/>
          <p:cNvSpPr>
            <a:spLocks noGrp="1"/>
          </p:cNvSpPr>
          <p:nvPr>
            <p:ph type="sldNum" sz="quarter" idx="10"/>
          </p:nvPr>
        </p:nvSpPr>
        <p:spPr/>
        <p:txBody>
          <a:bodyPr/>
          <a:lstStyle/>
          <a:p>
            <a:fld id="{675416BA-65F7-274A-AD61-D0FA78F3AA6E}" type="slidenum">
              <a:rPr lang="en-US" smtClean="0"/>
              <a:pPr/>
              <a:t>79</a:t>
            </a:fld>
            <a:endParaRPr lang="en-US" dirty="0"/>
          </a:p>
        </p:txBody>
      </p:sp>
    </p:spTree>
    <p:extLst>
      <p:ext uri="{BB962C8B-B14F-4D97-AF65-F5344CB8AC3E}">
        <p14:creationId xmlns:p14="http://schemas.microsoft.com/office/powerpoint/2010/main" val="12693693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8B263312-38AA-4E1E-B2B5-0F8F122B24FE}" type="slidenum">
              <a:rPr lang="en-US" smtClean="0"/>
              <a:pPr/>
              <a:t>8</a:t>
            </a:fld>
            <a:endParaRPr lang="en-US" dirty="0"/>
          </a:p>
        </p:txBody>
      </p:sp>
      <p:sp>
        <p:nvSpPr>
          <p:cNvPr id="6" name="Slide Image Placeholder 5"/>
          <p:cNvSpPr>
            <a:spLocks noGrp="1" noRot="1" noChangeAspect="1"/>
          </p:cNvSpPr>
          <p:nvPr>
            <p:ph type="sldImg"/>
          </p:nvPr>
        </p:nvSpPr>
        <p:spPr>
          <a:xfrm>
            <a:off x="381000" y="482600"/>
            <a:ext cx="6096000" cy="3429000"/>
          </a:xfrm>
        </p:spPr>
      </p:sp>
      <p:sp>
        <p:nvSpPr>
          <p:cNvPr id="7" name="Notes Placeholder 6"/>
          <p:cNvSpPr>
            <a:spLocks noGrp="1"/>
          </p:cNvSpPr>
          <p:nvPr>
            <p:ph type="body" idx="1"/>
          </p:nvPr>
        </p:nvSpPr>
        <p:spPr/>
        <p:txBody>
          <a:bodyPr/>
          <a:lstStyle/>
          <a:p>
            <a:r>
              <a:rPr lang="en-US" b="1" dirty="0" smtClean="0"/>
              <a:t>Authentication</a:t>
            </a:r>
            <a:endParaRPr lang="en-US" b="1" dirty="0"/>
          </a:p>
          <a:p>
            <a:r>
              <a:rPr lang="en-US" dirty="0"/>
              <a:t>By default, only authenticated users who have rights in Microsoft Dynamics AX can establish a connection</a:t>
            </a:r>
            <a:r>
              <a:rPr lang="en-US" dirty="0" smtClean="0"/>
              <a:t>.</a:t>
            </a:r>
            <a:endParaRPr lang="en-US" dirty="0"/>
          </a:p>
          <a:p>
            <a:r>
              <a:rPr lang="en-US" dirty="0"/>
              <a:t>Microsoft Dynamics AX uses integrated Windows authentication to authenticate Active Directory users. If you configure Microsoft Dynamics AX to use a different authentication provider, users are authenticated by that provider</a:t>
            </a:r>
            <a:r>
              <a:rPr lang="en-US" dirty="0" smtClean="0"/>
              <a:t>.</a:t>
            </a:r>
            <a:endParaRPr lang="en-US" dirty="0"/>
          </a:p>
          <a:p>
            <a:r>
              <a:rPr lang="en-US" dirty="0"/>
              <a:t>After a user connects to Microsoft Dynamics AX, access is determined by the duties and privileges assigned to the security roles that the user belongs to</a:t>
            </a:r>
            <a:r>
              <a:rPr lang="en-US" dirty="0" smtClean="0"/>
              <a:t>.</a:t>
            </a:r>
            <a:endParaRPr lang="en-US" b="1" dirty="0"/>
          </a:p>
          <a:p>
            <a:r>
              <a:rPr lang="en-US" b="1" dirty="0"/>
              <a:t>Data Security</a:t>
            </a:r>
          </a:p>
          <a:p>
            <a:r>
              <a:rPr lang="en-US" dirty="0"/>
              <a:t>Authorization is used to grant access to elements of the application. In contrast, data security is used to deny access to tables, fields, and rows in the database</a:t>
            </a:r>
            <a:r>
              <a:rPr lang="en-US" dirty="0" smtClean="0"/>
              <a:t>.</a:t>
            </a:r>
            <a:endParaRPr lang="en-US" dirty="0"/>
          </a:p>
        </p:txBody>
      </p:sp>
    </p:spTree>
    <p:extLst>
      <p:ext uri="{BB962C8B-B14F-4D97-AF65-F5344CB8AC3E}">
        <p14:creationId xmlns:p14="http://schemas.microsoft.com/office/powerpoint/2010/main" val="2085234471"/>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381000" y="349200"/>
            <a:ext cx="6096000" cy="8398800"/>
          </a:xfrm>
        </p:spPr>
        <p:txBody>
          <a:bodyPr/>
          <a:lstStyle/>
          <a:p>
            <a:r>
              <a:rPr lang="es-ES" dirty="0"/>
              <a:t>18. </a:t>
            </a:r>
            <a:r>
              <a:rPr lang="es-ES" dirty="0" err="1"/>
              <a:t>Expand</a:t>
            </a:r>
            <a:r>
              <a:rPr lang="es-ES" dirty="0"/>
              <a:t> </a:t>
            </a:r>
            <a:r>
              <a:rPr lang="es-ES" dirty="0" err="1"/>
              <a:t>Conversion</a:t>
            </a:r>
            <a:r>
              <a:rPr lang="es-ES" dirty="0"/>
              <a:t> </a:t>
            </a:r>
            <a:r>
              <a:rPr lang="es-ES" dirty="0" err="1" smtClean="0"/>
              <a:t>cycle</a:t>
            </a:r>
            <a:r>
              <a:rPr lang="es-ES" dirty="0" smtClean="0"/>
              <a:t>.</a:t>
            </a:r>
            <a:endParaRPr lang="es-ES" dirty="0"/>
          </a:p>
          <a:p>
            <a:r>
              <a:rPr lang="es-ES" dirty="0"/>
              <a:t>19. </a:t>
            </a:r>
            <a:r>
              <a:rPr lang="es-ES" dirty="0" err="1"/>
              <a:t>Select</a:t>
            </a:r>
            <a:r>
              <a:rPr lang="es-ES" dirty="0"/>
              <a:t> “</a:t>
            </a:r>
            <a:r>
              <a:rPr lang="es-ES" dirty="0" err="1"/>
              <a:t>TestMaintainCustomerCollections</a:t>
            </a:r>
            <a:r>
              <a:rPr lang="es-ES" dirty="0"/>
              <a:t>” </a:t>
            </a:r>
            <a:r>
              <a:rPr lang="es-ES" dirty="0" err="1" smtClean="0"/>
              <a:t>duty</a:t>
            </a:r>
            <a:r>
              <a:rPr lang="es-ES" dirty="0" smtClean="0"/>
              <a:t>.</a:t>
            </a:r>
            <a:endParaRPr lang="es-ES" dirty="0"/>
          </a:p>
          <a:p>
            <a:r>
              <a:rPr lang="es-ES" dirty="0"/>
              <a:t>20. </a:t>
            </a:r>
            <a:r>
              <a:rPr lang="es-ES" dirty="0" err="1"/>
              <a:t>Close</a:t>
            </a:r>
            <a:r>
              <a:rPr lang="es-ES" dirty="0"/>
              <a:t> </a:t>
            </a:r>
            <a:r>
              <a:rPr lang="es-ES" dirty="0" err="1" smtClean="0"/>
              <a:t>form</a:t>
            </a:r>
            <a:r>
              <a:rPr lang="es-ES" dirty="0" smtClean="0"/>
              <a:t>.</a:t>
            </a:r>
            <a:endParaRPr lang="es-ES" dirty="0"/>
          </a:p>
          <a:p>
            <a:r>
              <a:rPr lang="en-US" dirty="0" smtClean="0"/>
              <a:t>Assign </a:t>
            </a:r>
            <a:r>
              <a:rPr lang="en-US" dirty="0"/>
              <a:t>new role to April:</a:t>
            </a:r>
          </a:p>
          <a:p>
            <a:r>
              <a:rPr lang="en-US" dirty="0"/>
              <a:t>21. Open </a:t>
            </a:r>
            <a:r>
              <a:rPr lang="en-US" b="1" dirty="0"/>
              <a:t>System administration &gt; Setup &gt; Common&gt;Users</a:t>
            </a:r>
          </a:p>
          <a:p>
            <a:r>
              <a:rPr lang="es-ES" dirty="0"/>
              <a:t>22. </a:t>
            </a:r>
            <a:r>
              <a:rPr lang="es-ES" dirty="0" err="1"/>
              <a:t>Select</a:t>
            </a:r>
            <a:r>
              <a:rPr lang="es-ES" dirty="0"/>
              <a:t> </a:t>
            </a:r>
            <a:r>
              <a:rPr lang="es-ES" b="1" dirty="0" err="1" smtClean="0"/>
              <a:t>April</a:t>
            </a:r>
            <a:r>
              <a:rPr lang="es-ES" dirty="0" smtClean="0"/>
              <a:t>.</a:t>
            </a:r>
          </a:p>
          <a:p>
            <a:r>
              <a:rPr lang="en-US" dirty="0" smtClean="0"/>
              <a:t>23. In the User’s role pane, click </a:t>
            </a:r>
            <a:r>
              <a:rPr lang="en-US" b="1" dirty="0" smtClean="0"/>
              <a:t>Assign roles.</a:t>
            </a:r>
          </a:p>
          <a:p>
            <a:r>
              <a:rPr lang="es-ES" dirty="0" smtClean="0"/>
              <a:t>24</a:t>
            </a:r>
            <a:r>
              <a:rPr lang="es-ES" dirty="0"/>
              <a:t>. </a:t>
            </a:r>
            <a:r>
              <a:rPr lang="es-ES" dirty="0" err="1"/>
              <a:t>Select</a:t>
            </a:r>
            <a:r>
              <a:rPr lang="es-ES" dirty="0"/>
              <a:t> “</a:t>
            </a:r>
            <a:r>
              <a:rPr lang="es-ES" dirty="0" err="1"/>
              <a:t>TestCollections</a:t>
            </a:r>
            <a:r>
              <a:rPr lang="es-ES" dirty="0"/>
              <a:t>” </a:t>
            </a:r>
            <a:r>
              <a:rPr lang="es-ES" dirty="0" smtClean="0"/>
              <a:t>role.</a:t>
            </a:r>
            <a:endParaRPr lang="es-ES" dirty="0"/>
          </a:p>
          <a:p>
            <a:r>
              <a:rPr lang="es-ES" dirty="0"/>
              <a:t>25. </a:t>
            </a:r>
            <a:r>
              <a:rPr lang="es-ES" dirty="0" err="1"/>
              <a:t>Close</a:t>
            </a:r>
            <a:r>
              <a:rPr lang="es-ES" dirty="0"/>
              <a:t> </a:t>
            </a:r>
            <a:r>
              <a:rPr lang="es-ES" dirty="0" err="1" smtClean="0"/>
              <a:t>form</a:t>
            </a:r>
            <a:r>
              <a:rPr lang="es-ES" dirty="0" smtClean="0"/>
              <a:t>.</a:t>
            </a:r>
            <a:endParaRPr lang="es-ES" dirty="0"/>
          </a:p>
          <a:p>
            <a:pPr marL="177800"/>
            <a:r>
              <a:rPr lang="en-US" dirty="0"/>
              <a:t>Verify that April can work with collections:</a:t>
            </a:r>
          </a:p>
          <a:p>
            <a:r>
              <a:rPr lang="en-US" dirty="0"/>
              <a:t>26. Log in as April by </a:t>
            </a:r>
            <a:r>
              <a:rPr lang="en-US" dirty="0" smtClean="0"/>
              <a:t>double-clicking </a:t>
            </a:r>
            <a:r>
              <a:rPr lang="en-US" b="1" dirty="0" smtClean="0"/>
              <a:t>April.cmd</a:t>
            </a:r>
            <a:r>
              <a:rPr lang="en-US" dirty="0" smtClean="0"/>
              <a:t>.</a:t>
            </a:r>
            <a:endParaRPr lang="en-US" dirty="0"/>
          </a:p>
          <a:p>
            <a:r>
              <a:rPr lang="es-ES" dirty="0"/>
              <a:t>27. Open </a:t>
            </a:r>
            <a:r>
              <a:rPr lang="es-ES" b="1" dirty="0" err="1"/>
              <a:t>Accounts</a:t>
            </a:r>
            <a:r>
              <a:rPr lang="es-ES" b="1" dirty="0"/>
              <a:t> </a:t>
            </a:r>
            <a:r>
              <a:rPr lang="es-ES" b="1" dirty="0" smtClean="0"/>
              <a:t>receivable&gt;</a:t>
            </a:r>
            <a:r>
              <a:rPr lang="es-ES" b="1" dirty="0" err="1" smtClean="0"/>
              <a:t>Common</a:t>
            </a:r>
            <a:r>
              <a:rPr lang="es-ES" b="1" dirty="0" smtClean="0"/>
              <a:t>&gt;</a:t>
            </a:r>
            <a:r>
              <a:rPr lang="es-ES" b="1" dirty="0" err="1" smtClean="0"/>
              <a:t>Collections</a:t>
            </a:r>
            <a:r>
              <a:rPr lang="es-ES" b="1" dirty="0" smtClean="0"/>
              <a:t>.</a:t>
            </a:r>
            <a:endParaRPr lang="es-ES" b="1" dirty="0"/>
          </a:p>
          <a:p>
            <a:r>
              <a:rPr lang="en-US" dirty="0"/>
              <a:t>28. Click </a:t>
            </a:r>
            <a:r>
              <a:rPr lang="en-US" b="1" dirty="0"/>
              <a:t>Collection cases </a:t>
            </a:r>
            <a:r>
              <a:rPr lang="en-US" dirty="0"/>
              <a:t>to verify if </a:t>
            </a:r>
            <a:r>
              <a:rPr lang="en-US" dirty="0" smtClean="0"/>
              <a:t>opens.</a:t>
            </a:r>
            <a:endParaRPr lang="en-US" dirty="0"/>
          </a:p>
          <a:p>
            <a:r>
              <a:rPr lang="en-US" dirty="0"/>
              <a:t>29. Click </a:t>
            </a:r>
            <a:r>
              <a:rPr lang="en-US" b="1" dirty="0"/>
              <a:t>Collection activities </a:t>
            </a:r>
            <a:r>
              <a:rPr lang="en-US" dirty="0"/>
              <a:t>to verify if </a:t>
            </a:r>
            <a:r>
              <a:rPr lang="en-US" dirty="0" smtClean="0"/>
              <a:t>opens.</a:t>
            </a:r>
            <a:endParaRPr lang="en-US" dirty="0"/>
          </a:p>
          <a:p>
            <a:r>
              <a:rPr lang="es-ES" dirty="0"/>
              <a:t>30. </a:t>
            </a:r>
            <a:r>
              <a:rPr lang="es-ES" dirty="0" err="1"/>
              <a:t>Close</a:t>
            </a:r>
            <a:r>
              <a:rPr lang="es-ES" dirty="0"/>
              <a:t> </a:t>
            </a:r>
            <a:r>
              <a:rPr lang="es-ES" dirty="0" smtClean="0"/>
              <a:t>Microsoft Dynamics AX sessión.</a:t>
            </a:r>
            <a:endParaRPr lang="en-US" dirty="0"/>
          </a:p>
        </p:txBody>
      </p:sp>
      <p:sp>
        <p:nvSpPr>
          <p:cNvPr id="4" name="Slide Number Placeholder 3"/>
          <p:cNvSpPr>
            <a:spLocks noGrp="1"/>
          </p:cNvSpPr>
          <p:nvPr>
            <p:ph type="sldNum" sz="quarter" idx="10"/>
          </p:nvPr>
        </p:nvSpPr>
        <p:spPr/>
        <p:txBody>
          <a:bodyPr/>
          <a:lstStyle/>
          <a:p>
            <a:fld id="{675416BA-65F7-274A-AD61-D0FA78F3AA6E}" type="slidenum">
              <a:rPr lang="en-US" smtClean="0"/>
              <a:pPr/>
              <a:t>80</a:t>
            </a:fld>
            <a:endParaRPr lang="en-US" dirty="0"/>
          </a:p>
        </p:txBody>
      </p:sp>
    </p:spTree>
    <p:extLst>
      <p:ext uri="{BB962C8B-B14F-4D97-AF65-F5344CB8AC3E}">
        <p14:creationId xmlns:p14="http://schemas.microsoft.com/office/powerpoint/2010/main" val="1269369302"/>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8B263312-38AA-4E1E-B2B5-0F8F122B24FE}" type="slidenum">
              <a:rPr lang="en-US" smtClean="0"/>
              <a:pPr/>
              <a:t>81</a:t>
            </a:fld>
            <a:endParaRPr lang="en-US" dirty="0"/>
          </a:p>
        </p:txBody>
      </p:sp>
      <p:sp>
        <p:nvSpPr>
          <p:cNvPr id="6" name="Slide Image Placeholder 5"/>
          <p:cNvSpPr>
            <a:spLocks noGrp="1" noRot="1" noChangeAspect="1"/>
          </p:cNvSpPr>
          <p:nvPr>
            <p:ph type="sldImg"/>
          </p:nvPr>
        </p:nvSpPr>
        <p:spPr>
          <a:xfrm>
            <a:off x="381000" y="482600"/>
            <a:ext cx="6096000" cy="3429000"/>
          </a:xfrm>
        </p:spPr>
      </p:sp>
      <p:sp>
        <p:nvSpPr>
          <p:cNvPr id="7" name="Notes Placeholder 6"/>
          <p:cNvSpPr>
            <a:spLocks noGrp="1"/>
          </p:cNvSpPr>
          <p:nvPr>
            <p:ph type="body" idx="1"/>
          </p:nvPr>
        </p:nvSpPr>
        <p:spPr/>
        <p:txBody>
          <a:bodyPr/>
          <a:lstStyle/>
          <a:p>
            <a:r>
              <a:rPr lang="es-ES" sz="1200" b="1" dirty="0" err="1"/>
              <a:t>Segregation</a:t>
            </a:r>
            <a:r>
              <a:rPr lang="es-ES" sz="1200" b="1" dirty="0"/>
              <a:t> of </a:t>
            </a:r>
            <a:r>
              <a:rPr lang="es-ES" sz="1200" b="1" dirty="0" err="1"/>
              <a:t>Duties</a:t>
            </a:r>
            <a:endParaRPr lang="en-US" sz="1200" b="1" dirty="0"/>
          </a:p>
          <a:p>
            <a:r>
              <a:rPr lang="en-US" sz="1200" dirty="0"/>
              <a:t>You can set up segregation of duties rules to make sure that a user does not have access to conflicting duties (permissions required to perform a task or service for a job). For example, you might set up a rule specifying one person cannot both acknowledge the receipt of goods and pay the vendor</a:t>
            </a:r>
            <a:r>
              <a:rPr lang="en-US" sz="1200" dirty="0" smtClean="0"/>
              <a:t>.</a:t>
            </a:r>
            <a:endParaRPr lang="en-US" sz="1200" dirty="0"/>
          </a:p>
          <a:p>
            <a:r>
              <a:rPr lang="en-US" sz="1200" b="1" dirty="0"/>
              <a:t>Scenario: Create Segregation of Duties (</a:t>
            </a:r>
            <a:r>
              <a:rPr lang="en-US" sz="1200" b="1" dirty="0" err="1"/>
              <a:t>SoD</a:t>
            </a:r>
            <a:r>
              <a:rPr lang="en-US" sz="1200" b="1" dirty="0"/>
              <a:t>) Rule</a:t>
            </a:r>
          </a:p>
          <a:p>
            <a:r>
              <a:rPr lang="en-US" sz="1200" dirty="0" smtClean="0"/>
              <a:t>You are told </a:t>
            </a:r>
            <a:r>
              <a:rPr lang="en-US" sz="1200" dirty="0"/>
              <a:t>that users may not have the rights to both maintain purchase orders and maintain vendor payments as this is a violation of company regulations. </a:t>
            </a:r>
            <a:r>
              <a:rPr lang="en-US" sz="1200" dirty="0" smtClean="0"/>
              <a:t>You create a </a:t>
            </a:r>
            <a:r>
              <a:rPr lang="en-US" sz="1200" dirty="0"/>
              <a:t>Segregation of duties rule that enforces this policy</a:t>
            </a:r>
            <a:r>
              <a:rPr lang="en-US" sz="1200" dirty="0" smtClean="0"/>
              <a:t>.</a:t>
            </a:r>
            <a:endParaRPr lang="en-US" sz="1200" dirty="0"/>
          </a:p>
          <a:p>
            <a:r>
              <a:rPr lang="en-US" sz="1200" b="1" dirty="0"/>
              <a:t>Procedure: Create Segregation of Duties Rule</a:t>
            </a:r>
          </a:p>
          <a:p>
            <a:r>
              <a:rPr lang="en-US" sz="1200" dirty="0"/>
              <a:t>Follow the steps below to create a </a:t>
            </a:r>
            <a:r>
              <a:rPr lang="en-US" sz="1200" dirty="0" err="1"/>
              <a:t>SoD</a:t>
            </a:r>
            <a:r>
              <a:rPr lang="en-US" sz="1200" dirty="0"/>
              <a:t> rule which restricts users from having the maintain purchase orders and maintain vendor payments duties:</a:t>
            </a:r>
          </a:p>
          <a:p>
            <a:pPr marL="224325" indent="-224325">
              <a:buFont typeface="+mj-lt"/>
              <a:buAutoNum type="arabicPeriod"/>
            </a:pPr>
            <a:r>
              <a:rPr lang="en-US" sz="1200" dirty="0"/>
              <a:t>Open </a:t>
            </a:r>
            <a:r>
              <a:rPr lang="en-US" sz="1200" b="1" dirty="0"/>
              <a:t>System administration&gt;Security&gt;Segregation of duties&gt;Segregation of duties rules</a:t>
            </a:r>
            <a:endParaRPr lang="en-US" sz="1200" dirty="0"/>
          </a:p>
          <a:p>
            <a:pPr marL="224325" indent="-224325">
              <a:buFont typeface="+mj-lt"/>
              <a:buAutoNum type="arabicPeriod"/>
            </a:pPr>
            <a:r>
              <a:rPr lang="en-US" sz="1200" dirty="0"/>
              <a:t>Create new </a:t>
            </a:r>
            <a:r>
              <a:rPr lang="en-US" sz="1200" dirty="0" smtClean="0"/>
              <a:t>rule.</a:t>
            </a:r>
            <a:endParaRPr lang="en-US" sz="1200" dirty="0"/>
          </a:p>
          <a:p>
            <a:pPr marL="442410" lvl="2" indent="-224325">
              <a:buFont typeface="+mj-lt"/>
              <a:buAutoNum type="alphaLcPeriod"/>
            </a:pPr>
            <a:r>
              <a:rPr lang="en-US" sz="1200" dirty="0"/>
              <a:t>Name = Vendor payments violation</a:t>
            </a:r>
          </a:p>
          <a:p>
            <a:pPr marL="442410" lvl="2" indent="-224325">
              <a:buFont typeface="+mj-lt"/>
              <a:buAutoNum type="alphaLcPeriod"/>
            </a:pPr>
            <a:r>
              <a:rPr lang="en-US" sz="1200" dirty="0"/>
              <a:t>First duty = Maintain purchase orders</a:t>
            </a:r>
          </a:p>
          <a:p>
            <a:pPr marL="442410" lvl="2" indent="-224325">
              <a:buFont typeface="+mj-lt"/>
              <a:buAutoNum type="alphaLcPeriod"/>
            </a:pPr>
            <a:r>
              <a:rPr lang="en-US" sz="1200" dirty="0"/>
              <a:t>Second duty = Maintain vendor </a:t>
            </a:r>
            <a:r>
              <a:rPr lang="en-US" sz="1200" dirty="0" smtClean="0"/>
              <a:t>payments</a:t>
            </a:r>
            <a:endParaRPr lang="en-US" sz="1200" dirty="0"/>
          </a:p>
        </p:txBody>
      </p:sp>
    </p:spTree>
    <p:extLst>
      <p:ext uri="{BB962C8B-B14F-4D97-AF65-F5344CB8AC3E}">
        <p14:creationId xmlns:p14="http://schemas.microsoft.com/office/powerpoint/2010/main" val="4101244656"/>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381000" y="349200"/>
            <a:ext cx="6096000" cy="8398800"/>
          </a:xfrm>
        </p:spPr>
        <p:txBody>
          <a:bodyPr/>
          <a:lstStyle/>
          <a:p>
            <a:pPr marL="503835" lvl="2" indent="-285750">
              <a:buFont typeface="+mj-lt"/>
              <a:buAutoNum type="romanLcPeriod"/>
            </a:pPr>
            <a:r>
              <a:rPr lang="en-US" dirty="0"/>
              <a:t>Severity = High</a:t>
            </a:r>
          </a:p>
          <a:p>
            <a:pPr marL="503835" lvl="2" indent="-285750">
              <a:buFont typeface="+mj-lt"/>
              <a:buAutoNum type="romanLcPeriod"/>
            </a:pPr>
            <a:r>
              <a:rPr lang="en-US" dirty="0"/>
              <a:t>Security risk = Violation</a:t>
            </a:r>
          </a:p>
          <a:p>
            <a:pPr marL="503835" lvl="2" indent="-285750">
              <a:buFont typeface="+mj-lt"/>
              <a:buAutoNum type="romanLcPeriod"/>
            </a:pPr>
            <a:r>
              <a:rPr lang="en-US" dirty="0"/>
              <a:t>Security mitigation = Do not allow</a:t>
            </a:r>
          </a:p>
          <a:p>
            <a:r>
              <a:rPr lang="es-ES" dirty="0"/>
              <a:t>3. </a:t>
            </a:r>
            <a:r>
              <a:rPr lang="es-ES" dirty="0" err="1"/>
              <a:t>Close</a:t>
            </a:r>
            <a:r>
              <a:rPr lang="es-ES" dirty="0"/>
              <a:t> </a:t>
            </a:r>
            <a:r>
              <a:rPr lang="es-ES" dirty="0" err="1" smtClean="0"/>
              <a:t>form</a:t>
            </a:r>
            <a:r>
              <a:rPr lang="es-ES" dirty="0" smtClean="0"/>
              <a:t>.</a:t>
            </a:r>
            <a:endParaRPr lang="en-US" b="1" i="1" dirty="0"/>
          </a:p>
          <a:p>
            <a:endParaRPr lang="en-US" dirty="0" smtClean="0"/>
          </a:p>
          <a:p>
            <a:endParaRPr lang="en-US" dirty="0"/>
          </a:p>
          <a:p>
            <a:r>
              <a:rPr lang="en-US" dirty="0" smtClean="0"/>
              <a:t>Alicia </a:t>
            </a:r>
            <a:r>
              <a:rPr lang="en-US" dirty="0"/>
              <a:t>currently belongs to the Purchasing agent role which has the “Maintain purchase orders” duty and </a:t>
            </a:r>
            <a:r>
              <a:rPr lang="en-US" dirty="0" smtClean="0"/>
              <a:t>you attempt to </a:t>
            </a:r>
            <a:r>
              <a:rPr lang="en-US" dirty="0"/>
              <a:t>add her to the Accounts payable payments clerk role which has the “maintain vendor payments” duty:</a:t>
            </a:r>
          </a:p>
          <a:p>
            <a:r>
              <a:rPr lang="es-ES" dirty="0"/>
              <a:t>1. Open </a:t>
            </a:r>
            <a:r>
              <a:rPr lang="es-ES" b="1" dirty="0" err="1"/>
              <a:t>System</a:t>
            </a:r>
            <a:r>
              <a:rPr lang="es-ES" b="1" dirty="0"/>
              <a:t> </a:t>
            </a:r>
            <a:r>
              <a:rPr lang="es-ES" b="1" dirty="0" err="1" smtClean="0"/>
              <a:t>administration</a:t>
            </a:r>
            <a:r>
              <a:rPr lang="es-ES" b="1" dirty="0" smtClean="0"/>
              <a:t>&gt;</a:t>
            </a:r>
            <a:r>
              <a:rPr lang="es-ES" b="1" dirty="0" err="1" smtClean="0"/>
              <a:t>Common</a:t>
            </a:r>
            <a:r>
              <a:rPr lang="es-ES" b="1" dirty="0" smtClean="0"/>
              <a:t>&gt;</a:t>
            </a:r>
            <a:r>
              <a:rPr lang="es-ES" b="1" dirty="0" err="1" smtClean="0"/>
              <a:t>Users</a:t>
            </a:r>
            <a:r>
              <a:rPr lang="es-ES" b="1" dirty="0" smtClean="0"/>
              <a:t>.</a:t>
            </a:r>
            <a:endParaRPr lang="es-ES" b="1" dirty="0"/>
          </a:p>
          <a:p>
            <a:r>
              <a:rPr lang="en-US" dirty="0"/>
              <a:t>2. Select </a:t>
            </a:r>
            <a:r>
              <a:rPr lang="en-US" b="1" dirty="0"/>
              <a:t>Alicia</a:t>
            </a:r>
            <a:r>
              <a:rPr lang="en-US" dirty="0"/>
              <a:t> and</a:t>
            </a:r>
            <a:r>
              <a:rPr lang="en-US" b="1" dirty="0"/>
              <a:t> </a:t>
            </a:r>
            <a:r>
              <a:rPr lang="en-US" b="1" dirty="0" smtClean="0"/>
              <a:t>Edit</a:t>
            </a:r>
            <a:r>
              <a:rPr lang="en-US" dirty="0" smtClean="0"/>
              <a:t>.</a:t>
            </a:r>
            <a:endParaRPr lang="en-US" dirty="0"/>
          </a:p>
          <a:p>
            <a:r>
              <a:rPr lang="en-US" dirty="0"/>
              <a:t>3. In the User’s role </a:t>
            </a:r>
            <a:r>
              <a:rPr lang="en-US" dirty="0" smtClean="0"/>
              <a:t>pane, </a:t>
            </a:r>
            <a:r>
              <a:rPr lang="en-US" dirty="0"/>
              <a:t>click </a:t>
            </a:r>
            <a:r>
              <a:rPr lang="en-US" b="1" dirty="0"/>
              <a:t>Assign </a:t>
            </a:r>
            <a:r>
              <a:rPr lang="en-US" b="1" dirty="0" smtClean="0"/>
              <a:t>roles.</a:t>
            </a:r>
            <a:endParaRPr lang="en-US" b="1" dirty="0"/>
          </a:p>
          <a:p>
            <a:r>
              <a:rPr lang="en-US" dirty="0"/>
              <a:t>4. Select the </a:t>
            </a:r>
            <a:r>
              <a:rPr lang="en-US" b="1" dirty="0"/>
              <a:t>Accounts payable payments clerk </a:t>
            </a:r>
            <a:r>
              <a:rPr lang="en-US" dirty="0" smtClean="0"/>
              <a:t>role.</a:t>
            </a:r>
            <a:endParaRPr lang="en-US" dirty="0"/>
          </a:p>
          <a:p>
            <a:r>
              <a:rPr lang="es-ES" dirty="0"/>
              <a:t>5. Click </a:t>
            </a:r>
            <a:r>
              <a:rPr lang="es-ES" b="1" dirty="0" smtClean="0"/>
              <a:t>OK.</a:t>
            </a:r>
            <a:endParaRPr lang="en-US" b="1" dirty="0"/>
          </a:p>
          <a:p>
            <a:pPr marL="114300" indent="-4763"/>
            <a:r>
              <a:rPr lang="en-US" dirty="0" smtClean="0"/>
              <a:t>You </a:t>
            </a:r>
            <a:r>
              <a:rPr lang="en-US" dirty="0"/>
              <a:t>should receive an error “The assignment of user ALICIA to role Accounts payable payments </a:t>
            </a:r>
            <a:r>
              <a:rPr lang="en-US" dirty="0" smtClean="0"/>
              <a:t>clerk resulted </a:t>
            </a:r>
            <a:r>
              <a:rPr lang="en-US" dirty="0"/>
              <a:t>in a conflict with segregation of duties rules. Would you like to resolve the conflict now?</a:t>
            </a:r>
          </a:p>
          <a:p>
            <a:r>
              <a:rPr lang="es-ES" dirty="0"/>
              <a:t>7. Click </a:t>
            </a:r>
            <a:r>
              <a:rPr lang="es-ES" b="1" dirty="0" smtClean="0"/>
              <a:t>Yes.</a:t>
            </a:r>
            <a:endParaRPr lang="es-ES" b="1" dirty="0"/>
          </a:p>
          <a:p>
            <a:r>
              <a:rPr lang="en-US" dirty="0"/>
              <a:t>8. In this </a:t>
            </a:r>
            <a:r>
              <a:rPr lang="en-US" dirty="0" smtClean="0"/>
              <a:t>window, </a:t>
            </a:r>
            <a:r>
              <a:rPr lang="en-US" dirty="0"/>
              <a:t>you can deny the assignment or allow the </a:t>
            </a:r>
            <a:r>
              <a:rPr lang="en-US" dirty="0" smtClean="0"/>
              <a:t>assignment.</a:t>
            </a:r>
            <a:endParaRPr lang="en-US" dirty="0"/>
          </a:p>
          <a:p>
            <a:r>
              <a:rPr lang="es-ES" dirty="0"/>
              <a:t>9. </a:t>
            </a:r>
            <a:r>
              <a:rPr lang="es-ES" dirty="0" err="1"/>
              <a:t>Deny</a:t>
            </a:r>
            <a:r>
              <a:rPr lang="es-ES" dirty="0"/>
              <a:t> </a:t>
            </a:r>
            <a:r>
              <a:rPr lang="es-ES" dirty="0" err="1"/>
              <a:t>the</a:t>
            </a:r>
            <a:r>
              <a:rPr lang="es-ES" dirty="0"/>
              <a:t> </a:t>
            </a:r>
            <a:r>
              <a:rPr lang="es-ES" dirty="0" err="1" smtClean="0"/>
              <a:t>assignment</a:t>
            </a:r>
            <a:r>
              <a:rPr lang="es-ES" dirty="0"/>
              <a:t>.</a:t>
            </a:r>
          </a:p>
          <a:p>
            <a:r>
              <a:rPr lang="es-ES" dirty="0"/>
              <a:t>10. </a:t>
            </a:r>
            <a:r>
              <a:rPr lang="es-ES" dirty="0" err="1"/>
              <a:t>Close</a:t>
            </a:r>
            <a:r>
              <a:rPr lang="es-ES" dirty="0"/>
              <a:t> </a:t>
            </a:r>
            <a:r>
              <a:rPr lang="es-ES" dirty="0" err="1" smtClean="0"/>
              <a:t>form</a:t>
            </a:r>
            <a:r>
              <a:rPr lang="es-ES" dirty="0"/>
              <a:t>.</a:t>
            </a:r>
          </a:p>
          <a:p>
            <a:endParaRPr lang="en-US" dirty="0"/>
          </a:p>
        </p:txBody>
      </p:sp>
      <p:sp>
        <p:nvSpPr>
          <p:cNvPr id="4" name="Slide Number Placeholder 3"/>
          <p:cNvSpPr>
            <a:spLocks noGrp="1"/>
          </p:cNvSpPr>
          <p:nvPr>
            <p:ph type="sldNum" sz="quarter" idx="10"/>
          </p:nvPr>
        </p:nvSpPr>
        <p:spPr/>
        <p:txBody>
          <a:bodyPr/>
          <a:lstStyle/>
          <a:p>
            <a:fld id="{675416BA-65F7-274A-AD61-D0FA78F3AA6E}" type="slidenum">
              <a:rPr lang="en-US" smtClean="0"/>
              <a:pPr/>
              <a:t>82</a:t>
            </a:fld>
            <a:endParaRPr lang="en-US" dirty="0"/>
          </a:p>
        </p:txBody>
      </p:sp>
      <p:sp>
        <p:nvSpPr>
          <p:cNvPr id="2" name="Rectangle 1"/>
          <p:cNvSpPr/>
          <p:nvPr/>
        </p:nvSpPr>
        <p:spPr>
          <a:xfrm>
            <a:off x="901700" y="1484943"/>
            <a:ext cx="5080000" cy="433714"/>
          </a:xfrm>
          <a:prstGeom prst="rect">
            <a:avLst/>
          </a:prstGeom>
          <a:gradFill flip="none" rotWithShape="1">
            <a:gsLst>
              <a:gs pos="0">
                <a:srgbClr val="B7DEE8"/>
              </a:gs>
              <a:gs pos="100000">
                <a:schemeClr val="accent1">
                  <a:tint val="50000"/>
                  <a:shade val="100000"/>
                  <a:satMod val="350000"/>
                </a:schemeClr>
              </a:gs>
            </a:gsLst>
            <a:lin ang="16200000" scaled="0"/>
            <a:tileRect/>
          </a:gradFill>
          <a:ln w="3175">
            <a:solidFill>
              <a:srgbClr val="385D8A"/>
            </a:solidFill>
          </a:ln>
        </p:spPr>
        <p:style>
          <a:lnRef idx="1">
            <a:schemeClr val="accent1"/>
          </a:lnRef>
          <a:fillRef idx="3">
            <a:schemeClr val="accent1"/>
          </a:fillRef>
          <a:effectRef idx="2">
            <a:schemeClr val="accent1"/>
          </a:effectRef>
          <a:fontRef idx="minor">
            <a:schemeClr val="lt1"/>
          </a:fontRef>
        </p:style>
        <p:txBody>
          <a:bodyPr rtlCol="0" anchor="t"/>
          <a:lstStyle/>
          <a:p>
            <a:r>
              <a:rPr lang="en-US" sz="1100" b="1" dirty="0" smtClean="0">
                <a:solidFill>
                  <a:schemeClr val="tx1"/>
                </a:solidFill>
              </a:rPr>
              <a:t>Best Practice</a:t>
            </a:r>
            <a:r>
              <a:rPr lang="en-US" sz="1100" dirty="0" smtClean="0">
                <a:solidFill>
                  <a:schemeClr val="tx1"/>
                </a:solidFill>
              </a:rPr>
              <a:t>: This </a:t>
            </a:r>
            <a:r>
              <a:rPr lang="en-US" sz="1100" dirty="0">
                <a:solidFill>
                  <a:schemeClr val="tx1"/>
                </a:solidFill>
              </a:rPr>
              <a:t>is why it is important to assign duties directly to roles as opposed to privileges as you are able to set up segregation of duties.</a:t>
            </a:r>
          </a:p>
        </p:txBody>
      </p:sp>
      <p:sp>
        <p:nvSpPr>
          <p:cNvPr id="5" name="Rectangle 4"/>
          <p:cNvSpPr/>
          <p:nvPr/>
        </p:nvSpPr>
        <p:spPr>
          <a:xfrm>
            <a:off x="901700" y="5855657"/>
            <a:ext cx="5080000" cy="433714"/>
          </a:xfrm>
          <a:prstGeom prst="rect">
            <a:avLst/>
          </a:prstGeom>
          <a:gradFill flip="none" rotWithShape="1">
            <a:gsLst>
              <a:gs pos="0">
                <a:srgbClr val="B7DEE8"/>
              </a:gs>
              <a:gs pos="100000">
                <a:schemeClr val="accent1">
                  <a:tint val="50000"/>
                  <a:shade val="100000"/>
                  <a:satMod val="350000"/>
                </a:schemeClr>
              </a:gs>
            </a:gsLst>
            <a:lin ang="16200000" scaled="0"/>
            <a:tileRect/>
          </a:gradFill>
          <a:ln w="3175">
            <a:solidFill>
              <a:srgbClr val="385D8A"/>
            </a:solidFill>
          </a:ln>
        </p:spPr>
        <p:style>
          <a:lnRef idx="1">
            <a:schemeClr val="accent1"/>
          </a:lnRef>
          <a:fillRef idx="3">
            <a:schemeClr val="accent1"/>
          </a:fillRef>
          <a:effectRef idx="2">
            <a:schemeClr val="accent1"/>
          </a:effectRef>
          <a:fontRef idx="minor">
            <a:schemeClr val="lt1"/>
          </a:fontRef>
        </p:style>
        <p:txBody>
          <a:bodyPr rtlCol="0" anchor="t"/>
          <a:lstStyle/>
          <a:p>
            <a:r>
              <a:rPr lang="en-US" sz="1100" b="1" dirty="0" smtClean="0">
                <a:solidFill>
                  <a:schemeClr val="tx1"/>
                </a:solidFill>
              </a:rPr>
              <a:t>Best Practice</a:t>
            </a:r>
            <a:r>
              <a:rPr lang="en-US" sz="1100" dirty="0" smtClean="0">
                <a:solidFill>
                  <a:schemeClr val="tx1"/>
                </a:solidFill>
              </a:rPr>
              <a:t>: You </a:t>
            </a:r>
            <a:r>
              <a:rPr lang="en-US" sz="1100" dirty="0">
                <a:solidFill>
                  <a:schemeClr val="tx1"/>
                </a:solidFill>
              </a:rPr>
              <a:t>should periodically run the “Verify compliance of </a:t>
            </a:r>
            <a:r>
              <a:rPr lang="en-US" sz="1100" dirty="0" err="1">
                <a:solidFill>
                  <a:schemeClr val="tx1"/>
                </a:solidFill>
              </a:rPr>
              <a:t>userrole</a:t>
            </a:r>
            <a:r>
              <a:rPr lang="en-US" sz="1100" dirty="0">
                <a:solidFill>
                  <a:schemeClr val="tx1"/>
                </a:solidFill>
              </a:rPr>
              <a:t> assignments report to ensure you are in compliance with company </a:t>
            </a:r>
            <a:r>
              <a:rPr lang="es-ES" sz="1100" dirty="0" err="1">
                <a:solidFill>
                  <a:schemeClr val="tx1"/>
                </a:solidFill>
              </a:rPr>
              <a:t>regulations</a:t>
            </a:r>
            <a:r>
              <a:rPr lang="es-ES" sz="1100" dirty="0">
                <a:solidFill>
                  <a:schemeClr val="tx1"/>
                </a:solidFill>
              </a:rPr>
              <a:t>.</a:t>
            </a:r>
            <a:endParaRPr lang="en-US" sz="1100" dirty="0">
              <a:solidFill>
                <a:schemeClr val="tx1"/>
              </a:solidFill>
            </a:endParaRPr>
          </a:p>
        </p:txBody>
      </p:sp>
    </p:spTree>
    <p:extLst>
      <p:ext uri="{BB962C8B-B14F-4D97-AF65-F5344CB8AC3E}">
        <p14:creationId xmlns:p14="http://schemas.microsoft.com/office/powerpoint/2010/main" val="1269369302"/>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Notes Placeholder 7"/>
          <p:cNvSpPr>
            <a:spLocks noGrp="1"/>
          </p:cNvSpPr>
          <p:nvPr>
            <p:ph type="body" idx="1"/>
          </p:nvPr>
        </p:nvSpPr>
        <p:spPr/>
        <p:txBody>
          <a:bodyPr/>
          <a:lstStyle/>
          <a:p>
            <a:endParaRPr lang="en-US" b="1" i="1"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83</a:t>
            </a:fld>
            <a:endParaRPr lang="en-US" dirty="0"/>
          </a:p>
        </p:txBody>
      </p:sp>
      <p:sp>
        <p:nvSpPr>
          <p:cNvPr id="7" name="Slide Image Placeholder 6"/>
          <p:cNvSpPr>
            <a:spLocks noGrp="1" noRot="1" noChangeAspect="1"/>
          </p:cNvSpPr>
          <p:nvPr>
            <p:ph type="sldImg"/>
          </p:nvPr>
        </p:nvSpPr>
        <p:spPr>
          <a:xfrm>
            <a:off x="381000" y="482600"/>
            <a:ext cx="6096000" cy="3429000"/>
          </a:xfrm>
        </p:spPr>
      </p:sp>
    </p:spTree>
    <p:extLst>
      <p:ext uri="{BB962C8B-B14F-4D97-AF65-F5344CB8AC3E}">
        <p14:creationId xmlns:p14="http://schemas.microsoft.com/office/powerpoint/2010/main" val="1566608272"/>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8B263312-38AA-4E1E-B2B5-0F8F122B24FE}" type="slidenum">
              <a:rPr lang="en-US" smtClean="0"/>
              <a:pPr/>
              <a:t>84</a:t>
            </a:fld>
            <a:endParaRPr lang="en-US" dirty="0"/>
          </a:p>
        </p:txBody>
      </p:sp>
      <p:sp>
        <p:nvSpPr>
          <p:cNvPr id="7" name="Slide Image Placeholder 6"/>
          <p:cNvSpPr>
            <a:spLocks noGrp="1" noRot="1" noChangeAspect="1"/>
          </p:cNvSpPr>
          <p:nvPr>
            <p:ph type="sldImg"/>
          </p:nvPr>
        </p:nvSpPr>
        <p:spPr>
          <a:xfrm>
            <a:off x="381000" y="482600"/>
            <a:ext cx="6096000" cy="3429000"/>
          </a:xfrm>
        </p:spPr>
      </p:sp>
      <p:sp>
        <p:nvSpPr>
          <p:cNvPr id="8" name="Notes Placeholder 7"/>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885842261"/>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8B263312-38AA-4E1E-B2B5-0F8F122B24FE}" type="slidenum">
              <a:rPr lang="en-US" smtClean="0"/>
              <a:pPr/>
              <a:t>85</a:t>
            </a:fld>
            <a:endParaRPr lang="en-US" dirty="0"/>
          </a:p>
        </p:txBody>
      </p:sp>
      <p:sp>
        <p:nvSpPr>
          <p:cNvPr id="7" name="Slide Image Placeholder 6"/>
          <p:cNvSpPr>
            <a:spLocks noGrp="1" noRot="1" noChangeAspect="1"/>
          </p:cNvSpPr>
          <p:nvPr>
            <p:ph type="sldImg"/>
          </p:nvPr>
        </p:nvSpPr>
        <p:spPr>
          <a:xfrm>
            <a:off x="381000" y="482600"/>
            <a:ext cx="6096000" cy="3429000"/>
          </a:xfrm>
        </p:spPr>
      </p:sp>
      <p:sp>
        <p:nvSpPr>
          <p:cNvPr id="8" name="Notes Placeholder 7"/>
          <p:cNvSpPr>
            <a:spLocks noGrp="1"/>
          </p:cNvSpPr>
          <p:nvPr>
            <p:ph type="body" idx="1"/>
          </p:nvPr>
        </p:nvSpPr>
        <p:spPr/>
        <p:txBody>
          <a:bodyPr/>
          <a:lstStyle/>
          <a:p>
            <a:pPr marL="0" indent="0">
              <a:buFont typeface="+mj-lt"/>
              <a:buNone/>
            </a:pPr>
            <a:endParaRPr lang="en-US" sz="1200" dirty="0"/>
          </a:p>
        </p:txBody>
      </p:sp>
    </p:spTree>
    <p:extLst>
      <p:ext uri="{BB962C8B-B14F-4D97-AF65-F5344CB8AC3E}">
        <p14:creationId xmlns:p14="http://schemas.microsoft.com/office/powerpoint/2010/main" val="3695229912"/>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8B263312-38AA-4E1E-B2B5-0F8F122B24FE}" type="slidenum">
              <a:rPr lang="en-US" smtClean="0"/>
              <a:pPr/>
              <a:t>86</a:t>
            </a:fld>
            <a:endParaRPr lang="en-US" dirty="0"/>
          </a:p>
        </p:txBody>
      </p:sp>
      <p:sp>
        <p:nvSpPr>
          <p:cNvPr id="7" name="Slide Image Placeholder 6"/>
          <p:cNvSpPr>
            <a:spLocks noGrp="1" noRot="1" noChangeAspect="1"/>
          </p:cNvSpPr>
          <p:nvPr>
            <p:ph type="sldImg"/>
          </p:nvPr>
        </p:nvSpPr>
        <p:spPr>
          <a:xfrm>
            <a:off x="381000" y="482600"/>
            <a:ext cx="6096000" cy="3429000"/>
          </a:xfrm>
        </p:spPr>
      </p:sp>
      <p:sp>
        <p:nvSpPr>
          <p:cNvPr id="8" name="Notes Placeholder 7"/>
          <p:cNvSpPr>
            <a:spLocks noGrp="1"/>
          </p:cNvSpPr>
          <p:nvPr>
            <p:ph type="body" idx="1"/>
          </p:nvPr>
        </p:nvSpPr>
        <p:spPr/>
        <p:txBody>
          <a:bodyPr/>
          <a:lstStyle/>
          <a:p>
            <a:pPr lvl="0"/>
            <a:endParaRPr lang="en-US" dirty="0"/>
          </a:p>
        </p:txBody>
      </p:sp>
    </p:spTree>
    <p:extLst>
      <p:ext uri="{BB962C8B-B14F-4D97-AF65-F5344CB8AC3E}">
        <p14:creationId xmlns:p14="http://schemas.microsoft.com/office/powerpoint/2010/main" val="655817975"/>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8B263312-38AA-4E1E-B2B5-0F8F122B24FE}" type="slidenum">
              <a:rPr lang="en-US" smtClean="0"/>
              <a:pPr/>
              <a:t>87</a:t>
            </a:fld>
            <a:endParaRPr lang="en-US" dirty="0"/>
          </a:p>
        </p:txBody>
      </p:sp>
      <p:sp>
        <p:nvSpPr>
          <p:cNvPr id="7" name="Slide Image Placeholder 6"/>
          <p:cNvSpPr>
            <a:spLocks noGrp="1" noRot="1" noChangeAspect="1"/>
          </p:cNvSpPr>
          <p:nvPr>
            <p:ph type="sldImg"/>
          </p:nvPr>
        </p:nvSpPr>
        <p:spPr>
          <a:xfrm>
            <a:off x="381000" y="482600"/>
            <a:ext cx="6096000" cy="3429000"/>
          </a:xfrm>
        </p:spPr>
      </p:sp>
      <p:sp>
        <p:nvSpPr>
          <p:cNvPr id="8" name="Notes Placeholder 7"/>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360461104"/>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8B263312-38AA-4E1E-B2B5-0F8F122B24FE}" type="slidenum">
              <a:rPr lang="en-US" smtClean="0"/>
              <a:pPr/>
              <a:t>88</a:t>
            </a:fld>
            <a:endParaRPr lang="en-US" dirty="0"/>
          </a:p>
        </p:txBody>
      </p:sp>
      <p:sp>
        <p:nvSpPr>
          <p:cNvPr id="7" name="Slide Image Placeholder 6"/>
          <p:cNvSpPr>
            <a:spLocks noGrp="1" noRot="1" noChangeAspect="1"/>
          </p:cNvSpPr>
          <p:nvPr>
            <p:ph type="sldImg"/>
          </p:nvPr>
        </p:nvSpPr>
        <p:spPr>
          <a:xfrm>
            <a:off x="381000" y="482600"/>
            <a:ext cx="6096000" cy="3429000"/>
          </a:xfrm>
        </p:spPr>
      </p:sp>
      <p:sp>
        <p:nvSpPr>
          <p:cNvPr id="8" name="Notes Placeholder 7"/>
          <p:cNvSpPr>
            <a:spLocks noGrp="1"/>
          </p:cNvSpPr>
          <p:nvPr>
            <p:ph type="body" idx="1"/>
          </p:nvPr>
        </p:nvSpPr>
        <p:spPr/>
        <p:txBody>
          <a:bodyPr/>
          <a:lstStyle/>
          <a:p>
            <a:pPr lvl="0"/>
            <a:endParaRPr lang="en-US" dirty="0"/>
          </a:p>
        </p:txBody>
      </p:sp>
    </p:spTree>
    <p:extLst>
      <p:ext uri="{BB962C8B-B14F-4D97-AF65-F5344CB8AC3E}">
        <p14:creationId xmlns:p14="http://schemas.microsoft.com/office/powerpoint/2010/main" val="1747143789"/>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8B263312-38AA-4E1E-B2B5-0F8F122B24FE}" type="slidenum">
              <a:rPr lang="en-US" smtClean="0"/>
              <a:pPr/>
              <a:t>89</a:t>
            </a:fld>
            <a:endParaRPr lang="en-US" dirty="0"/>
          </a:p>
        </p:txBody>
      </p:sp>
      <p:sp>
        <p:nvSpPr>
          <p:cNvPr id="7" name="Slide Image Placeholder 6"/>
          <p:cNvSpPr>
            <a:spLocks noGrp="1" noRot="1" noChangeAspect="1"/>
          </p:cNvSpPr>
          <p:nvPr>
            <p:ph type="sldImg"/>
          </p:nvPr>
        </p:nvSpPr>
        <p:spPr>
          <a:xfrm>
            <a:off x="381000" y="482600"/>
            <a:ext cx="6096000" cy="3429000"/>
          </a:xfrm>
        </p:spPr>
      </p:sp>
      <p:sp>
        <p:nvSpPr>
          <p:cNvPr id="8" name="Notes Placeholder 7"/>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791909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Notes Placeholder 6"/>
          <p:cNvSpPr>
            <a:spLocks noGrp="1"/>
          </p:cNvSpPr>
          <p:nvPr>
            <p:ph type="body" idx="1"/>
          </p:nvPr>
        </p:nvSpPr>
        <p:spPr/>
        <p:txBody>
          <a:bodyPr/>
          <a:lstStyle/>
          <a:p>
            <a:r>
              <a:rPr lang="en-US" dirty="0" smtClean="0"/>
              <a:t>Use </a:t>
            </a:r>
            <a:r>
              <a:rPr lang="en-US" dirty="0"/>
              <a:t>the </a:t>
            </a:r>
            <a:r>
              <a:rPr lang="en-US" b="1" dirty="0"/>
              <a:t>extensible data security framework</a:t>
            </a:r>
            <a:r>
              <a:rPr lang="en-US" dirty="0"/>
              <a:t> to control access to transactional data by assigning </a:t>
            </a:r>
            <a:r>
              <a:rPr lang="en-US" b="1" dirty="0"/>
              <a:t>data security policies</a:t>
            </a:r>
            <a:r>
              <a:rPr lang="en-US" dirty="0"/>
              <a:t> to security roles. </a:t>
            </a:r>
            <a:r>
              <a:rPr lang="en-US" b="1" dirty="0"/>
              <a:t>Data security policies</a:t>
            </a:r>
            <a:r>
              <a:rPr lang="en-US" dirty="0"/>
              <a:t> can restrict data based on effective date or based on user data such as sales territory or organization</a:t>
            </a:r>
            <a:r>
              <a:rPr lang="en-US" dirty="0" smtClean="0"/>
              <a:t>.</a:t>
            </a:r>
            <a:endParaRPr lang="en-US" dirty="0"/>
          </a:p>
          <a:p>
            <a:r>
              <a:rPr lang="en-US" dirty="0"/>
              <a:t>In addition to the </a:t>
            </a:r>
            <a:r>
              <a:rPr lang="en-US" b="1" dirty="0"/>
              <a:t>extensible data security framework</a:t>
            </a:r>
            <a:r>
              <a:rPr lang="en-US" dirty="0"/>
              <a:t>, the </a:t>
            </a:r>
            <a:r>
              <a:rPr lang="en-US" b="1" dirty="0"/>
              <a:t>record-level security</a:t>
            </a:r>
            <a:r>
              <a:rPr lang="en-US" dirty="0"/>
              <a:t> feature can be used to limit access to data based on a query. </a:t>
            </a:r>
          </a:p>
          <a:p>
            <a:endParaRPr lang="en-US" dirty="0"/>
          </a:p>
          <a:p>
            <a:endParaRPr lang="en-US" dirty="0" smtClean="0"/>
          </a:p>
          <a:p>
            <a:endParaRPr lang="en-US" dirty="0"/>
          </a:p>
          <a:p>
            <a:r>
              <a:rPr lang="en-US" dirty="0" smtClean="0"/>
              <a:t>Some </a:t>
            </a:r>
            <a:r>
              <a:rPr lang="en-US" dirty="0"/>
              <a:t>data is additionally protected by the </a:t>
            </a:r>
            <a:r>
              <a:rPr lang="en-US" b="1" dirty="0"/>
              <a:t>Table Permissions Framework</a:t>
            </a:r>
            <a:r>
              <a:rPr lang="en-US" dirty="0"/>
              <a:t>. Data security for specified tables is enforced by the AOS</a:t>
            </a:r>
            <a:r>
              <a:rPr lang="en-US" b="1" i="1" dirty="0"/>
              <a:t>. Data is not sent to the client if the user does not have access to that data</a:t>
            </a:r>
            <a:r>
              <a:rPr lang="en-US" b="1" i="1" dirty="0" smtClean="0"/>
              <a:t>.</a:t>
            </a:r>
            <a:endParaRPr lang="en-US" b="1" i="1"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9</a:t>
            </a:fld>
            <a:endParaRPr lang="en-US" dirty="0"/>
          </a:p>
        </p:txBody>
      </p:sp>
      <p:sp>
        <p:nvSpPr>
          <p:cNvPr id="5" name="Rectangle 4"/>
          <p:cNvSpPr/>
          <p:nvPr/>
        </p:nvSpPr>
        <p:spPr>
          <a:xfrm>
            <a:off x="944217" y="5052757"/>
            <a:ext cx="4969565" cy="624590"/>
          </a:xfrm>
          <a:prstGeom prst="rect">
            <a:avLst/>
          </a:prstGeom>
          <a:solidFill>
            <a:srgbClr val="B7DEE8"/>
          </a:solidFill>
          <a:ln w="3175">
            <a:solidFill>
              <a:srgbClr val="385D8A"/>
            </a:solidFill>
          </a:ln>
        </p:spPr>
        <p:style>
          <a:lnRef idx="2">
            <a:schemeClr val="accent1">
              <a:shade val="50000"/>
            </a:schemeClr>
          </a:lnRef>
          <a:fillRef idx="1">
            <a:schemeClr val="accent1"/>
          </a:fillRef>
          <a:effectRef idx="0">
            <a:schemeClr val="accent1"/>
          </a:effectRef>
          <a:fontRef idx="minor">
            <a:schemeClr val="lt1"/>
          </a:fontRef>
        </p:style>
        <p:txBody>
          <a:bodyPr lIns="89730" tIns="44865" rIns="89730" bIns="44865" rtlCol="0" anchor="t"/>
          <a:lstStyle/>
          <a:p>
            <a:r>
              <a:rPr lang="en-US" sz="1200" b="1" dirty="0">
                <a:solidFill>
                  <a:schemeClr val="tx1"/>
                </a:solidFill>
              </a:rPr>
              <a:t>Best Practice: </a:t>
            </a:r>
            <a:r>
              <a:rPr lang="en-US" sz="1200" dirty="0">
                <a:solidFill>
                  <a:schemeClr val="tx1"/>
                </a:solidFill>
                <a:ea typeface="Segoe UI" pitchFamily="34" charset="0"/>
                <a:cs typeface="Segoe UI" pitchFamily="34" charset="0"/>
              </a:rPr>
              <a:t>Because the record-level security feature will be deprecated in a future release of Microsoft Dynamics AX, it is recommend using data security policies instead.</a:t>
            </a:r>
          </a:p>
          <a:p>
            <a:endParaRPr lang="en-US" sz="1200" b="1" dirty="0">
              <a:solidFill>
                <a:schemeClr val="tx1"/>
              </a:solidFill>
            </a:endParaRPr>
          </a:p>
        </p:txBody>
      </p:sp>
      <p:sp>
        <p:nvSpPr>
          <p:cNvPr id="6" name="Slide Image Placeholder 5"/>
          <p:cNvSpPr>
            <a:spLocks noGrp="1" noRot="1" noChangeAspect="1"/>
          </p:cNvSpPr>
          <p:nvPr>
            <p:ph type="sldImg"/>
          </p:nvPr>
        </p:nvSpPr>
        <p:spPr>
          <a:xfrm>
            <a:off x="381000" y="482600"/>
            <a:ext cx="6096000" cy="3429000"/>
          </a:xfrm>
        </p:spPr>
      </p:sp>
    </p:spTree>
    <p:extLst>
      <p:ext uri="{BB962C8B-B14F-4D97-AF65-F5344CB8AC3E}">
        <p14:creationId xmlns:p14="http://schemas.microsoft.com/office/powerpoint/2010/main" val="2491585607"/>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8B263312-38AA-4E1E-B2B5-0F8F122B24FE}" type="slidenum">
              <a:rPr lang="en-US" smtClean="0"/>
              <a:pPr/>
              <a:t>90</a:t>
            </a:fld>
            <a:endParaRPr lang="en-US" dirty="0"/>
          </a:p>
        </p:txBody>
      </p:sp>
      <p:sp>
        <p:nvSpPr>
          <p:cNvPr id="7" name="Slide Image Placeholder 6"/>
          <p:cNvSpPr>
            <a:spLocks noGrp="1" noRot="1" noChangeAspect="1"/>
          </p:cNvSpPr>
          <p:nvPr>
            <p:ph type="sldImg"/>
          </p:nvPr>
        </p:nvSpPr>
        <p:spPr>
          <a:xfrm>
            <a:off x="381000" y="482600"/>
            <a:ext cx="6096000" cy="3429000"/>
          </a:xfrm>
        </p:spPr>
      </p:sp>
      <p:sp>
        <p:nvSpPr>
          <p:cNvPr id="8" name="Notes Placeholder 7"/>
          <p:cNvSpPr>
            <a:spLocks noGrp="1"/>
          </p:cNvSpPr>
          <p:nvPr>
            <p:ph type="body" idx="1"/>
          </p:nvPr>
        </p:nvSpPr>
        <p:spPr/>
        <p:txBody>
          <a:bodyPr/>
          <a:lstStyle/>
          <a:p>
            <a:pPr marL="0" indent="0">
              <a:buFont typeface="+mj-lt"/>
              <a:buNone/>
            </a:pPr>
            <a:endParaRPr lang="en-US" sz="1200" dirty="0"/>
          </a:p>
        </p:txBody>
      </p:sp>
    </p:spTree>
    <p:extLst>
      <p:ext uri="{BB962C8B-B14F-4D97-AF65-F5344CB8AC3E}">
        <p14:creationId xmlns:p14="http://schemas.microsoft.com/office/powerpoint/2010/main" val="3068717404"/>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8B263312-38AA-4E1E-B2B5-0F8F122B24FE}" type="slidenum">
              <a:rPr lang="en-US" smtClean="0"/>
              <a:pPr/>
              <a:t>91</a:t>
            </a:fld>
            <a:endParaRPr lang="en-US" dirty="0"/>
          </a:p>
        </p:txBody>
      </p:sp>
      <p:sp>
        <p:nvSpPr>
          <p:cNvPr id="7" name="Slide Image Placeholder 6"/>
          <p:cNvSpPr>
            <a:spLocks noGrp="1" noRot="1" noChangeAspect="1"/>
          </p:cNvSpPr>
          <p:nvPr>
            <p:ph type="sldImg"/>
          </p:nvPr>
        </p:nvSpPr>
        <p:spPr>
          <a:xfrm>
            <a:off x="381000" y="482600"/>
            <a:ext cx="6096000" cy="3429000"/>
          </a:xfrm>
        </p:spPr>
      </p:sp>
      <p:sp>
        <p:nvSpPr>
          <p:cNvPr id="8" name="Notes Placeholder 7"/>
          <p:cNvSpPr>
            <a:spLocks noGrp="1"/>
          </p:cNvSpPr>
          <p:nvPr>
            <p:ph type="body" idx="1"/>
          </p:nvPr>
        </p:nvSpPr>
        <p:spPr/>
        <p:txBody>
          <a:bodyPr/>
          <a:lstStyle/>
          <a:p>
            <a:pPr lvl="0"/>
            <a:endParaRPr lang="en-US" dirty="0"/>
          </a:p>
        </p:txBody>
      </p:sp>
    </p:spTree>
    <p:extLst>
      <p:ext uri="{BB962C8B-B14F-4D97-AF65-F5344CB8AC3E}">
        <p14:creationId xmlns:p14="http://schemas.microsoft.com/office/powerpoint/2010/main" val="33340528"/>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8B263312-38AA-4E1E-B2B5-0F8F122B24FE}" type="slidenum">
              <a:rPr lang="en-US" smtClean="0"/>
              <a:pPr/>
              <a:t>92</a:t>
            </a:fld>
            <a:endParaRPr lang="en-US" dirty="0"/>
          </a:p>
        </p:txBody>
      </p:sp>
      <p:sp>
        <p:nvSpPr>
          <p:cNvPr id="7" name="Slide Image Placeholder 6"/>
          <p:cNvSpPr>
            <a:spLocks noGrp="1" noRot="1" noChangeAspect="1"/>
          </p:cNvSpPr>
          <p:nvPr>
            <p:ph type="sldImg"/>
          </p:nvPr>
        </p:nvSpPr>
        <p:spPr>
          <a:xfrm>
            <a:off x="381000" y="482600"/>
            <a:ext cx="6096000" cy="3429000"/>
          </a:xfrm>
        </p:spPr>
      </p:sp>
      <p:sp>
        <p:nvSpPr>
          <p:cNvPr id="8" name="Notes Placeholder 7"/>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542016356"/>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8B263312-38AA-4E1E-B2B5-0F8F122B24FE}" type="slidenum">
              <a:rPr lang="en-US" smtClean="0"/>
              <a:pPr/>
              <a:t>93</a:t>
            </a:fld>
            <a:endParaRPr lang="en-US" dirty="0"/>
          </a:p>
        </p:txBody>
      </p:sp>
      <p:sp>
        <p:nvSpPr>
          <p:cNvPr id="7" name="Slide Image Placeholder 6"/>
          <p:cNvSpPr>
            <a:spLocks noGrp="1" noRot="1" noChangeAspect="1"/>
          </p:cNvSpPr>
          <p:nvPr>
            <p:ph type="sldImg"/>
          </p:nvPr>
        </p:nvSpPr>
        <p:spPr>
          <a:xfrm>
            <a:off x="381000" y="482600"/>
            <a:ext cx="6096000" cy="3429000"/>
          </a:xfrm>
        </p:spPr>
      </p:sp>
      <p:sp>
        <p:nvSpPr>
          <p:cNvPr id="8" name="Notes Placeholder 7"/>
          <p:cNvSpPr>
            <a:spLocks noGrp="1"/>
          </p:cNvSpPr>
          <p:nvPr>
            <p:ph type="body" idx="1"/>
          </p:nvPr>
        </p:nvSpPr>
        <p:spPr/>
        <p:txBody>
          <a:bodyPr/>
          <a:lstStyle/>
          <a:p>
            <a:pPr lvl="0"/>
            <a:endParaRPr lang="en-US" dirty="0"/>
          </a:p>
        </p:txBody>
      </p:sp>
    </p:spTree>
    <p:extLst>
      <p:ext uri="{BB962C8B-B14F-4D97-AF65-F5344CB8AC3E}">
        <p14:creationId xmlns:p14="http://schemas.microsoft.com/office/powerpoint/2010/main" val="879929950"/>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75416BA-65F7-274A-AD61-D0FA78F3AA6E}" type="slidenum">
              <a:rPr lang="en-US" smtClean="0"/>
              <a:pPr/>
              <a:t>94</a:t>
            </a:fld>
            <a:endParaRPr lang="en-US" dirty="0"/>
          </a:p>
        </p:txBody>
      </p:sp>
    </p:spTree>
    <p:extLst>
      <p:ext uri="{BB962C8B-B14F-4D97-AF65-F5344CB8AC3E}">
        <p14:creationId xmlns:p14="http://schemas.microsoft.com/office/powerpoint/2010/main" val="1319345972"/>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8B263312-38AA-4E1E-B2B5-0F8F122B24FE}" type="slidenum">
              <a:rPr lang="en-US" smtClean="0"/>
              <a:pPr/>
              <a:t>95</a:t>
            </a:fld>
            <a:endParaRPr lang="en-US" dirty="0"/>
          </a:p>
        </p:txBody>
      </p:sp>
      <p:sp>
        <p:nvSpPr>
          <p:cNvPr id="6" name="Slide Image Placeholder 5"/>
          <p:cNvSpPr>
            <a:spLocks noGrp="1" noRot="1" noChangeAspect="1"/>
          </p:cNvSpPr>
          <p:nvPr>
            <p:ph type="sldImg"/>
          </p:nvPr>
        </p:nvSpPr>
        <p:spPr>
          <a:xfrm>
            <a:off x="381000" y="482600"/>
            <a:ext cx="6096000" cy="3429000"/>
          </a:xfrm>
        </p:spPr>
      </p:sp>
      <p:sp>
        <p:nvSpPr>
          <p:cNvPr id="7" name="Notes Placeholder 6"/>
          <p:cNvSpPr>
            <a:spLocks noGrp="1"/>
          </p:cNvSpPr>
          <p:nvPr>
            <p:ph type="body" idx="1"/>
          </p:nvPr>
        </p:nvSpPr>
        <p:spPr/>
        <p:txBody>
          <a:bodyPr/>
          <a:lstStyle/>
          <a:p>
            <a:r>
              <a:rPr lang="es-ES" dirty="0" smtClean="0"/>
              <a:t>CAL:</a:t>
            </a:r>
          </a:p>
          <a:p>
            <a:r>
              <a:rPr lang="es-ES" dirty="0" err="1" smtClean="0"/>
              <a:t>User</a:t>
            </a:r>
            <a:r>
              <a:rPr lang="es-ES" dirty="0" smtClean="0"/>
              <a:t> vs </a:t>
            </a:r>
            <a:r>
              <a:rPr lang="es-ES" dirty="0" err="1" smtClean="0"/>
              <a:t>Device</a:t>
            </a:r>
            <a:endParaRPr lang="es-ES" dirty="0"/>
          </a:p>
        </p:txBody>
      </p:sp>
    </p:spTree>
    <p:extLst>
      <p:ext uri="{BB962C8B-B14F-4D97-AF65-F5344CB8AC3E}">
        <p14:creationId xmlns:p14="http://schemas.microsoft.com/office/powerpoint/2010/main" val="3848408698"/>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8B263312-38AA-4E1E-B2B5-0F8F122B24FE}" type="slidenum">
              <a:rPr lang="en-US" smtClean="0"/>
              <a:pPr/>
              <a:t>96</a:t>
            </a:fld>
            <a:endParaRPr lang="en-US" dirty="0"/>
          </a:p>
        </p:txBody>
      </p:sp>
      <p:sp>
        <p:nvSpPr>
          <p:cNvPr id="6" name="Slide Image Placeholder 5"/>
          <p:cNvSpPr>
            <a:spLocks noGrp="1" noRot="1" noChangeAspect="1"/>
          </p:cNvSpPr>
          <p:nvPr>
            <p:ph type="sldImg"/>
          </p:nvPr>
        </p:nvSpPr>
        <p:spPr>
          <a:xfrm>
            <a:off x="381000" y="482600"/>
            <a:ext cx="6096000" cy="3429000"/>
          </a:xfrm>
        </p:spPr>
      </p:sp>
      <p:sp>
        <p:nvSpPr>
          <p:cNvPr id="7" name="Notes Placeholder 6"/>
          <p:cNvSpPr>
            <a:spLocks noGrp="1"/>
          </p:cNvSpPr>
          <p:nvPr>
            <p:ph type="body" idx="1"/>
          </p:nvPr>
        </p:nvSpPr>
        <p:spPr/>
        <p:txBody>
          <a:bodyPr/>
          <a:lstStyle/>
          <a:p>
            <a:r>
              <a:rPr lang="es-ES" dirty="0" err="1"/>
              <a:t>CALs</a:t>
            </a:r>
            <a:r>
              <a:rPr lang="es-ES" dirty="0"/>
              <a:t> </a:t>
            </a:r>
            <a:r>
              <a:rPr lang="es-ES" dirty="0" err="1" smtClean="0"/>
              <a:t>Available</a:t>
            </a:r>
            <a:r>
              <a:rPr lang="es-ES" dirty="0" smtClean="0"/>
              <a:t> </a:t>
            </a:r>
            <a:r>
              <a:rPr lang="es-ES" dirty="0"/>
              <a:t>and </a:t>
            </a:r>
            <a:r>
              <a:rPr lang="es-ES" dirty="0" err="1"/>
              <a:t>mapped</a:t>
            </a:r>
            <a:r>
              <a:rPr lang="es-ES" dirty="0"/>
              <a:t> </a:t>
            </a:r>
            <a:r>
              <a:rPr lang="es-ES" dirty="0" err="1"/>
              <a:t>to</a:t>
            </a:r>
            <a:r>
              <a:rPr lang="es-ES" dirty="0"/>
              <a:t> Security </a:t>
            </a:r>
            <a:r>
              <a:rPr lang="es-ES" dirty="0" smtClean="0"/>
              <a:t>Roles</a:t>
            </a:r>
            <a:endParaRPr lang="es-ES" dirty="0"/>
          </a:p>
        </p:txBody>
      </p:sp>
    </p:spTree>
    <p:extLst>
      <p:ext uri="{BB962C8B-B14F-4D97-AF65-F5344CB8AC3E}">
        <p14:creationId xmlns:p14="http://schemas.microsoft.com/office/powerpoint/2010/main" val="3519189801"/>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8B263312-38AA-4E1E-B2B5-0F8F122B24FE}" type="slidenum">
              <a:rPr lang="en-US" smtClean="0"/>
              <a:pPr/>
              <a:t>97</a:t>
            </a:fld>
            <a:endParaRPr lang="en-US" dirty="0"/>
          </a:p>
        </p:txBody>
      </p:sp>
      <p:sp>
        <p:nvSpPr>
          <p:cNvPr id="6" name="Slide Image Placeholder 5"/>
          <p:cNvSpPr>
            <a:spLocks noGrp="1" noRot="1" noChangeAspect="1"/>
          </p:cNvSpPr>
          <p:nvPr>
            <p:ph type="sldImg"/>
          </p:nvPr>
        </p:nvSpPr>
        <p:spPr>
          <a:xfrm>
            <a:off x="381000" y="482600"/>
            <a:ext cx="6096000" cy="3429000"/>
          </a:xfrm>
        </p:spPr>
      </p:sp>
      <p:sp>
        <p:nvSpPr>
          <p:cNvPr id="7" name="Notes Placeholder 6"/>
          <p:cNvSpPr>
            <a:spLocks noGrp="1"/>
          </p:cNvSpPr>
          <p:nvPr>
            <p:ph type="body" idx="1"/>
          </p:nvPr>
        </p:nvSpPr>
        <p:spPr/>
        <p:txBody>
          <a:bodyPr/>
          <a:lstStyle/>
          <a:p>
            <a:r>
              <a:rPr lang="es-ES" dirty="0" err="1"/>
              <a:t>Mix</a:t>
            </a:r>
            <a:r>
              <a:rPr lang="es-ES" dirty="0"/>
              <a:t> </a:t>
            </a:r>
            <a:r>
              <a:rPr lang="es-ES" dirty="0" err="1"/>
              <a:t>depends</a:t>
            </a:r>
            <a:r>
              <a:rPr lang="es-ES" dirty="0"/>
              <a:t> </a:t>
            </a:r>
            <a:r>
              <a:rPr lang="es-ES" dirty="0" err="1"/>
              <a:t>on</a:t>
            </a:r>
            <a:r>
              <a:rPr lang="es-ES" dirty="0"/>
              <a:t> </a:t>
            </a:r>
            <a:r>
              <a:rPr lang="es-ES" dirty="0" err="1"/>
              <a:t>business</a:t>
            </a:r>
            <a:r>
              <a:rPr lang="es-ES" dirty="0"/>
              <a:t> </a:t>
            </a:r>
            <a:r>
              <a:rPr lang="es-ES" dirty="0" err="1"/>
              <a:t>needs</a:t>
            </a:r>
            <a:r>
              <a:rPr lang="es-ES" dirty="0" smtClean="0"/>
              <a:t>.</a:t>
            </a:r>
            <a:endParaRPr lang="es-ES" dirty="0"/>
          </a:p>
        </p:txBody>
      </p:sp>
    </p:spTree>
    <p:extLst>
      <p:ext uri="{BB962C8B-B14F-4D97-AF65-F5344CB8AC3E}">
        <p14:creationId xmlns:p14="http://schemas.microsoft.com/office/powerpoint/2010/main" val="311611567"/>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75416BA-65F7-274A-AD61-D0FA78F3AA6E}" type="slidenum">
              <a:rPr lang="en-US" smtClean="0"/>
              <a:pPr/>
              <a:t>98</a:t>
            </a:fld>
            <a:endParaRPr lang="en-US" dirty="0"/>
          </a:p>
        </p:txBody>
      </p:sp>
    </p:spTree>
    <p:extLst>
      <p:ext uri="{BB962C8B-B14F-4D97-AF65-F5344CB8AC3E}">
        <p14:creationId xmlns:p14="http://schemas.microsoft.com/office/powerpoint/2010/main" val="4292734286"/>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75416BA-65F7-274A-AD61-D0FA78F3AA6E}" type="slidenum">
              <a:rPr lang="en-US" smtClean="0"/>
              <a:pPr/>
              <a:t>99</a:t>
            </a:fld>
            <a:endParaRPr lang="en-US" dirty="0"/>
          </a:p>
        </p:txBody>
      </p:sp>
    </p:spTree>
    <p:extLst>
      <p:ext uri="{BB962C8B-B14F-4D97-AF65-F5344CB8AC3E}">
        <p14:creationId xmlns:p14="http://schemas.microsoft.com/office/powerpoint/2010/main" val="195606049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2.xml"/><Relationship Id="rId4" Type="http://schemas.openxmlformats.org/officeDocument/2006/relationships/image" Target="../media/image11.pn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 Id="rId4" Type="http://schemas.openxmlformats.org/officeDocument/2006/relationships/image" Target="../media/image7.png"/></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 Id="rId4" Type="http://schemas.openxmlformats.org/officeDocument/2006/relationships/image" Target="../media/image7.png"/></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 Id="rId4" Type="http://schemas.openxmlformats.org/officeDocument/2006/relationships/image" Target="../media/image7.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 Id="rId4" Type="http://schemas.openxmlformats.org/officeDocument/2006/relationships/image" Target="../media/image7.png"/></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 Id="rId5" Type="http://schemas.openxmlformats.org/officeDocument/2006/relationships/image" Target="../media/image7.png"/><Relationship Id="rId4" Type="http://schemas.openxmlformats.org/officeDocument/2006/relationships/image" Target="../media/image8.png"/></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 Id="rId4" Type="http://schemas.openxmlformats.org/officeDocument/2006/relationships/image" Target="../media/image7.png"/></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 Id="rId4" Type="http://schemas.openxmlformats.org/officeDocument/2006/relationships/image" Target="../media/image7.png"/></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9.png"/><Relationship Id="rId1" Type="http://schemas.openxmlformats.org/officeDocument/2006/relationships/slideMaster" Target="../slideMasters/slideMaster2.xml"/><Relationship Id="rId4" Type="http://schemas.openxmlformats.org/officeDocument/2006/relationships/image" Target="../media/image11.png"/></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9.png"/><Relationship Id="rId1" Type="http://schemas.openxmlformats.org/officeDocument/2006/relationships/slideMaster" Target="../slideMasters/slideMaster2.xml"/><Relationship Id="rId4" Type="http://schemas.openxmlformats.org/officeDocument/2006/relationships/image" Target="../media/image11.png"/></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9.png"/><Relationship Id="rId1" Type="http://schemas.openxmlformats.org/officeDocument/2006/relationships/slideMaster" Target="../slideMasters/slideMaster2.xml"/><Relationship Id="rId4" Type="http://schemas.openxmlformats.org/officeDocument/2006/relationships/image" Target="../media/image11.png"/></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9.png"/><Relationship Id="rId1" Type="http://schemas.openxmlformats.org/officeDocument/2006/relationships/slideMaster" Target="../slideMasters/slideMaster2.xml"/><Relationship Id="rId4" Type="http://schemas.openxmlformats.org/officeDocument/2006/relationships/image" Target="../media/image11.png"/></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9.png"/><Relationship Id="rId1" Type="http://schemas.openxmlformats.org/officeDocument/2006/relationships/slideMaster" Target="../slideMasters/slideMaster2.xml"/><Relationship Id="rId4" Type="http://schemas.openxmlformats.org/officeDocument/2006/relationships/image" Target="../media/image11.png"/></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9.png"/><Relationship Id="rId1" Type="http://schemas.openxmlformats.org/officeDocument/2006/relationships/slideMaster" Target="../slideMasters/slideMaster2.xml"/><Relationship Id="rId5" Type="http://schemas.openxmlformats.org/officeDocument/2006/relationships/image" Target="../media/image11.png"/><Relationship Id="rId4" Type="http://schemas.openxmlformats.org/officeDocument/2006/relationships/image" Target="../media/image1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3.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 Id="rId4" Type="http://schemas.openxmlformats.org/officeDocument/2006/relationships/image" Target="../media/image1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image background">
    <p:bg>
      <p:bgPr>
        <a:solidFill>
          <a:schemeClr val="tx1"/>
        </a:solidFill>
        <a:effectLst/>
      </p:bgPr>
    </p:bg>
    <p:spTree>
      <p:nvGrpSpPr>
        <p:cNvPr id="1" name=""/>
        <p:cNvGrpSpPr/>
        <p:nvPr/>
      </p:nvGrpSpPr>
      <p:grpSpPr>
        <a:xfrm>
          <a:off x="0" y="0"/>
          <a:ext cx="0" cy="0"/>
          <a:chOff x="0" y="0"/>
          <a:chExt cx="0" cy="0"/>
        </a:xfrm>
      </p:grpSpPr>
      <p:pic>
        <p:nvPicPr>
          <p:cNvPr id="9" name="Picture 8"/>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flipH="1">
            <a:off x="-2" y="-2099"/>
            <a:ext cx="9144001" cy="5143500"/>
          </a:xfrm>
          <a:prstGeom prst="rect">
            <a:avLst/>
          </a:prstGeom>
        </p:spPr>
      </p:pic>
      <p:sp>
        <p:nvSpPr>
          <p:cNvPr id="11" name="Rectangle 10"/>
          <p:cNvSpPr/>
          <p:nvPr/>
        </p:nvSpPr>
        <p:spPr>
          <a:xfrm>
            <a:off x="0" y="-2099"/>
            <a:ext cx="7010400" cy="5143500"/>
          </a:xfrm>
          <a:prstGeom prst="rect">
            <a:avLst/>
          </a:prstGeom>
          <a:gradFill flip="none" rotWithShape="1">
            <a:gsLst>
              <a:gs pos="0">
                <a:schemeClr val="tx1"/>
              </a:gs>
              <a:gs pos="28000">
                <a:schemeClr val="tx1">
                  <a:alpha val="0"/>
                </a:schemeClr>
              </a:gs>
            </a:gsLst>
            <a:lin ang="4380000" scaled="0"/>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7" name="Title 16"/>
          <p:cNvSpPr>
            <a:spLocks noGrp="1"/>
          </p:cNvSpPr>
          <p:nvPr>
            <p:ph type="title" hasCustomPrompt="1"/>
          </p:nvPr>
        </p:nvSpPr>
        <p:spPr>
          <a:xfrm>
            <a:off x="0" y="914400"/>
            <a:ext cx="3657600" cy="1828800"/>
          </a:xfrm>
          <a:prstGeom prst="rect">
            <a:avLst/>
          </a:prstGeom>
          <a:solidFill>
            <a:schemeClr val="accent1">
              <a:alpha val="94000"/>
            </a:schemeClr>
          </a:solidFill>
        </p:spPr>
        <p:txBody>
          <a:bodyPr vert="horz" lIns="182880" tIns="137160">
            <a:normAutofit/>
          </a:bodyPr>
          <a:lstStyle>
            <a:lvl1pPr algn="l">
              <a:defRPr sz="3000">
                <a:solidFill>
                  <a:srgbClr val="FFFFFF"/>
                </a:solidFill>
                <a:latin typeface="Segoe UI Light" pitchFamily="34" charset="0"/>
                <a:cs typeface="Segoe UI Light" pitchFamily="34" charset="0"/>
              </a:defRPr>
            </a:lvl1pPr>
          </a:lstStyle>
          <a:p>
            <a:pPr lvl="0"/>
            <a:r>
              <a:rPr lang="en-US" dirty="0" smtClean="0"/>
              <a:t>Click to edit slide content</a:t>
            </a:r>
          </a:p>
        </p:txBody>
      </p:sp>
      <p:sp>
        <p:nvSpPr>
          <p:cNvPr id="8" name="Text Placeholder 18"/>
          <p:cNvSpPr>
            <a:spLocks noGrp="1"/>
          </p:cNvSpPr>
          <p:nvPr>
            <p:ph type="body" sz="quarter" idx="16" hasCustomPrompt="1"/>
          </p:nvPr>
        </p:nvSpPr>
        <p:spPr>
          <a:xfrm>
            <a:off x="0" y="2738854"/>
            <a:ext cx="1828800" cy="914400"/>
          </a:xfrm>
          <a:prstGeom prst="rect">
            <a:avLst/>
          </a:prstGeom>
          <a:solidFill>
            <a:schemeClr val="accent6">
              <a:alpha val="89000"/>
            </a:schemeClr>
          </a:solidFill>
        </p:spPr>
        <p:txBody>
          <a:bodyPr vert="horz" lIns="182880" tIns="137160">
            <a:normAutofit/>
          </a:bodyPr>
          <a:lstStyle>
            <a:lvl1pPr marL="0" indent="0">
              <a:lnSpc>
                <a:spcPct val="100000"/>
              </a:lnSpc>
              <a:buFontTx/>
              <a:buNone/>
              <a:defRPr sz="1400" baseline="0">
                <a:solidFill>
                  <a:schemeClr val="bg1"/>
                </a:solidFill>
                <a:latin typeface="+mn-lt"/>
              </a:defRPr>
            </a:lvl1pPr>
            <a:lvl2pPr marL="0" indent="0">
              <a:buFontTx/>
              <a:buNone/>
              <a:defRPr sz="1400" baseline="0">
                <a:latin typeface="Segoe Pro Light"/>
              </a:defRPr>
            </a:lvl2pPr>
            <a:lvl3pPr marL="0" indent="0">
              <a:buFontTx/>
              <a:buNone/>
              <a:defRPr sz="1400" baseline="0">
                <a:latin typeface="Segoe Pro Light"/>
              </a:defRPr>
            </a:lvl3pPr>
            <a:lvl4pPr marL="0" indent="0">
              <a:buFontTx/>
              <a:buNone/>
              <a:defRPr sz="1400" baseline="0">
                <a:latin typeface="Segoe Pro Light"/>
              </a:defRPr>
            </a:lvl4pPr>
            <a:lvl5pPr marL="0" indent="0">
              <a:buFontTx/>
              <a:buNone/>
              <a:defRPr sz="1400" baseline="0">
                <a:latin typeface="Segoe Pro Light"/>
              </a:defRPr>
            </a:lvl5pPr>
          </a:lstStyle>
          <a:p>
            <a:pPr lvl="0"/>
            <a:r>
              <a:rPr lang="en-US" dirty="0" smtClean="0"/>
              <a:t>Click to edit slide content</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 y="99868"/>
            <a:ext cx="1140051" cy="420660"/>
          </a:xfrm>
          <a:prstGeom prst="rect">
            <a:avLst/>
          </a:prstGeom>
        </p:spPr>
      </p:pic>
    </p:spTree>
    <p:extLst>
      <p:ext uri="{BB962C8B-B14F-4D97-AF65-F5344CB8AC3E}">
        <p14:creationId xmlns:p14="http://schemas.microsoft.com/office/powerpoint/2010/main" val="127763461"/>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able of Contents">
    <p:spTree>
      <p:nvGrpSpPr>
        <p:cNvPr id="1" name=""/>
        <p:cNvGrpSpPr/>
        <p:nvPr/>
      </p:nvGrpSpPr>
      <p:grpSpPr>
        <a:xfrm>
          <a:off x="0" y="0"/>
          <a:ext cx="0" cy="0"/>
          <a:chOff x="0" y="0"/>
          <a:chExt cx="0" cy="0"/>
        </a:xfrm>
      </p:grpSpPr>
      <p:sp>
        <p:nvSpPr>
          <p:cNvPr id="6" name="Text Placeholder 9"/>
          <p:cNvSpPr>
            <a:spLocks noGrp="1"/>
          </p:cNvSpPr>
          <p:nvPr>
            <p:ph type="body" sz="quarter" idx="13" hasCustomPrompt="1"/>
          </p:nvPr>
        </p:nvSpPr>
        <p:spPr>
          <a:xfrm>
            <a:off x="2744556" y="914400"/>
            <a:ext cx="5942244" cy="3657600"/>
          </a:xfrm>
          <a:prstGeom prst="rect">
            <a:avLst/>
          </a:prstGeom>
        </p:spPr>
        <p:txBody>
          <a:bodyPr vert="horz" lIns="91440" tIns="45720">
            <a:normAutofit/>
          </a:bodyPr>
          <a:lstStyle>
            <a:lvl1pPr marL="457200" indent="-457200">
              <a:spcBef>
                <a:spcPts val="600"/>
              </a:spcBef>
              <a:buFont typeface="+mj-lt"/>
              <a:buAutoNum type="arabicPeriod"/>
              <a:tabLst>
                <a:tab pos="630238" algn="l"/>
              </a:tabLst>
              <a:defRPr sz="2000" baseline="0">
                <a:solidFill>
                  <a:schemeClr val="tx1"/>
                </a:solidFill>
                <a:latin typeface="+mn-lt"/>
                <a:cs typeface="Segoe UI Light"/>
              </a:defRPr>
            </a:lvl1pPr>
            <a:lvl2pPr marL="0" indent="0">
              <a:spcBef>
                <a:spcPts val="600"/>
              </a:spcBef>
              <a:buFontTx/>
              <a:buNone/>
              <a:defRPr sz="3000">
                <a:latin typeface="Segoe Pro Light"/>
                <a:cs typeface="Segoe Pro Light"/>
              </a:defRPr>
            </a:lvl2pPr>
            <a:lvl3pPr marL="0" indent="0">
              <a:spcBef>
                <a:spcPts val="600"/>
              </a:spcBef>
              <a:buFontTx/>
              <a:buNone/>
              <a:defRPr sz="3000">
                <a:latin typeface="Segoe Pro Light"/>
                <a:cs typeface="Segoe Pro Light"/>
              </a:defRPr>
            </a:lvl3pPr>
            <a:lvl4pPr marL="0" indent="0">
              <a:spcBef>
                <a:spcPts val="600"/>
              </a:spcBef>
              <a:buFontTx/>
              <a:buNone/>
              <a:defRPr sz="3000">
                <a:latin typeface="Segoe Pro Light"/>
                <a:cs typeface="Segoe Pro Light"/>
              </a:defRPr>
            </a:lvl4pPr>
            <a:lvl5pPr marL="0" indent="0">
              <a:spcBef>
                <a:spcPts val="600"/>
              </a:spcBef>
              <a:buFontTx/>
              <a:buNone/>
              <a:defRPr sz="3000">
                <a:latin typeface="Segoe Pro Light"/>
                <a:cs typeface="Segoe Pro Light"/>
              </a:defRPr>
            </a:lvl5pPr>
          </a:lstStyle>
          <a:p>
            <a:pPr lvl="0"/>
            <a:r>
              <a:rPr lang="en-US" dirty="0" smtClean="0"/>
              <a:t>Section Title</a:t>
            </a:r>
            <a:endParaRPr lang="en-US" dirty="0"/>
          </a:p>
        </p:txBody>
      </p:sp>
      <p:sp>
        <p:nvSpPr>
          <p:cNvPr id="7" name="Text Placeholder 12"/>
          <p:cNvSpPr>
            <a:spLocks noGrp="1"/>
          </p:cNvSpPr>
          <p:nvPr>
            <p:ph type="body" sz="quarter" idx="14" hasCustomPrompt="1"/>
          </p:nvPr>
        </p:nvSpPr>
        <p:spPr>
          <a:xfrm>
            <a:off x="0" y="914400"/>
            <a:ext cx="1828800" cy="3638550"/>
          </a:xfrm>
          <a:prstGeom prst="rect">
            <a:avLst/>
          </a:prstGeom>
          <a:noFill/>
        </p:spPr>
        <p:txBody>
          <a:bodyPr vert="horz"/>
          <a:lstStyle>
            <a:lvl1pPr marL="0" indent="0">
              <a:spcBef>
                <a:spcPts val="600"/>
              </a:spcBef>
              <a:buFontTx/>
              <a:buNone/>
              <a:defRPr sz="1400" baseline="0">
                <a:solidFill>
                  <a:schemeClr val="tx1"/>
                </a:solidFill>
                <a:latin typeface="+mn-lt"/>
                <a:cs typeface="Segoe UI Semibold"/>
              </a:defRPr>
            </a:lvl1pPr>
          </a:lstStyle>
          <a:p>
            <a:pPr lvl="0"/>
            <a:r>
              <a:rPr lang="en-US" dirty="0"/>
              <a:t>Enter header here.</a:t>
            </a:r>
          </a:p>
        </p:txBody>
      </p:sp>
      <p:sp>
        <p:nvSpPr>
          <p:cNvPr id="5" name="Slide Number Placeholder 5"/>
          <p:cNvSpPr>
            <a:spLocks noGrp="1"/>
          </p:cNvSpPr>
          <p:nvPr>
            <p:ph type="sldNum" sz="quarter" idx="4"/>
          </p:nvPr>
        </p:nvSpPr>
        <p:spPr>
          <a:xfrm>
            <a:off x="6781800" y="4767263"/>
            <a:ext cx="2133600" cy="273844"/>
          </a:xfrm>
          <a:prstGeom prst="rect">
            <a:avLst/>
          </a:prstGeom>
        </p:spPr>
        <p:txBody>
          <a:bodyPr vert="horz" lIns="91440" tIns="45720" rIns="91440" bIns="45720" rtlCol="0" anchor="b"/>
          <a:lstStyle>
            <a:lvl1pPr algn="r">
              <a:defRPr sz="800" kern="800">
                <a:solidFill>
                  <a:schemeClr val="tx1"/>
                </a:solidFill>
                <a:latin typeface="+mn-lt"/>
                <a:cs typeface="Segoe UI Light"/>
              </a:defRPr>
            </a:lvl1pPr>
          </a:lstStyle>
          <a:p>
            <a:fld id="{74A398B2-5A34-1A4A-811E-F4027282568C}" type="slidenum">
              <a:rPr lang="en-US" smtClean="0"/>
              <a:pPr/>
              <a:t>‹#›</a:t>
            </a:fld>
            <a:endParaRPr lang="en-US"/>
          </a:p>
        </p:txBody>
      </p:sp>
    </p:spTree>
    <p:extLst>
      <p:ext uri="{BB962C8B-B14F-4D97-AF65-F5344CB8AC3E}">
        <p14:creationId xmlns:p14="http://schemas.microsoft.com/office/powerpoint/2010/main" val="3364166362"/>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3_Contact Page">
    <p:bg>
      <p:bgPr>
        <a:solidFill>
          <a:schemeClr val="tx1"/>
        </a:solidFill>
        <a:effectLst/>
      </p:bgPr>
    </p:bg>
    <p:spTree>
      <p:nvGrpSpPr>
        <p:cNvPr id="1" name=""/>
        <p:cNvGrpSpPr/>
        <p:nvPr/>
      </p:nvGrpSpPr>
      <p:grpSpPr>
        <a:xfrm>
          <a:off x="0" y="0"/>
          <a:ext cx="0" cy="0"/>
          <a:chOff x="0" y="0"/>
          <a:chExt cx="0" cy="0"/>
        </a:xfrm>
      </p:grpSpPr>
      <p:pic>
        <p:nvPicPr>
          <p:cNvPr id="7" name="Picture Placeholder 2" descr="MSB10_ServIT_007.jpg"/>
          <p:cNvPicPr>
            <a:picLocks noChangeAspect="1"/>
          </p:cNvPicPr>
          <p:nvPr/>
        </p:nvPicPr>
        <p:blipFill>
          <a:blip r:embed="rId2" cstate="screen">
            <a:extLst>
              <a:ext uri="{28A0092B-C50C-407E-A947-70E740481C1C}">
                <a14:useLocalDpi xmlns:a14="http://schemas.microsoft.com/office/drawing/2010/main"/>
              </a:ext>
            </a:extLst>
          </a:blip>
          <a:srcRect/>
          <a:stretch>
            <a:fillRect/>
          </a:stretch>
        </p:blipFill>
        <p:spPr>
          <a:xfrm flipH="1">
            <a:off x="0" y="0"/>
            <a:ext cx="9144000" cy="5143500"/>
          </a:xfrm>
          <a:prstGeom prst="rect">
            <a:avLst/>
          </a:prstGeom>
        </p:spPr>
      </p:pic>
      <p:sp>
        <p:nvSpPr>
          <p:cNvPr id="6" name="TextBox 5"/>
          <p:cNvSpPr txBox="1"/>
          <p:nvPr/>
        </p:nvSpPr>
        <p:spPr>
          <a:xfrm>
            <a:off x="99407" y="4405657"/>
            <a:ext cx="8815993" cy="656590"/>
          </a:xfrm>
          <a:prstGeom prst="rect">
            <a:avLst/>
          </a:prstGeom>
          <a:noFill/>
        </p:spPr>
        <p:txBody>
          <a:bodyPr wrap="square" rtlCol="0">
            <a:spAutoFit/>
          </a:bodyPr>
          <a:lstStyle/>
          <a:p>
            <a:pPr>
              <a:lnSpc>
                <a:spcPts val="1060"/>
              </a:lnSpc>
            </a:pPr>
            <a:r>
              <a:rPr lang="en-US" sz="800" kern="1200" dirty="0" smtClean="0">
                <a:solidFill>
                  <a:schemeClr val="tx1"/>
                </a:solidFill>
                <a:latin typeface="+mn-lt"/>
                <a:ea typeface="+mn-ea"/>
                <a:cs typeface="+mn-cs"/>
              </a:rPr>
              <a:t>© 2013 Microsoft Corporation. All rights reserved. Microsoft, Windows, Windows Vista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800" dirty="0">
              <a:solidFill>
                <a:schemeClr val="tx1"/>
              </a:solidFill>
            </a:endParaRPr>
          </a:p>
        </p:txBody>
      </p:sp>
      <p:sp>
        <p:nvSpPr>
          <p:cNvPr id="9" name="Text Placeholder 9"/>
          <p:cNvSpPr>
            <a:spLocks noGrp="1"/>
          </p:cNvSpPr>
          <p:nvPr>
            <p:ph type="body" sz="quarter" idx="12" hasCustomPrompt="1"/>
          </p:nvPr>
        </p:nvSpPr>
        <p:spPr>
          <a:xfrm>
            <a:off x="5486400" y="914400"/>
            <a:ext cx="3657600" cy="1828800"/>
          </a:xfrm>
          <a:solidFill>
            <a:srgbClr val="0072C6">
              <a:alpha val="90000"/>
            </a:srgbClr>
          </a:solidFill>
        </p:spPr>
        <p:txBody>
          <a:bodyPr>
            <a:noAutofit/>
          </a:bodyPr>
          <a:lstStyle>
            <a:lvl1pPr marL="0" indent="0">
              <a:lnSpc>
                <a:spcPct val="110000"/>
              </a:lnSpc>
              <a:buNone/>
              <a:defRPr sz="1400">
                <a:solidFill>
                  <a:srgbClr val="FFFFFF"/>
                </a:solidFill>
                <a:latin typeface="+mn-lt"/>
                <a:cs typeface="Segoe UI Semibold"/>
              </a:defRPr>
            </a:lvl1pPr>
            <a:lvl2pPr marL="265112" indent="0">
              <a:lnSpc>
                <a:spcPct val="110000"/>
              </a:lnSpc>
              <a:buNone/>
              <a:defRPr sz="1400">
                <a:solidFill>
                  <a:srgbClr val="FFFFFF"/>
                </a:solidFill>
                <a:latin typeface="+mn-lt"/>
                <a:cs typeface="Segoe UI Semibold"/>
              </a:defRPr>
            </a:lvl2pPr>
            <a:lvl3pPr marL="542925" indent="0">
              <a:lnSpc>
                <a:spcPct val="110000"/>
              </a:lnSpc>
              <a:buNone/>
              <a:defRPr sz="1400">
                <a:solidFill>
                  <a:srgbClr val="FFFFFF"/>
                </a:solidFill>
                <a:latin typeface="+mn-lt"/>
                <a:cs typeface="Segoe UI Semibold"/>
              </a:defRPr>
            </a:lvl3pPr>
            <a:lvl4pPr marL="808037" indent="0">
              <a:lnSpc>
                <a:spcPct val="110000"/>
              </a:lnSpc>
              <a:buNone/>
              <a:defRPr sz="1400">
                <a:solidFill>
                  <a:srgbClr val="FFFFFF"/>
                </a:solidFill>
                <a:latin typeface="+mn-lt"/>
                <a:cs typeface="Segoe UI Semibold"/>
              </a:defRPr>
            </a:lvl4pPr>
            <a:lvl5pPr marL="1073150" indent="0">
              <a:lnSpc>
                <a:spcPct val="110000"/>
              </a:lnSpc>
              <a:buNone/>
              <a:defRPr sz="1400">
                <a:solidFill>
                  <a:srgbClr val="FFFFFF"/>
                </a:solidFill>
                <a:latin typeface="+mn-lt"/>
                <a:cs typeface="Segoe UI Semibold"/>
              </a:defRPr>
            </a:lvl5pPr>
          </a:lstStyle>
          <a:p>
            <a:pPr lvl="0"/>
            <a:r>
              <a:rPr lang="en-US" dirty="0" smtClean="0"/>
              <a:t>Click to edit slide content</a:t>
            </a:r>
          </a:p>
          <a:p>
            <a:pPr lvl="0"/>
            <a:r>
              <a:rPr lang="en-US" dirty="0" smtClean="0"/>
              <a:t>Second level</a:t>
            </a:r>
          </a:p>
          <a:p>
            <a:pPr lvl="0"/>
            <a:r>
              <a:rPr lang="en-US" dirty="0" smtClean="0"/>
              <a:t>Third level</a:t>
            </a:r>
          </a:p>
          <a:p>
            <a:pPr lvl="0"/>
            <a:r>
              <a:rPr lang="en-US" dirty="0" smtClean="0"/>
              <a:t>Fourth level</a:t>
            </a:r>
          </a:p>
          <a:p>
            <a:pPr lvl="0"/>
            <a:r>
              <a:rPr lang="en-US" dirty="0" smtClean="0"/>
              <a:t>Fifth level</a:t>
            </a:r>
            <a:endParaRPr lang="en-US"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85043" y="100392"/>
            <a:ext cx="1152779" cy="431398"/>
          </a:xfrm>
          <a:prstGeom prst="rect">
            <a:avLst/>
          </a:prstGeom>
        </p:spPr>
      </p:pic>
    </p:spTree>
    <p:extLst>
      <p:ext uri="{BB962C8B-B14F-4D97-AF65-F5344CB8AC3E}">
        <p14:creationId xmlns:p14="http://schemas.microsoft.com/office/powerpoint/2010/main" val="108314507"/>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Contact Page">
    <p:spTree>
      <p:nvGrpSpPr>
        <p:cNvPr id="1" name=""/>
        <p:cNvGrpSpPr/>
        <p:nvPr/>
      </p:nvGrpSpPr>
      <p:grpSpPr>
        <a:xfrm>
          <a:off x="0" y="0"/>
          <a:ext cx="0" cy="0"/>
          <a:chOff x="0" y="0"/>
          <a:chExt cx="0" cy="0"/>
        </a:xfrm>
      </p:grpSpPr>
      <p:sp>
        <p:nvSpPr>
          <p:cNvPr id="7" name="Picture Placeholder 2"/>
          <p:cNvSpPr>
            <a:spLocks noGrp="1"/>
          </p:cNvSpPr>
          <p:nvPr>
            <p:ph type="pic" sz="quarter" idx="18"/>
          </p:nvPr>
        </p:nvSpPr>
        <p:spPr>
          <a:xfrm>
            <a:off x="8001000" y="2480"/>
            <a:ext cx="1143000" cy="419862"/>
          </a:xfrm>
        </p:spPr>
        <p:txBody>
          <a:bodyPr/>
          <a:lstStyle>
            <a:lvl1pPr>
              <a:defRPr>
                <a:solidFill>
                  <a:srgbClr val="FFFFFF"/>
                </a:solidFill>
              </a:defRPr>
            </a:lvl1pPr>
          </a:lstStyle>
          <a:p>
            <a:r>
              <a:rPr lang="en-US" smtClean="0"/>
              <a:t>Click icon to add picture</a:t>
            </a:r>
            <a:endParaRPr lang="en-US"/>
          </a:p>
        </p:txBody>
      </p:sp>
      <p:sp>
        <p:nvSpPr>
          <p:cNvPr id="9" name="Text Placeholder 9"/>
          <p:cNvSpPr>
            <a:spLocks noGrp="1"/>
          </p:cNvSpPr>
          <p:nvPr>
            <p:ph type="body" sz="quarter" idx="12" hasCustomPrompt="1"/>
          </p:nvPr>
        </p:nvSpPr>
        <p:spPr>
          <a:xfrm>
            <a:off x="5486400" y="914400"/>
            <a:ext cx="3657600" cy="1828800"/>
          </a:xfrm>
          <a:solidFill>
            <a:srgbClr val="0072C6"/>
          </a:solidFill>
        </p:spPr>
        <p:txBody>
          <a:bodyPr>
            <a:noAutofit/>
          </a:bodyPr>
          <a:lstStyle>
            <a:lvl1pPr>
              <a:lnSpc>
                <a:spcPct val="110000"/>
              </a:lnSpc>
              <a:defRPr sz="1400">
                <a:solidFill>
                  <a:srgbClr val="FFFFFF"/>
                </a:solidFill>
                <a:latin typeface="+mn-lt"/>
                <a:cs typeface="Segoe UI Semibold"/>
              </a:defRPr>
            </a:lvl1pPr>
            <a:lvl2pPr>
              <a:lnSpc>
                <a:spcPct val="110000"/>
              </a:lnSpc>
              <a:defRPr sz="1400">
                <a:solidFill>
                  <a:srgbClr val="FFFFFF"/>
                </a:solidFill>
                <a:latin typeface="+mn-lt"/>
                <a:cs typeface="Segoe UI Semibold"/>
              </a:defRPr>
            </a:lvl2pPr>
            <a:lvl3pPr>
              <a:lnSpc>
                <a:spcPct val="110000"/>
              </a:lnSpc>
              <a:defRPr sz="1400">
                <a:solidFill>
                  <a:srgbClr val="FFFFFF"/>
                </a:solidFill>
                <a:latin typeface="+mn-lt"/>
                <a:cs typeface="Segoe UI Semibold"/>
              </a:defRPr>
            </a:lvl3pPr>
            <a:lvl4pPr>
              <a:lnSpc>
                <a:spcPct val="110000"/>
              </a:lnSpc>
              <a:defRPr sz="1400">
                <a:solidFill>
                  <a:srgbClr val="FFFFFF"/>
                </a:solidFill>
                <a:latin typeface="+mn-lt"/>
                <a:cs typeface="Segoe UI Semibold"/>
              </a:defRPr>
            </a:lvl4pPr>
            <a:lvl5pPr>
              <a:lnSpc>
                <a:spcPct val="110000"/>
              </a:lnSpc>
              <a:defRPr sz="1400">
                <a:solidFill>
                  <a:srgbClr val="FFFFFF"/>
                </a:solidFill>
                <a:latin typeface="+mn-lt"/>
                <a:cs typeface="Segoe UI Semibold"/>
              </a:defRPr>
            </a:lvl5pPr>
          </a:lstStyle>
          <a:p>
            <a:pPr lvl="0"/>
            <a:r>
              <a:rPr lang="en-US" dirty="0" smtClean="0"/>
              <a:t>Click to edit slide content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Box 4"/>
          <p:cNvSpPr txBox="1"/>
          <p:nvPr userDrawn="1"/>
        </p:nvSpPr>
        <p:spPr>
          <a:xfrm>
            <a:off x="99407" y="4405657"/>
            <a:ext cx="8815993" cy="644600"/>
          </a:xfrm>
          <a:prstGeom prst="rect">
            <a:avLst/>
          </a:prstGeom>
          <a:noFill/>
        </p:spPr>
        <p:txBody>
          <a:bodyPr wrap="square" rtlCol="0">
            <a:spAutoFit/>
          </a:bodyPr>
          <a:lstStyle/>
          <a:p>
            <a:pPr>
              <a:lnSpc>
                <a:spcPts val="1060"/>
              </a:lnSpc>
            </a:pPr>
            <a:r>
              <a:rPr lang="en-US" sz="800" kern="1200" dirty="0" smtClean="0">
                <a:solidFill>
                  <a:schemeClr val="tx1"/>
                </a:solidFill>
                <a:latin typeface="+mn-lt"/>
                <a:ea typeface="+mn-ea"/>
                <a:cs typeface="+mn-cs"/>
              </a:rPr>
              <a:t>© 2012 Microsoft Corporation. All rights reserved. Microsoft, Windows, Windows Vista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800" dirty="0">
              <a:solidFill>
                <a:schemeClr val="tx1"/>
              </a:solidFill>
            </a:endParaRPr>
          </a:p>
        </p:txBody>
      </p:sp>
    </p:spTree>
    <p:extLst>
      <p:ext uri="{BB962C8B-B14F-4D97-AF65-F5344CB8AC3E}">
        <p14:creationId xmlns:p14="http://schemas.microsoft.com/office/powerpoint/2010/main" val="1503735876"/>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1 Topic Title_Content">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
            <a:ext cx="9144000" cy="109655"/>
          </a:xfrm>
          <a:prstGeom prst="rect">
            <a:avLst/>
          </a:prstGeom>
        </p:spPr>
      </p:pic>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772" y="4814536"/>
            <a:ext cx="9144000" cy="328965"/>
          </a:xfrm>
          <a:prstGeom prst="rect">
            <a:avLst/>
          </a:prstGeom>
        </p:spPr>
      </p:pic>
      <p:sp>
        <p:nvSpPr>
          <p:cNvPr id="2" name="Title 1"/>
          <p:cNvSpPr>
            <a:spLocks noGrp="1"/>
          </p:cNvSpPr>
          <p:nvPr>
            <p:ph type="title" hasCustomPrompt="1"/>
          </p:nvPr>
        </p:nvSpPr>
        <p:spPr>
          <a:xfrm>
            <a:off x="304800" y="166807"/>
            <a:ext cx="8534400" cy="690443"/>
          </a:xfrm>
        </p:spPr>
        <p:txBody>
          <a:bodyPr anchor="b" anchorCtr="0">
            <a:normAutofit/>
          </a:bodyPr>
          <a:lstStyle>
            <a:lvl1pPr>
              <a:defRPr sz="3200">
                <a:solidFill>
                  <a:schemeClr val="tx2"/>
                </a:solidFill>
              </a:defRPr>
            </a:lvl1pPr>
          </a:lstStyle>
          <a:p>
            <a:r>
              <a:rPr lang="en-US" dirty="0" smtClean="0"/>
              <a:t>Click to edit Topic title</a:t>
            </a:r>
            <a:endParaRPr lang="en-US" dirty="0"/>
          </a:p>
        </p:txBody>
      </p:sp>
      <p:sp>
        <p:nvSpPr>
          <p:cNvPr id="3" name="Content Placeholder 2"/>
          <p:cNvSpPr>
            <a:spLocks noGrp="1"/>
          </p:cNvSpPr>
          <p:nvPr>
            <p:ph idx="1" hasCustomPrompt="1"/>
          </p:nvPr>
        </p:nvSpPr>
        <p:spPr>
          <a:xfrm>
            <a:off x="304800" y="891540"/>
            <a:ext cx="8534400" cy="3874770"/>
          </a:xfrm>
        </p:spPr>
        <p:txBody>
          <a:bodyPr/>
          <a:lstStyle>
            <a:lvl1pPr>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dirty="0" smtClean="0"/>
              <a:t>Click to edit Topic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8" name="Footer Placeholder 4"/>
          <p:cNvSpPr>
            <a:spLocks noGrp="1"/>
          </p:cNvSpPr>
          <p:nvPr>
            <p:ph type="ftr" sz="quarter" idx="11"/>
          </p:nvPr>
        </p:nvSpPr>
        <p:spPr>
          <a:xfrm>
            <a:off x="2651760" y="4857226"/>
            <a:ext cx="3657600" cy="274320"/>
          </a:xfrm>
          <a:prstGeom prst="rect">
            <a:avLst/>
          </a:prstGeom>
        </p:spPr>
        <p:txBody>
          <a:bodyPr anchor="ctr" anchorCtr="0"/>
          <a:lstStyle>
            <a:lvl1pPr algn="ctr">
              <a:defRPr>
                <a:solidFill>
                  <a:schemeClr val="bg1"/>
                </a:solidFill>
              </a:defRPr>
            </a:lvl1pPr>
          </a:lstStyle>
          <a:p>
            <a:endParaRPr lang="en-US" dirty="0">
              <a:solidFill>
                <a:prstClr val="white"/>
              </a:solidFill>
            </a:endParaRPr>
          </a:p>
        </p:txBody>
      </p:sp>
      <p:sp>
        <p:nvSpPr>
          <p:cNvPr id="19" name="Date Placeholder 3"/>
          <p:cNvSpPr>
            <a:spLocks noGrp="1"/>
          </p:cNvSpPr>
          <p:nvPr>
            <p:ph type="dt" sz="half" idx="10"/>
          </p:nvPr>
        </p:nvSpPr>
        <p:spPr>
          <a:xfrm>
            <a:off x="1371600" y="4857228"/>
            <a:ext cx="838200" cy="273844"/>
          </a:xfrm>
          <a:prstGeom prst="rect">
            <a:avLst/>
          </a:prstGeom>
        </p:spPr>
        <p:txBody>
          <a:bodyPr anchor="ctr" anchorCtr="0"/>
          <a:lstStyle>
            <a:lvl1pPr>
              <a:defRPr>
                <a:solidFill>
                  <a:schemeClr val="bg1"/>
                </a:solidFill>
              </a:defRPr>
            </a:lvl1pPr>
          </a:lstStyle>
          <a:p>
            <a:endParaRPr lang="en-US" dirty="0">
              <a:solidFill>
                <a:prstClr val="white"/>
              </a:solidFill>
            </a:endParaRPr>
          </a:p>
        </p:txBody>
      </p:sp>
      <p:sp>
        <p:nvSpPr>
          <p:cNvPr id="20" name="Slide Number Placeholder 5"/>
          <p:cNvSpPr>
            <a:spLocks noGrp="1"/>
          </p:cNvSpPr>
          <p:nvPr>
            <p:ph type="sldNum" sz="quarter" idx="12"/>
          </p:nvPr>
        </p:nvSpPr>
        <p:spPr>
          <a:xfrm>
            <a:off x="0" y="4857228"/>
            <a:ext cx="609600" cy="273844"/>
          </a:xfrm>
          <a:prstGeom prst="rect">
            <a:avLst/>
          </a:prstGeom>
        </p:spPr>
        <p:txBody>
          <a:bodyPr anchor="ctr" anchorCtr="0"/>
          <a:lstStyle>
            <a:lvl1pPr algn="ctr">
              <a:defRPr sz="1200">
                <a:solidFill>
                  <a:schemeClr val="bg1"/>
                </a:solidFill>
              </a:defRPr>
            </a:lvl1pPr>
          </a:lstStyle>
          <a:p>
            <a:fld id="{026CCAEB-CB17-44EB-A892-4553F1D666B6}" type="slidenum">
              <a:rPr lang="en-US" smtClean="0">
                <a:solidFill>
                  <a:prstClr val="white"/>
                </a:solidFill>
              </a:rPr>
              <a:pPr/>
              <a:t>‹#›</a:t>
            </a:fld>
            <a:endParaRPr lang="en-US" dirty="0">
              <a:solidFill>
                <a:prstClr val="white"/>
              </a:solidFill>
            </a:endParaRPr>
          </a:p>
        </p:txBody>
      </p:sp>
      <p:pic>
        <p:nvPicPr>
          <p:cNvPr id="11" name="Picture 10"/>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053248" y="4805200"/>
            <a:ext cx="2090755" cy="338300"/>
          </a:xfrm>
          <a:prstGeom prst="rect">
            <a:avLst/>
          </a:prstGeom>
        </p:spPr>
      </p:pic>
    </p:spTree>
    <p:extLst>
      <p:ext uri="{BB962C8B-B14F-4D97-AF65-F5344CB8AC3E}">
        <p14:creationId xmlns:p14="http://schemas.microsoft.com/office/powerpoint/2010/main" val="2712878752"/>
      </p:ext>
    </p:extLst>
  </p:cSld>
  <p:clrMapOvr>
    <a:masterClrMapping/>
  </p:clrMapOvr>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cSld name="2.3 Title Only">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
            <a:ext cx="9144000" cy="109655"/>
          </a:xfrm>
          <a:prstGeom prst="rect">
            <a:avLst/>
          </a:prstGeom>
        </p:spPr>
      </p:pic>
      <p:pic>
        <p:nvPicPr>
          <p:cNvPr id="13" name="Picture 1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772" y="4814536"/>
            <a:ext cx="9144000" cy="328965"/>
          </a:xfrm>
          <a:prstGeom prst="rect">
            <a:avLst/>
          </a:prstGeom>
        </p:spPr>
      </p:pic>
      <p:sp>
        <p:nvSpPr>
          <p:cNvPr id="2" name="Title 1"/>
          <p:cNvSpPr>
            <a:spLocks noGrp="1"/>
          </p:cNvSpPr>
          <p:nvPr>
            <p:ph type="title"/>
          </p:nvPr>
        </p:nvSpPr>
        <p:spPr>
          <a:xfrm>
            <a:off x="304800" y="171450"/>
            <a:ext cx="8534400" cy="685800"/>
          </a:xfrm>
        </p:spPr>
        <p:txBody>
          <a:bodyPr anchor="b" anchorCtr="0">
            <a:normAutofit/>
          </a:bodyPr>
          <a:lstStyle>
            <a:lvl1pPr>
              <a:defRPr sz="3200">
                <a:solidFill>
                  <a:schemeClr val="tx2"/>
                </a:solidFill>
              </a:defRPr>
            </a:lvl1pPr>
          </a:lstStyle>
          <a:p>
            <a:r>
              <a:rPr lang="en-US" smtClean="0"/>
              <a:t>Click to edit Master title style</a:t>
            </a:r>
            <a:endParaRPr lang="en-US" dirty="0"/>
          </a:p>
        </p:txBody>
      </p:sp>
      <p:sp>
        <p:nvSpPr>
          <p:cNvPr id="22" name="Footer Placeholder 4"/>
          <p:cNvSpPr>
            <a:spLocks noGrp="1"/>
          </p:cNvSpPr>
          <p:nvPr>
            <p:ph type="ftr" sz="quarter" idx="11"/>
          </p:nvPr>
        </p:nvSpPr>
        <p:spPr>
          <a:xfrm>
            <a:off x="2651760" y="4857228"/>
            <a:ext cx="3657600" cy="273844"/>
          </a:xfrm>
          <a:prstGeom prst="rect">
            <a:avLst/>
          </a:prstGeom>
        </p:spPr>
        <p:txBody>
          <a:bodyPr anchor="ctr" anchorCtr="0"/>
          <a:lstStyle>
            <a:lvl1pPr>
              <a:defRPr>
                <a:solidFill>
                  <a:schemeClr val="bg1"/>
                </a:solidFill>
              </a:defRPr>
            </a:lvl1pPr>
          </a:lstStyle>
          <a:p>
            <a:endParaRPr lang="en-US" dirty="0">
              <a:solidFill>
                <a:prstClr val="white"/>
              </a:solidFill>
            </a:endParaRPr>
          </a:p>
        </p:txBody>
      </p:sp>
      <p:sp>
        <p:nvSpPr>
          <p:cNvPr id="23" name="Date Placeholder 3"/>
          <p:cNvSpPr>
            <a:spLocks noGrp="1"/>
          </p:cNvSpPr>
          <p:nvPr>
            <p:ph type="dt" sz="half" idx="10"/>
          </p:nvPr>
        </p:nvSpPr>
        <p:spPr>
          <a:xfrm>
            <a:off x="1371600" y="4857228"/>
            <a:ext cx="838200" cy="273844"/>
          </a:xfrm>
          <a:prstGeom prst="rect">
            <a:avLst/>
          </a:prstGeom>
        </p:spPr>
        <p:txBody>
          <a:bodyPr anchor="ctr" anchorCtr="0"/>
          <a:lstStyle>
            <a:lvl1pPr>
              <a:defRPr>
                <a:solidFill>
                  <a:schemeClr val="bg1"/>
                </a:solidFill>
              </a:defRPr>
            </a:lvl1pPr>
          </a:lstStyle>
          <a:p>
            <a:endParaRPr lang="en-US" dirty="0">
              <a:solidFill>
                <a:prstClr val="white"/>
              </a:solidFill>
            </a:endParaRPr>
          </a:p>
        </p:txBody>
      </p:sp>
      <p:sp>
        <p:nvSpPr>
          <p:cNvPr id="24" name="Slide Number Placeholder 5"/>
          <p:cNvSpPr>
            <a:spLocks noGrp="1"/>
          </p:cNvSpPr>
          <p:nvPr>
            <p:ph type="sldNum" sz="quarter" idx="12"/>
          </p:nvPr>
        </p:nvSpPr>
        <p:spPr>
          <a:xfrm>
            <a:off x="0" y="4857228"/>
            <a:ext cx="609600" cy="273844"/>
          </a:xfrm>
          <a:prstGeom prst="rect">
            <a:avLst/>
          </a:prstGeom>
        </p:spPr>
        <p:txBody>
          <a:bodyPr anchor="ctr" anchorCtr="0"/>
          <a:lstStyle>
            <a:lvl1pPr algn="ctr">
              <a:defRPr sz="1200">
                <a:solidFill>
                  <a:schemeClr val="bg1"/>
                </a:solidFill>
              </a:defRPr>
            </a:lvl1pPr>
          </a:lstStyle>
          <a:p>
            <a:fld id="{026CCAEB-CB17-44EB-A892-4553F1D666B6}" type="slidenum">
              <a:rPr lang="en-US" smtClean="0">
                <a:solidFill>
                  <a:prstClr val="white"/>
                </a:solidFill>
              </a:rPr>
              <a:pPr/>
              <a:t>‹#›</a:t>
            </a:fld>
            <a:endParaRPr lang="en-US" dirty="0">
              <a:solidFill>
                <a:prstClr val="white"/>
              </a:solidFill>
            </a:endParaRPr>
          </a:p>
        </p:txBody>
      </p:sp>
      <p:pic>
        <p:nvPicPr>
          <p:cNvPr id="10" name="Picture 9"/>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053248" y="4805200"/>
            <a:ext cx="2090755" cy="338300"/>
          </a:xfrm>
          <a:prstGeom prst="rect">
            <a:avLst/>
          </a:prstGeom>
        </p:spPr>
      </p:pic>
    </p:spTree>
    <p:extLst>
      <p:ext uri="{BB962C8B-B14F-4D97-AF65-F5344CB8AC3E}">
        <p14:creationId xmlns:p14="http://schemas.microsoft.com/office/powerpoint/2010/main" val="1872015500"/>
      </p:ext>
    </p:extLst>
  </p:cSld>
  <p:clrMapOvr>
    <a:masterClrMapping/>
  </p:clrMapOvr>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0 Deck Intro Pic1">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48640" y="1645920"/>
            <a:ext cx="8138160" cy="754380"/>
          </a:xfrm>
        </p:spPr>
        <p:txBody>
          <a:bodyPr anchor="b" anchorCtr="0">
            <a:normAutofit/>
          </a:bodyPr>
          <a:lstStyle>
            <a:lvl1pPr algn="l">
              <a:defRPr sz="3200">
                <a:solidFill>
                  <a:schemeClr val="tx2"/>
                </a:solidFill>
                <a:effectLst>
                  <a:outerShdw blurRad="50800" dist="38100" dir="2700000" algn="tl" rotWithShape="0">
                    <a:prstClr val="black">
                      <a:alpha val="40000"/>
                    </a:prstClr>
                  </a:outerShdw>
                </a:effectLst>
                <a:latin typeface="+mj-lt"/>
              </a:defRPr>
            </a:lvl1pPr>
          </a:lstStyle>
          <a:p>
            <a:r>
              <a:rPr lang="en-US" dirty="0" smtClean="0"/>
              <a:t>Click to edit Course Title</a:t>
            </a:r>
            <a:endParaRPr lang="en-US" dirty="0"/>
          </a:p>
        </p:txBody>
      </p:sp>
      <p:sp>
        <p:nvSpPr>
          <p:cNvPr id="3" name="Subtitle 2"/>
          <p:cNvSpPr>
            <a:spLocks noGrp="1"/>
          </p:cNvSpPr>
          <p:nvPr>
            <p:ph type="subTitle" idx="1" hasCustomPrompt="1"/>
          </p:nvPr>
        </p:nvSpPr>
        <p:spPr>
          <a:xfrm>
            <a:off x="640080" y="2468880"/>
            <a:ext cx="8046720" cy="754380"/>
          </a:xfrm>
        </p:spPr>
        <p:txBody>
          <a:bodyPr>
            <a:normAutofit/>
          </a:bodyPr>
          <a:lstStyle>
            <a:lvl1pPr marL="0" marR="0" indent="0" algn="l" defTabSz="914400" rtl="0" eaLnBrk="1" fontAlgn="auto" latinLnBrk="0" hangingPunct="1">
              <a:lnSpc>
                <a:spcPct val="100000"/>
              </a:lnSpc>
              <a:spcBef>
                <a:spcPct val="20000"/>
              </a:spcBef>
              <a:spcAft>
                <a:spcPts val="0"/>
              </a:spcAft>
              <a:buClrTx/>
              <a:buSzPct val="100000"/>
              <a:buFont typeface="Arial" pitchFamily="34" charset="0"/>
              <a:buNone/>
              <a:tabLst/>
              <a:defRPr sz="2400">
                <a:solidFill>
                  <a:schemeClr val="tx2"/>
                </a:solidFill>
                <a:latin typeface="+mj-lt"/>
              </a:defRPr>
            </a:lvl1pPr>
            <a:lvl2pPr marL="457200" marR="0" indent="0" algn="l" defTabSz="914400" rtl="0" eaLnBrk="1" fontAlgn="auto" latinLnBrk="0" hangingPunct="1">
              <a:lnSpc>
                <a:spcPct val="100000"/>
              </a:lnSpc>
              <a:spcBef>
                <a:spcPct val="20000"/>
              </a:spcBef>
              <a:spcAft>
                <a:spcPts val="0"/>
              </a:spcAft>
              <a:buClrTx/>
              <a:buSzPct val="110000"/>
              <a:buFont typeface="Arial" pitchFamily="34" charset="0"/>
              <a:buNone/>
              <a:tabLst/>
              <a:defRPr sz="1800">
                <a:solidFill>
                  <a:schemeClr val="tx1">
                    <a:lumMod val="75000"/>
                    <a:lumOff val="25000"/>
                  </a:schemeClr>
                </a:solidFill>
              </a:defRPr>
            </a:lvl2pPr>
            <a:lvl3pPr marL="914400" marR="0" indent="0" algn="l" defTabSz="914400" rtl="0" eaLnBrk="1" fontAlgn="auto" latinLnBrk="0" hangingPunct="1">
              <a:lnSpc>
                <a:spcPct val="100000"/>
              </a:lnSpc>
              <a:spcBef>
                <a:spcPct val="20000"/>
              </a:spcBef>
              <a:spcAft>
                <a:spcPts val="0"/>
              </a:spcAft>
              <a:buClrTx/>
              <a:buSzPct val="110000"/>
              <a:buFont typeface="Arial" pitchFamily="34" charset="0"/>
              <a:buNone/>
              <a:tabLst/>
              <a:defRPr sz="1600">
                <a:solidFill>
                  <a:schemeClr val="tx1">
                    <a:lumMod val="75000"/>
                    <a:lumOff val="25000"/>
                  </a:schemeClr>
                </a:solidFill>
              </a:defRPr>
            </a:lvl3pPr>
            <a:lvl4pPr marL="1371600" marR="0" indent="0" algn="l" defTabSz="914400" rtl="0" eaLnBrk="1" fontAlgn="auto" latinLnBrk="0" hangingPunct="1">
              <a:lnSpc>
                <a:spcPct val="100000"/>
              </a:lnSpc>
              <a:spcBef>
                <a:spcPct val="20000"/>
              </a:spcBef>
              <a:spcAft>
                <a:spcPts val="0"/>
              </a:spcAft>
              <a:buClrTx/>
              <a:buSzPct val="110000"/>
              <a:buFont typeface="Arial" pitchFamily="34" charset="0"/>
              <a:buNone/>
              <a:tabLst/>
              <a:defRPr sz="1400">
                <a:solidFill>
                  <a:schemeClr val="tx1">
                    <a:lumMod val="75000"/>
                    <a:lumOff val="25000"/>
                  </a:schemeClr>
                </a:solidFill>
              </a:defRPr>
            </a:lvl4pPr>
            <a:lvl5pPr marL="1828800" marR="0" indent="0" algn="l" defTabSz="914400" rtl="0" eaLnBrk="1" fontAlgn="auto" latinLnBrk="0" hangingPunct="1">
              <a:lnSpc>
                <a:spcPct val="100000"/>
              </a:lnSpc>
              <a:spcBef>
                <a:spcPct val="20000"/>
              </a:spcBef>
              <a:spcAft>
                <a:spcPts val="0"/>
              </a:spcAft>
              <a:buClrTx/>
              <a:buSzPct val="110000"/>
              <a:buFont typeface="Arial" pitchFamily="34" charset="0"/>
              <a:buNone/>
              <a:tabLst/>
              <a:defRPr sz="1200">
                <a:solidFill>
                  <a:schemeClr val="tx1">
                    <a:lumMod val="75000"/>
                    <a:lumOff val="2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smtClean="0"/>
              <a:t>Click to edit Module Title</a:t>
            </a:r>
            <a:endParaRPr lang="en-US" dirty="0"/>
          </a:p>
        </p:txBody>
      </p:sp>
      <p:sp>
        <p:nvSpPr>
          <p:cNvPr id="17" name="Date Placeholder 3"/>
          <p:cNvSpPr>
            <a:spLocks noGrp="1"/>
          </p:cNvSpPr>
          <p:nvPr>
            <p:ph type="dt" sz="half" idx="10"/>
          </p:nvPr>
        </p:nvSpPr>
        <p:spPr>
          <a:xfrm>
            <a:off x="1371600" y="4855823"/>
            <a:ext cx="838200" cy="273844"/>
          </a:xfrm>
          <a:prstGeom prst="rect">
            <a:avLst/>
          </a:prstGeom>
        </p:spPr>
        <p:txBody>
          <a:bodyPr lIns="45720" anchor="ctr" anchorCtr="0"/>
          <a:lstStyle>
            <a:lvl1pPr algn="l">
              <a:defRPr>
                <a:solidFill>
                  <a:schemeClr val="tx1"/>
                </a:solidFill>
              </a:defRPr>
            </a:lvl1pPr>
          </a:lstStyle>
          <a:p>
            <a:endParaRPr lang="en-US" dirty="0">
              <a:solidFill>
                <a:prstClr val="black"/>
              </a:solidFill>
            </a:endParaRPr>
          </a:p>
        </p:txBody>
      </p:sp>
      <p:sp>
        <p:nvSpPr>
          <p:cNvPr id="21" name="Footer Placeholder 4"/>
          <p:cNvSpPr>
            <a:spLocks noGrp="1"/>
          </p:cNvSpPr>
          <p:nvPr>
            <p:ph type="ftr" sz="quarter" idx="11"/>
          </p:nvPr>
        </p:nvSpPr>
        <p:spPr>
          <a:xfrm>
            <a:off x="2651760" y="4855823"/>
            <a:ext cx="3657600" cy="273844"/>
          </a:xfrm>
          <a:prstGeom prst="rect">
            <a:avLst/>
          </a:prstGeom>
        </p:spPr>
        <p:txBody>
          <a:bodyPr anchor="ctr" anchorCtr="0"/>
          <a:lstStyle>
            <a:lvl1pPr>
              <a:defRPr>
                <a:solidFill>
                  <a:schemeClr val="tx1"/>
                </a:solidFill>
              </a:defRPr>
            </a:lvl1pPr>
          </a:lstStyle>
          <a:p>
            <a:endParaRPr lang="en-US" dirty="0">
              <a:solidFill>
                <a:prstClr val="black"/>
              </a:solidFill>
            </a:endParaRPr>
          </a:p>
        </p:txBody>
      </p:sp>
      <p:sp>
        <p:nvSpPr>
          <p:cNvPr id="24" name="Content Placeholder 22"/>
          <p:cNvSpPr>
            <a:spLocks noGrp="1"/>
          </p:cNvSpPr>
          <p:nvPr>
            <p:ph sz="quarter" idx="18" hasCustomPrompt="1"/>
          </p:nvPr>
        </p:nvSpPr>
        <p:spPr>
          <a:xfrm>
            <a:off x="0" y="4347013"/>
            <a:ext cx="2667000" cy="226314"/>
          </a:xfrm>
        </p:spPr>
        <p:txBody>
          <a:bodyPr>
            <a:normAutofit/>
          </a:bodyPr>
          <a:lstStyle>
            <a:lvl1pPr>
              <a:buFont typeface="Arial" pitchFamily="34" charset="0"/>
              <a:buNone/>
              <a:defRPr sz="1200">
                <a:solidFill>
                  <a:schemeClr val="tx1">
                    <a:lumMod val="65000"/>
                    <a:lumOff val="35000"/>
                  </a:schemeClr>
                </a:solidFill>
              </a:defRPr>
            </a:lvl1pPr>
          </a:lstStyle>
          <a:p>
            <a:pPr lvl="0"/>
            <a:r>
              <a:rPr lang="en-US" dirty="0" smtClean="0"/>
              <a:t>Click to enter Presenter Title</a:t>
            </a:r>
            <a:endParaRPr lang="en-US" dirty="0"/>
          </a:p>
        </p:txBody>
      </p:sp>
      <p:sp>
        <p:nvSpPr>
          <p:cNvPr id="25" name="Content Placeholder 22"/>
          <p:cNvSpPr>
            <a:spLocks noGrp="1"/>
          </p:cNvSpPr>
          <p:nvPr>
            <p:ph sz="quarter" idx="19" hasCustomPrompt="1"/>
          </p:nvPr>
        </p:nvSpPr>
        <p:spPr>
          <a:xfrm>
            <a:off x="0" y="4587950"/>
            <a:ext cx="2667000" cy="228600"/>
          </a:xfrm>
        </p:spPr>
        <p:txBody>
          <a:bodyPr>
            <a:normAutofit/>
          </a:bodyPr>
          <a:lstStyle>
            <a:lvl1pPr>
              <a:buFont typeface="Arial" pitchFamily="34" charset="0"/>
              <a:buNone/>
              <a:defRPr sz="1200">
                <a:solidFill>
                  <a:schemeClr val="tx1">
                    <a:lumMod val="65000"/>
                    <a:lumOff val="35000"/>
                  </a:schemeClr>
                </a:solidFill>
              </a:defRPr>
            </a:lvl1pPr>
          </a:lstStyle>
          <a:p>
            <a:pPr lvl="0"/>
            <a:r>
              <a:rPr lang="en-US" dirty="0" smtClean="0"/>
              <a:t>Click to enter Presenter Company</a:t>
            </a:r>
            <a:endParaRPr lang="en-US" dirty="0"/>
          </a:p>
        </p:txBody>
      </p:sp>
      <p:sp>
        <p:nvSpPr>
          <p:cNvPr id="11" name="Content Placeholder 22"/>
          <p:cNvSpPr>
            <a:spLocks noGrp="1"/>
          </p:cNvSpPr>
          <p:nvPr>
            <p:ph sz="quarter" idx="20" hasCustomPrompt="1"/>
          </p:nvPr>
        </p:nvSpPr>
        <p:spPr>
          <a:xfrm>
            <a:off x="0" y="4101137"/>
            <a:ext cx="2667000" cy="226314"/>
          </a:xfrm>
        </p:spPr>
        <p:txBody>
          <a:bodyPr>
            <a:normAutofit/>
          </a:bodyPr>
          <a:lstStyle>
            <a:lvl1pPr>
              <a:buFont typeface="Arial" pitchFamily="34" charset="0"/>
              <a:buNone/>
              <a:defRPr sz="1200">
                <a:solidFill>
                  <a:schemeClr val="tx1">
                    <a:lumMod val="65000"/>
                    <a:lumOff val="35000"/>
                  </a:schemeClr>
                </a:solidFill>
              </a:defRPr>
            </a:lvl1pPr>
          </a:lstStyle>
          <a:p>
            <a:pPr lvl="0"/>
            <a:r>
              <a:rPr lang="en-US" dirty="0" smtClean="0"/>
              <a:t>Click to enter Presenter Name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822961"/>
            <a:ext cx="9144000" cy="685343"/>
          </a:xfrm>
          <a:prstGeom prst="rect">
            <a:avLst/>
          </a:prstGeom>
        </p:spPr>
      </p:pic>
      <p:pic>
        <p:nvPicPr>
          <p:cNvPr id="4" name="Picture 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696384" y="1"/>
            <a:ext cx="3447619" cy="771428"/>
          </a:xfrm>
          <a:prstGeom prst="rect">
            <a:avLst/>
          </a:prstGeom>
        </p:spPr>
      </p:pic>
    </p:spTree>
    <p:extLst>
      <p:ext uri="{BB962C8B-B14F-4D97-AF65-F5344CB8AC3E}">
        <p14:creationId xmlns:p14="http://schemas.microsoft.com/office/powerpoint/2010/main" val="508318341"/>
      </p:ext>
    </p:extLst>
  </p:cSld>
  <p:clrMapOvr>
    <a:masterClrMapping/>
  </p:clrMapOvr>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reserve="1">
  <p:cSld name="1 Section Intro Pic1">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48640" y="1645920"/>
            <a:ext cx="8138160" cy="754380"/>
          </a:xfrm>
        </p:spPr>
        <p:txBody>
          <a:bodyPr anchor="b" anchorCtr="0">
            <a:normAutofit/>
          </a:bodyPr>
          <a:lstStyle>
            <a:lvl1pPr algn="l">
              <a:defRPr sz="3200">
                <a:solidFill>
                  <a:schemeClr val="tx2"/>
                </a:solidFill>
                <a:effectLst>
                  <a:outerShdw blurRad="50800" dist="38100" dir="2700000" algn="tl" rotWithShape="0">
                    <a:prstClr val="black">
                      <a:alpha val="40000"/>
                    </a:prstClr>
                  </a:outerShdw>
                </a:effectLst>
                <a:latin typeface="+mj-lt"/>
              </a:defRPr>
            </a:lvl1pPr>
          </a:lstStyle>
          <a:p>
            <a:r>
              <a:rPr lang="en-US" dirty="0" smtClean="0"/>
              <a:t>Click to edit Section title</a:t>
            </a:r>
            <a:endParaRPr lang="en-US" dirty="0"/>
          </a:p>
        </p:txBody>
      </p:sp>
      <p:sp>
        <p:nvSpPr>
          <p:cNvPr id="3" name="Subtitle 2"/>
          <p:cNvSpPr>
            <a:spLocks noGrp="1"/>
          </p:cNvSpPr>
          <p:nvPr>
            <p:ph type="subTitle" idx="1" hasCustomPrompt="1"/>
          </p:nvPr>
        </p:nvSpPr>
        <p:spPr>
          <a:xfrm>
            <a:off x="640080" y="2468880"/>
            <a:ext cx="8046720" cy="2263140"/>
          </a:xfrm>
        </p:spPr>
        <p:txBody>
          <a:bodyPr/>
          <a:lstStyle>
            <a:lvl1pPr marL="342900" marR="0" indent="-342900" algn="l" defTabSz="914400" rtl="0" eaLnBrk="1" fontAlgn="auto" latinLnBrk="0" hangingPunct="1">
              <a:lnSpc>
                <a:spcPct val="100000"/>
              </a:lnSpc>
              <a:spcBef>
                <a:spcPct val="20000"/>
              </a:spcBef>
              <a:spcAft>
                <a:spcPts val="0"/>
              </a:spcAft>
              <a:buClrTx/>
              <a:buSzPct val="100000"/>
              <a:buFontTx/>
              <a:buBlip>
                <a:blip r:embed="rId2"/>
              </a:buBlip>
              <a:tabLst/>
              <a:defRPr sz="2000">
                <a:solidFill>
                  <a:schemeClr val="tx2"/>
                </a:solidFill>
                <a:latin typeface="+mj-lt"/>
              </a:defRPr>
            </a:lvl1pPr>
            <a:lvl2pPr marL="742950" marR="0" indent="-285750" algn="l" defTabSz="914400" rtl="0" eaLnBrk="1" fontAlgn="auto" latinLnBrk="0" hangingPunct="1">
              <a:lnSpc>
                <a:spcPct val="100000"/>
              </a:lnSpc>
              <a:spcBef>
                <a:spcPct val="20000"/>
              </a:spcBef>
              <a:spcAft>
                <a:spcPts val="0"/>
              </a:spcAft>
              <a:buClrTx/>
              <a:buSzPct val="110000"/>
              <a:buFontTx/>
              <a:buBlip>
                <a:blip r:embed="rId2"/>
              </a:buBlip>
              <a:tabLst/>
              <a:defRPr sz="1800">
                <a:solidFill>
                  <a:schemeClr val="tx1">
                    <a:lumMod val="75000"/>
                    <a:lumOff val="25000"/>
                  </a:schemeClr>
                </a:solidFill>
              </a:defRPr>
            </a:lvl2pPr>
            <a:lvl3pPr marL="1143000" marR="0" indent="-228600" algn="l" defTabSz="914400" rtl="0" eaLnBrk="1" fontAlgn="auto" latinLnBrk="0" hangingPunct="1">
              <a:lnSpc>
                <a:spcPct val="100000"/>
              </a:lnSpc>
              <a:spcBef>
                <a:spcPct val="20000"/>
              </a:spcBef>
              <a:spcAft>
                <a:spcPts val="0"/>
              </a:spcAft>
              <a:buClrTx/>
              <a:buSzPct val="110000"/>
              <a:buFontTx/>
              <a:buBlip>
                <a:blip r:embed="rId2"/>
              </a:buBlip>
              <a:tabLst/>
              <a:defRPr sz="1600">
                <a:solidFill>
                  <a:schemeClr val="tx1">
                    <a:lumMod val="75000"/>
                    <a:lumOff val="25000"/>
                  </a:schemeClr>
                </a:solidFill>
              </a:defRPr>
            </a:lvl3pPr>
            <a:lvl4pPr marL="1600200" marR="0" indent="-228600" algn="l" defTabSz="914400" rtl="0" eaLnBrk="1" fontAlgn="auto" latinLnBrk="0" hangingPunct="1">
              <a:lnSpc>
                <a:spcPct val="100000"/>
              </a:lnSpc>
              <a:spcBef>
                <a:spcPct val="20000"/>
              </a:spcBef>
              <a:spcAft>
                <a:spcPts val="0"/>
              </a:spcAft>
              <a:buClrTx/>
              <a:buSzPct val="110000"/>
              <a:buFontTx/>
              <a:buBlip>
                <a:blip r:embed="rId2"/>
              </a:buBlip>
              <a:tabLst/>
              <a:defRPr sz="1400">
                <a:solidFill>
                  <a:schemeClr val="tx1">
                    <a:lumMod val="75000"/>
                    <a:lumOff val="25000"/>
                  </a:schemeClr>
                </a:solidFill>
              </a:defRPr>
            </a:lvl4pPr>
            <a:lvl5pPr marL="2057400" marR="0" indent="-228600" algn="l" defTabSz="914400" rtl="0" eaLnBrk="1" fontAlgn="auto" latinLnBrk="0" hangingPunct="1">
              <a:lnSpc>
                <a:spcPct val="100000"/>
              </a:lnSpc>
              <a:spcBef>
                <a:spcPct val="20000"/>
              </a:spcBef>
              <a:spcAft>
                <a:spcPts val="0"/>
              </a:spcAft>
              <a:buClrTx/>
              <a:buSzPct val="110000"/>
              <a:buFontTx/>
              <a:buBlip>
                <a:blip r:embed="rId2"/>
              </a:buBlip>
              <a:tabLst/>
              <a:defRPr sz="1200">
                <a:solidFill>
                  <a:schemeClr val="tx1">
                    <a:lumMod val="75000"/>
                    <a:lumOff val="2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smtClean="0"/>
              <a:t>Click to edit Section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Footer Placeholder 4"/>
          <p:cNvSpPr>
            <a:spLocks noGrp="1"/>
          </p:cNvSpPr>
          <p:nvPr>
            <p:ph type="ftr" sz="quarter" idx="11"/>
          </p:nvPr>
        </p:nvSpPr>
        <p:spPr>
          <a:xfrm>
            <a:off x="2651760" y="4857228"/>
            <a:ext cx="3657600" cy="273844"/>
          </a:xfrm>
          <a:prstGeom prst="rect">
            <a:avLst/>
          </a:prstGeom>
        </p:spPr>
        <p:txBody>
          <a:bodyPr anchor="ctr" anchorCtr="0"/>
          <a:lstStyle>
            <a:lvl1pPr algn="ctr">
              <a:defRPr>
                <a:solidFill>
                  <a:schemeClr val="tx1"/>
                </a:solidFill>
              </a:defRPr>
            </a:lvl1pPr>
          </a:lstStyle>
          <a:p>
            <a:endParaRPr lang="en-US" dirty="0">
              <a:solidFill>
                <a:prstClr val="black"/>
              </a:solidFill>
            </a:endParaRPr>
          </a:p>
        </p:txBody>
      </p:sp>
      <p:sp>
        <p:nvSpPr>
          <p:cNvPr id="14" name="Date Placeholder 3"/>
          <p:cNvSpPr>
            <a:spLocks noGrp="1"/>
          </p:cNvSpPr>
          <p:nvPr>
            <p:ph type="dt" sz="half" idx="10"/>
          </p:nvPr>
        </p:nvSpPr>
        <p:spPr>
          <a:xfrm>
            <a:off x="1371600" y="4857228"/>
            <a:ext cx="838200" cy="273844"/>
          </a:xfrm>
          <a:prstGeom prst="rect">
            <a:avLst/>
          </a:prstGeom>
        </p:spPr>
        <p:txBody>
          <a:bodyPr anchor="ctr" anchorCtr="0"/>
          <a:lstStyle>
            <a:lvl1pPr>
              <a:defRPr>
                <a:solidFill>
                  <a:schemeClr val="tx1"/>
                </a:solidFill>
              </a:defRPr>
            </a:lvl1pPr>
          </a:lstStyle>
          <a:p>
            <a:endParaRPr lang="en-US" dirty="0">
              <a:solidFill>
                <a:prstClr val="black"/>
              </a:solidFill>
            </a:endParaRPr>
          </a:p>
        </p:txBody>
      </p:sp>
      <p:sp>
        <p:nvSpPr>
          <p:cNvPr id="15" name="Slide Number Placeholder 5"/>
          <p:cNvSpPr>
            <a:spLocks noGrp="1"/>
          </p:cNvSpPr>
          <p:nvPr>
            <p:ph type="sldNum" sz="quarter" idx="12"/>
          </p:nvPr>
        </p:nvSpPr>
        <p:spPr>
          <a:xfrm>
            <a:off x="0" y="4857228"/>
            <a:ext cx="609600" cy="273844"/>
          </a:xfrm>
          <a:prstGeom prst="rect">
            <a:avLst/>
          </a:prstGeom>
        </p:spPr>
        <p:txBody>
          <a:bodyPr anchor="ctr" anchorCtr="0"/>
          <a:lstStyle>
            <a:lvl1pPr algn="ctr">
              <a:defRPr sz="1200">
                <a:solidFill>
                  <a:schemeClr val="tx1"/>
                </a:solidFill>
              </a:defRPr>
            </a:lvl1pPr>
          </a:lstStyle>
          <a:p>
            <a:fld id="{026CCAEB-CB17-44EB-A892-4553F1D666B6}" type="slidenum">
              <a:rPr lang="en-US" smtClean="0">
                <a:solidFill>
                  <a:prstClr val="black"/>
                </a:solidFill>
              </a:rPr>
              <a:pPr/>
              <a:t>‹#›</a:t>
            </a:fld>
            <a:endParaRPr lang="en-US" dirty="0">
              <a:solidFill>
                <a:prstClr val="black"/>
              </a:solidFill>
            </a:endParaRPr>
          </a:p>
        </p:txBody>
      </p:sp>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822961"/>
            <a:ext cx="9144000" cy="685343"/>
          </a:xfrm>
          <a:prstGeom prst="rect">
            <a:avLst/>
          </a:prstGeom>
        </p:spPr>
      </p:pic>
      <p:pic>
        <p:nvPicPr>
          <p:cNvPr id="4" name="Picture 3"/>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048165" y="4805200"/>
            <a:ext cx="2090755" cy="338300"/>
          </a:xfrm>
          <a:prstGeom prst="rect">
            <a:avLst/>
          </a:prstGeom>
        </p:spPr>
      </p:pic>
    </p:spTree>
    <p:extLst>
      <p:ext uri="{BB962C8B-B14F-4D97-AF65-F5344CB8AC3E}">
        <p14:creationId xmlns:p14="http://schemas.microsoft.com/office/powerpoint/2010/main" val="3854318420"/>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1 Topic Title_Content">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
            <a:ext cx="9144000" cy="109655"/>
          </a:xfrm>
          <a:prstGeom prst="rect">
            <a:avLst/>
          </a:prstGeom>
        </p:spPr>
      </p:pic>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772" y="4814536"/>
            <a:ext cx="9144000" cy="328965"/>
          </a:xfrm>
          <a:prstGeom prst="rect">
            <a:avLst/>
          </a:prstGeom>
        </p:spPr>
      </p:pic>
      <p:sp>
        <p:nvSpPr>
          <p:cNvPr id="2" name="Title 1"/>
          <p:cNvSpPr>
            <a:spLocks noGrp="1"/>
          </p:cNvSpPr>
          <p:nvPr>
            <p:ph type="title" hasCustomPrompt="1"/>
          </p:nvPr>
        </p:nvSpPr>
        <p:spPr>
          <a:xfrm>
            <a:off x="304800" y="166807"/>
            <a:ext cx="8534400" cy="690443"/>
          </a:xfrm>
        </p:spPr>
        <p:txBody>
          <a:bodyPr anchor="b" anchorCtr="0">
            <a:normAutofit/>
          </a:bodyPr>
          <a:lstStyle>
            <a:lvl1pPr>
              <a:defRPr sz="3200">
                <a:solidFill>
                  <a:schemeClr val="tx2"/>
                </a:solidFill>
              </a:defRPr>
            </a:lvl1pPr>
          </a:lstStyle>
          <a:p>
            <a:r>
              <a:rPr lang="en-US" dirty="0" smtClean="0"/>
              <a:t>Click to edit Topic title</a:t>
            </a:r>
            <a:endParaRPr lang="en-US" dirty="0"/>
          </a:p>
        </p:txBody>
      </p:sp>
      <p:sp>
        <p:nvSpPr>
          <p:cNvPr id="3" name="Content Placeholder 2"/>
          <p:cNvSpPr>
            <a:spLocks noGrp="1"/>
          </p:cNvSpPr>
          <p:nvPr>
            <p:ph idx="1" hasCustomPrompt="1"/>
          </p:nvPr>
        </p:nvSpPr>
        <p:spPr>
          <a:xfrm>
            <a:off x="304800" y="891540"/>
            <a:ext cx="8534400" cy="3874770"/>
          </a:xfrm>
        </p:spPr>
        <p:txBody>
          <a:bodyPr/>
          <a:lstStyle>
            <a:lvl1pPr>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dirty="0" smtClean="0"/>
              <a:t>Click to edit Topic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8" name="Footer Placeholder 4"/>
          <p:cNvSpPr>
            <a:spLocks noGrp="1"/>
          </p:cNvSpPr>
          <p:nvPr>
            <p:ph type="ftr" sz="quarter" idx="11"/>
          </p:nvPr>
        </p:nvSpPr>
        <p:spPr>
          <a:xfrm>
            <a:off x="2651760" y="4857226"/>
            <a:ext cx="3657600" cy="274320"/>
          </a:xfrm>
          <a:prstGeom prst="rect">
            <a:avLst/>
          </a:prstGeom>
        </p:spPr>
        <p:txBody>
          <a:bodyPr anchor="ctr" anchorCtr="0"/>
          <a:lstStyle>
            <a:lvl1pPr algn="ctr">
              <a:defRPr>
                <a:solidFill>
                  <a:schemeClr val="bg1"/>
                </a:solidFill>
              </a:defRPr>
            </a:lvl1pPr>
          </a:lstStyle>
          <a:p>
            <a:endParaRPr lang="en-US" dirty="0">
              <a:solidFill>
                <a:prstClr val="white"/>
              </a:solidFill>
            </a:endParaRPr>
          </a:p>
        </p:txBody>
      </p:sp>
      <p:sp>
        <p:nvSpPr>
          <p:cNvPr id="19" name="Date Placeholder 3"/>
          <p:cNvSpPr>
            <a:spLocks noGrp="1"/>
          </p:cNvSpPr>
          <p:nvPr>
            <p:ph type="dt" sz="half" idx="10"/>
          </p:nvPr>
        </p:nvSpPr>
        <p:spPr>
          <a:xfrm>
            <a:off x="1371600" y="4857228"/>
            <a:ext cx="838200" cy="273844"/>
          </a:xfrm>
          <a:prstGeom prst="rect">
            <a:avLst/>
          </a:prstGeom>
        </p:spPr>
        <p:txBody>
          <a:bodyPr anchor="ctr" anchorCtr="0"/>
          <a:lstStyle>
            <a:lvl1pPr>
              <a:defRPr>
                <a:solidFill>
                  <a:schemeClr val="bg1"/>
                </a:solidFill>
              </a:defRPr>
            </a:lvl1pPr>
          </a:lstStyle>
          <a:p>
            <a:endParaRPr lang="en-US" dirty="0">
              <a:solidFill>
                <a:prstClr val="white"/>
              </a:solidFill>
            </a:endParaRPr>
          </a:p>
        </p:txBody>
      </p:sp>
      <p:sp>
        <p:nvSpPr>
          <p:cNvPr id="20" name="Slide Number Placeholder 5"/>
          <p:cNvSpPr>
            <a:spLocks noGrp="1"/>
          </p:cNvSpPr>
          <p:nvPr>
            <p:ph type="sldNum" sz="quarter" idx="12"/>
          </p:nvPr>
        </p:nvSpPr>
        <p:spPr>
          <a:xfrm>
            <a:off x="0" y="4857228"/>
            <a:ext cx="609600" cy="273844"/>
          </a:xfrm>
          <a:prstGeom prst="rect">
            <a:avLst/>
          </a:prstGeom>
        </p:spPr>
        <p:txBody>
          <a:bodyPr anchor="ctr" anchorCtr="0"/>
          <a:lstStyle>
            <a:lvl1pPr algn="ctr">
              <a:defRPr sz="1200">
                <a:solidFill>
                  <a:schemeClr val="bg1"/>
                </a:solidFill>
              </a:defRPr>
            </a:lvl1pPr>
          </a:lstStyle>
          <a:p>
            <a:fld id="{026CCAEB-CB17-44EB-A892-4553F1D666B6}" type="slidenum">
              <a:rPr lang="en-US" smtClean="0">
                <a:solidFill>
                  <a:prstClr val="white"/>
                </a:solidFill>
              </a:rPr>
              <a:pPr/>
              <a:t>‹#›</a:t>
            </a:fld>
            <a:endParaRPr lang="en-US" dirty="0">
              <a:solidFill>
                <a:prstClr val="white"/>
              </a:solidFill>
            </a:endParaRPr>
          </a:p>
        </p:txBody>
      </p:sp>
      <p:pic>
        <p:nvPicPr>
          <p:cNvPr id="11" name="Picture 10"/>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053248" y="4805200"/>
            <a:ext cx="2090755" cy="338300"/>
          </a:xfrm>
          <a:prstGeom prst="rect">
            <a:avLst/>
          </a:prstGeom>
        </p:spPr>
      </p:pic>
    </p:spTree>
    <p:extLst>
      <p:ext uri="{BB962C8B-B14F-4D97-AF65-F5344CB8AC3E}">
        <p14:creationId xmlns:p14="http://schemas.microsoft.com/office/powerpoint/2010/main" val="2415163623"/>
      </p:ext>
    </p:extLst>
  </p:cSld>
  <p:clrMapOvr>
    <a:masterClrMapping/>
  </p:clrMapOvr>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2.2 Topic Title_Subtitle_Content">
    <p:spTree>
      <p:nvGrpSpPr>
        <p:cNvPr id="1" name=""/>
        <p:cNvGrpSpPr/>
        <p:nvPr/>
      </p:nvGrpSpPr>
      <p:grpSpPr>
        <a:xfrm>
          <a:off x="0" y="0"/>
          <a:ext cx="0" cy="0"/>
          <a:chOff x="0" y="0"/>
          <a:chExt cx="0" cy="0"/>
        </a:xfrm>
      </p:grpSpPr>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
            <a:ext cx="9144000" cy="109655"/>
          </a:xfrm>
          <a:prstGeom prst="rect">
            <a:avLst/>
          </a:prstGeom>
        </p:spPr>
      </p:pic>
      <p:pic>
        <p:nvPicPr>
          <p:cNvPr id="14" name="Picture 1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772" y="4814536"/>
            <a:ext cx="9144000" cy="328965"/>
          </a:xfrm>
          <a:prstGeom prst="rect">
            <a:avLst/>
          </a:prstGeom>
        </p:spPr>
      </p:pic>
      <p:sp>
        <p:nvSpPr>
          <p:cNvPr id="2" name="Title 1"/>
          <p:cNvSpPr>
            <a:spLocks noGrp="1"/>
          </p:cNvSpPr>
          <p:nvPr>
            <p:ph type="title" hasCustomPrompt="1"/>
          </p:nvPr>
        </p:nvSpPr>
        <p:spPr>
          <a:xfrm>
            <a:off x="304800" y="171450"/>
            <a:ext cx="8534400" cy="400050"/>
          </a:xfrm>
        </p:spPr>
        <p:txBody>
          <a:bodyPr>
            <a:noAutofit/>
          </a:bodyPr>
          <a:lstStyle>
            <a:lvl1pPr>
              <a:defRPr sz="3200">
                <a:solidFill>
                  <a:schemeClr val="tx2"/>
                </a:solidFill>
              </a:defRPr>
            </a:lvl1pPr>
          </a:lstStyle>
          <a:p>
            <a:r>
              <a:rPr lang="en-US" dirty="0" smtClean="0"/>
              <a:t>Click to edit Topic title</a:t>
            </a:r>
            <a:endParaRPr lang="en-US" dirty="0"/>
          </a:p>
        </p:txBody>
      </p:sp>
      <p:sp>
        <p:nvSpPr>
          <p:cNvPr id="8" name="Text Placeholder 7"/>
          <p:cNvSpPr>
            <a:spLocks noGrp="1"/>
          </p:cNvSpPr>
          <p:nvPr>
            <p:ph type="body" sz="quarter" idx="13" hasCustomPrompt="1"/>
          </p:nvPr>
        </p:nvSpPr>
        <p:spPr>
          <a:xfrm>
            <a:off x="304800" y="914400"/>
            <a:ext cx="8534400" cy="3851910"/>
          </a:xfrm>
        </p:spPr>
        <p:txBody>
          <a:bodyPr/>
          <a:lstStyle>
            <a:lvl1pPr>
              <a:buSzPct val="100000"/>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dirty="0" smtClean="0"/>
              <a:t>Click to edit Topic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Text Placeholder 9"/>
          <p:cNvSpPr>
            <a:spLocks noGrp="1"/>
          </p:cNvSpPr>
          <p:nvPr>
            <p:ph type="body" sz="quarter" idx="14" hasCustomPrompt="1"/>
          </p:nvPr>
        </p:nvSpPr>
        <p:spPr>
          <a:xfrm>
            <a:off x="457200" y="571500"/>
            <a:ext cx="8382000" cy="342900"/>
          </a:xfrm>
        </p:spPr>
        <p:txBody>
          <a:bodyPr>
            <a:noAutofit/>
          </a:bodyPr>
          <a:lstStyle>
            <a:lvl1pPr>
              <a:buFont typeface="Arial" pitchFamily="34" charset="0"/>
              <a:buNone/>
              <a:defRPr sz="2400" baseline="0">
                <a:solidFill>
                  <a:schemeClr val="bg2"/>
                </a:solidFill>
                <a:latin typeface="+mj-lt"/>
              </a:defRPr>
            </a:lvl1pPr>
          </a:lstStyle>
          <a:p>
            <a:pPr lvl="0"/>
            <a:r>
              <a:rPr lang="en-US" dirty="0" smtClean="0"/>
              <a:t>Click to edit Topic Subtitle</a:t>
            </a:r>
          </a:p>
        </p:txBody>
      </p:sp>
      <p:sp>
        <p:nvSpPr>
          <p:cNvPr id="30" name="Date Placeholder 3"/>
          <p:cNvSpPr>
            <a:spLocks noGrp="1"/>
          </p:cNvSpPr>
          <p:nvPr>
            <p:ph type="dt" sz="half" idx="10"/>
          </p:nvPr>
        </p:nvSpPr>
        <p:spPr>
          <a:xfrm>
            <a:off x="1371600" y="4857228"/>
            <a:ext cx="838200" cy="273844"/>
          </a:xfrm>
          <a:prstGeom prst="rect">
            <a:avLst/>
          </a:prstGeom>
        </p:spPr>
        <p:txBody>
          <a:bodyPr anchor="ctr" anchorCtr="0"/>
          <a:lstStyle>
            <a:lvl1pPr>
              <a:defRPr>
                <a:solidFill>
                  <a:schemeClr val="bg1"/>
                </a:solidFill>
              </a:defRPr>
            </a:lvl1pPr>
          </a:lstStyle>
          <a:p>
            <a:endParaRPr lang="en-US" dirty="0">
              <a:solidFill>
                <a:prstClr val="white"/>
              </a:solidFill>
            </a:endParaRPr>
          </a:p>
        </p:txBody>
      </p:sp>
      <p:sp>
        <p:nvSpPr>
          <p:cNvPr id="31" name="Slide Number Placeholder 5"/>
          <p:cNvSpPr>
            <a:spLocks noGrp="1"/>
          </p:cNvSpPr>
          <p:nvPr>
            <p:ph type="sldNum" sz="quarter" idx="12"/>
          </p:nvPr>
        </p:nvSpPr>
        <p:spPr>
          <a:xfrm>
            <a:off x="0" y="4857228"/>
            <a:ext cx="609600" cy="273844"/>
          </a:xfrm>
          <a:prstGeom prst="rect">
            <a:avLst/>
          </a:prstGeom>
        </p:spPr>
        <p:txBody>
          <a:bodyPr anchor="ctr" anchorCtr="0"/>
          <a:lstStyle>
            <a:lvl1pPr algn="ctr">
              <a:defRPr sz="1200">
                <a:solidFill>
                  <a:schemeClr val="bg1"/>
                </a:solidFill>
              </a:defRPr>
            </a:lvl1pPr>
          </a:lstStyle>
          <a:p>
            <a:fld id="{026CCAEB-CB17-44EB-A892-4553F1D666B6}" type="slidenum">
              <a:rPr lang="en-US" smtClean="0">
                <a:solidFill>
                  <a:prstClr val="white"/>
                </a:solidFill>
              </a:rPr>
              <a:pPr/>
              <a:t>‹#›</a:t>
            </a:fld>
            <a:endParaRPr lang="en-US" dirty="0">
              <a:solidFill>
                <a:prstClr val="white"/>
              </a:solidFill>
            </a:endParaRPr>
          </a:p>
        </p:txBody>
      </p:sp>
      <p:sp>
        <p:nvSpPr>
          <p:cNvPr id="32" name="Footer Placeholder 4"/>
          <p:cNvSpPr>
            <a:spLocks noGrp="1"/>
          </p:cNvSpPr>
          <p:nvPr>
            <p:ph type="ftr" sz="quarter" idx="11"/>
          </p:nvPr>
        </p:nvSpPr>
        <p:spPr>
          <a:xfrm>
            <a:off x="2651760" y="4857226"/>
            <a:ext cx="3657600" cy="274320"/>
          </a:xfrm>
          <a:prstGeom prst="rect">
            <a:avLst/>
          </a:prstGeom>
        </p:spPr>
        <p:txBody>
          <a:bodyPr anchor="ctr" anchorCtr="0"/>
          <a:lstStyle>
            <a:lvl1pPr algn="ctr">
              <a:defRPr>
                <a:solidFill>
                  <a:schemeClr val="bg1"/>
                </a:solidFill>
              </a:defRPr>
            </a:lvl1pPr>
          </a:lstStyle>
          <a:p>
            <a:endParaRPr lang="en-US" dirty="0">
              <a:solidFill>
                <a:prstClr val="white"/>
              </a:solidFill>
            </a:endParaRPr>
          </a:p>
        </p:txBody>
      </p:sp>
      <p:pic>
        <p:nvPicPr>
          <p:cNvPr id="12" name="Picture 11"/>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053248" y="4805200"/>
            <a:ext cx="2090755" cy="338300"/>
          </a:xfrm>
          <a:prstGeom prst="rect">
            <a:avLst/>
          </a:prstGeom>
        </p:spPr>
      </p:pic>
    </p:spTree>
    <p:extLst>
      <p:ext uri="{BB962C8B-B14F-4D97-AF65-F5344CB8AC3E}">
        <p14:creationId xmlns:p14="http://schemas.microsoft.com/office/powerpoint/2010/main" val="275613281"/>
      </p:ext>
    </p:extLst>
  </p:cSld>
  <p:clrMapOvr>
    <a:masterClrMapping/>
  </p:clrMapOvr>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2.3 Title Only">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
            <a:ext cx="9144000" cy="109655"/>
          </a:xfrm>
          <a:prstGeom prst="rect">
            <a:avLst/>
          </a:prstGeom>
        </p:spPr>
      </p:pic>
      <p:pic>
        <p:nvPicPr>
          <p:cNvPr id="13" name="Picture 1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772" y="4814536"/>
            <a:ext cx="9144000" cy="328965"/>
          </a:xfrm>
          <a:prstGeom prst="rect">
            <a:avLst/>
          </a:prstGeom>
        </p:spPr>
      </p:pic>
      <p:sp>
        <p:nvSpPr>
          <p:cNvPr id="2" name="Title 1"/>
          <p:cNvSpPr>
            <a:spLocks noGrp="1"/>
          </p:cNvSpPr>
          <p:nvPr>
            <p:ph type="title"/>
          </p:nvPr>
        </p:nvSpPr>
        <p:spPr>
          <a:xfrm>
            <a:off x="304800" y="171450"/>
            <a:ext cx="8534400" cy="685800"/>
          </a:xfrm>
        </p:spPr>
        <p:txBody>
          <a:bodyPr anchor="b" anchorCtr="0">
            <a:normAutofit/>
          </a:bodyPr>
          <a:lstStyle>
            <a:lvl1pPr>
              <a:defRPr sz="3200">
                <a:solidFill>
                  <a:schemeClr val="tx2"/>
                </a:solidFill>
              </a:defRPr>
            </a:lvl1pPr>
          </a:lstStyle>
          <a:p>
            <a:r>
              <a:rPr lang="en-US" smtClean="0"/>
              <a:t>Click to edit Master title style</a:t>
            </a:r>
            <a:endParaRPr lang="en-US" dirty="0"/>
          </a:p>
        </p:txBody>
      </p:sp>
      <p:sp>
        <p:nvSpPr>
          <p:cNvPr id="22" name="Footer Placeholder 4"/>
          <p:cNvSpPr>
            <a:spLocks noGrp="1"/>
          </p:cNvSpPr>
          <p:nvPr>
            <p:ph type="ftr" sz="quarter" idx="11"/>
          </p:nvPr>
        </p:nvSpPr>
        <p:spPr>
          <a:xfrm>
            <a:off x="2651760" y="4857228"/>
            <a:ext cx="3657600" cy="273844"/>
          </a:xfrm>
          <a:prstGeom prst="rect">
            <a:avLst/>
          </a:prstGeom>
        </p:spPr>
        <p:txBody>
          <a:bodyPr anchor="ctr" anchorCtr="0"/>
          <a:lstStyle>
            <a:lvl1pPr>
              <a:defRPr>
                <a:solidFill>
                  <a:schemeClr val="bg1"/>
                </a:solidFill>
              </a:defRPr>
            </a:lvl1pPr>
          </a:lstStyle>
          <a:p>
            <a:endParaRPr lang="en-US" dirty="0">
              <a:solidFill>
                <a:prstClr val="white"/>
              </a:solidFill>
            </a:endParaRPr>
          </a:p>
        </p:txBody>
      </p:sp>
      <p:sp>
        <p:nvSpPr>
          <p:cNvPr id="23" name="Date Placeholder 3"/>
          <p:cNvSpPr>
            <a:spLocks noGrp="1"/>
          </p:cNvSpPr>
          <p:nvPr>
            <p:ph type="dt" sz="half" idx="10"/>
          </p:nvPr>
        </p:nvSpPr>
        <p:spPr>
          <a:xfrm>
            <a:off x="1371600" y="4857228"/>
            <a:ext cx="838200" cy="273844"/>
          </a:xfrm>
          <a:prstGeom prst="rect">
            <a:avLst/>
          </a:prstGeom>
        </p:spPr>
        <p:txBody>
          <a:bodyPr anchor="ctr" anchorCtr="0"/>
          <a:lstStyle>
            <a:lvl1pPr>
              <a:defRPr>
                <a:solidFill>
                  <a:schemeClr val="bg1"/>
                </a:solidFill>
              </a:defRPr>
            </a:lvl1pPr>
          </a:lstStyle>
          <a:p>
            <a:endParaRPr lang="en-US" dirty="0">
              <a:solidFill>
                <a:prstClr val="white"/>
              </a:solidFill>
            </a:endParaRPr>
          </a:p>
        </p:txBody>
      </p:sp>
      <p:sp>
        <p:nvSpPr>
          <p:cNvPr id="24" name="Slide Number Placeholder 5"/>
          <p:cNvSpPr>
            <a:spLocks noGrp="1"/>
          </p:cNvSpPr>
          <p:nvPr>
            <p:ph type="sldNum" sz="quarter" idx="12"/>
          </p:nvPr>
        </p:nvSpPr>
        <p:spPr>
          <a:xfrm>
            <a:off x="0" y="4857228"/>
            <a:ext cx="609600" cy="273844"/>
          </a:xfrm>
          <a:prstGeom prst="rect">
            <a:avLst/>
          </a:prstGeom>
        </p:spPr>
        <p:txBody>
          <a:bodyPr anchor="ctr" anchorCtr="0"/>
          <a:lstStyle>
            <a:lvl1pPr algn="ctr">
              <a:defRPr sz="1200">
                <a:solidFill>
                  <a:schemeClr val="bg1"/>
                </a:solidFill>
              </a:defRPr>
            </a:lvl1pPr>
          </a:lstStyle>
          <a:p>
            <a:fld id="{026CCAEB-CB17-44EB-A892-4553F1D666B6}" type="slidenum">
              <a:rPr lang="en-US" smtClean="0">
                <a:solidFill>
                  <a:prstClr val="white"/>
                </a:solidFill>
              </a:rPr>
              <a:pPr/>
              <a:t>‹#›</a:t>
            </a:fld>
            <a:endParaRPr lang="en-US" dirty="0">
              <a:solidFill>
                <a:prstClr val="white"/>
              </a:solidFill>
            </a:endParaRPr>
          </a:p>
        </p:txBody>
      </p:sp>
      <p:pic>
        <p:nvPicPr>
          <p:cNvPr id="10" name="Picture 9"/>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053248" y="4805200"/>
            <a:ext cx="2090755" cy="338300"/>
          </a:xfrm>
          <a:prstGeom prst="rect">
            <a:avLst/>
          </a:prstGeom>
        </p:spPr>
      </p:pic>
    </p:spTree>
    <p:extLst>
      <p:ext uri="{BB962C8B-B14F-4D97-AF65-F5344CB8AC3E}">
        <p14:creationId xmlns:p14="http://schemas.microsoft.com/office/powerpoint/2010/main" val="2295672500"/>
      </p:ext>
    </p:extLst>
  </p:cSld>
  <p:clrMapOvr>
    <a:masterClrMapping/>
  </p:clrMapOv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17" name="Title 16"/>
          <p:cNvSpPr>
            <a:spLocks noGrp="1"/>
          </p:cNvSpPr>
          <p:nvPr>
            <p:ph type="title" hasCustomPrompt="1"/>
          </p:nvPr>
        </p:nvSpPr>
        <p:spPr>
          <a:xfrm>
            <a:off x="0" y="914400"/>
            <a:ext cx="3657600" cy="1828800"/>
          </a:xfrm>
          <a:prstGeom prst="rect">
            <a:avLst/>
          </a:prstGeom>
          <a:solidFill>
            <a:srgbClr val="0072C6"/>
          </a:solidFill>
        </p:spPr>
        <p:txBody>
          <a:bodyPr vert="horz" lIns="182880" tIns="137160">
            <a:normAutofit/>
          </a:bodyPr>
          <a:lstStyle>
            <a:lvl1pPr algn="l">
              <a:defRPr sz="3000">
                <a:solidFill>
                  <a:srgbClr val="FFFFFF"/>
                </a:solidFill>
                <a:latin typeface="Segoe UI Light" pitchFamily="34" charset="0"/>
                <a:cs typeface="Segoe UI Light" pitchFamily="34" charset="0"/>
              </a:defRPr>
            </a:lvl1pPr>
          </a:lstStyle>
          <a:p>
            <a:pPr lvl="0"/>
            <a:r>
              <a:rPr lang="en-US" dirty="0" smtClean="0"/>
              <a:t>Click to edit slide content</a:t>
            </a:r>
          </a:p>
        </p:txBody>
      </p:sp>
      <p:sp>
        <p:nvSpPr>
          <p:cNvPr id="8" name="Text Placeholder 18"/>
          <p:cNvSpPr>
            <a:spLocks noGrp="1"/>
          </p:cNvSpPr>
          <p:nvPr>
            <p:ph type="body" sz="quarter" idx="16" hasCustomPrompt="1"/>
          </p:nvPr>
        </p:nvSpPr>
        <p:spPr>
          <a:xfrm>
            <a:off x="0" y="2738854"/>
            <a:ext cx="1828800" cy="914400"/>
          </a:xfrm>
          <a:prstGeom prst="rect">
            <a:avLst/>
          </a:prstGeom>
          <a:solidFill>
            <a:schemeClr val="accent6">
              <a:alpha val="89000"/>
            </a:schemeClr>
          </a:solidFill>
        </p:spPr>
        <p:txBody>
          <a:bodyPr vert="horz" lIns="182880" tIns="137160">
            <a:normAutofit/>
          </a:bodyPr>
          <a:lstStyle>
            <a:lvl1pPr marL="0" indent="0">
              <a:lnSpc>
                <a:spcPct val="100000"/>
              </a:lnSpc>
              <a:buFontTx/>
              <a:buNone/>
              <a:defRPr sz="1400" baseline="0">
                <a:solidFill>
                  <a:schemeClr val="bg1"/>
                </a:solidFill>
                <a:latin typeface="+mn-lt"/>
              </a:defRPr>
            </a:lvl1pPr>
            <a:lvl2pPr marL="0" indent="0">
              <a:buFontTx/>
              <a:buNone/>
              <a:defRPr sz="1400" baseline="0">
                <a:latin typeface="Segoe Pro Light"/>
              </a:defRPr>
            </a:lvl2pPr>
            <a:lvl3pPr marL="0" indent="0">
              <a:buFontTx/>
              <a:buNone/>
              <a:defRPr sz="1400" baseline="0">
                <a:latin typeface="Segoe Pro Light"/>
              </a:defRPr>
            </a:lvl3pPr>
            <a:lvl4pPr marL="0" indent="0">
              <a:buFontTx/>
              <a:buNone/>
              <a:defRPr sz="1400" baseline="0">
                <a:latin typeface="Segoe Pro Light"/>
              </a:defRPr>
            </a:lvl4pPr>
            <a:lvl5pPr marL="0" indent="0">
              <a:buFontTx/>
              <a:buNone/>
              <a:defRPr sz="1400" baseline="0">
                <a:latin typeface="Segoe Pro Light"/>
              </a:defRPr>
            </a:lvl5pPr>
          </a:lstStyle>
          <a:p>
            <a:pPr lvl="0"/>
            <a:r>
              <a:rPr lang="en-US" dirty="0" smtClean="0"/>
              <a:t>Click to edit slide content</a:t>
            </a:r>
          </a:p>
        </p:txBody>
      </p:sp>
      <p:sp>
        <p:nvSpPr>
          <p:cNvPr id="7" name="Slide Number Placeholder 5"/>
          <p:cNvSpPr>
            <a:spLocks noGrp="1"/>
          </p:cNvSpPr>
          <p:nvPr>
            <p:ph type="sldNum" sz="quarter" idx="4"/>
          </p:nvPr>
        </p:nvSpPr>
        <p:spPr>
          <a:xfrm>
            <a:off x="6781800" y="4767263"/>
            <a:ext cx="2133600" cy="273844"/>
          </a:xfrm>
          <a:prstGeom prst="rect">
            <a:avLst/>
          </a:prstGeom>
        </p:spPr>
        <p:txBody>
          <a:bodyPr vert="horz" lIns="91440" tIns="45720" rIns="91440" bIns="45720" rtlCol="0" anchor="b"/>
          <a:lstStyle>
            <a:lvl1pPr algn="r">
              <a:defRPr sz="800" kern="800">
                <a:solidFill>
                  <a:srgbClr val="FFFFFF"/>
                </a:solidFill>
                <a:latin typeface="+mn-lt"/>
                <a:cs typeface="Segoe UI Light"/>
              </a:defRPr>
            </a:lvl1pPr>
          </a:lstStyle>
          <a:p>
            <a:fld id="{74A398B2-5A34-1A4A-811E-F4027282568C}" type="slidenum">
              <a:rPr lang="en-US" smtClean="0"/>
              <a:pPr/>
              <a:t>‹#›</a:t>
            </a:fld>
            <a:endParaRPr lang="en-US"/>
          </a:p>
        </p:txBody>
      </p:sp>
    </p:spTree>
    <p:extLst>
      <p:ext uri="{BB962C8B-B14F-4D97-AF65-F5344CB8AC3E}">
        <p14:creationId xmlns:p14="http://schemas.microsoft.com/office/powerpoint/2010/main" val="884930573"/>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2.4 Title_Subtitle Only">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
            <a:ext cx="9144000" cy="109655"/>
          </a:xfrm>
          <a:prstGeom prst="rect">
            <a:avLst/>
          </a:prstGeom>
        </p:spPr>
      </p:pic>
      <p:pic>
        <p:nvPicPr>
          <p:cNvPr id="14" name="Picture 1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772" y="4814536"/>
            <a:ext cx="9144000" cy="328965"/>
          </a:xfrm>
          <a:prstGeom prst="rect">
            <a:avLst/>
          </a:prstGeom>
        </p:spPr>
      </p:pic>
      <p:sp>
        <p:nvSpPr>
          <p:cNvPr id="2" name="Title 1"/>
          <p:cNvSpPr>
            <a:spLocks noGrp="1"/>
          </p:cNvSpPr>
          <p:nvPr>
            <p:ph type="title"/>
          </p:nvPr>
        </p:nvSpPr>
        <p:spPr>
          <a:xfrm>
            <a:off x="304800" y="171449"/>
            <a:ext cx="8534400" cy="400050"/>
          </a:xfrm>
        </p:spPr>
        <p:txBody>
          <a:bodyPr/>
          <a:lstStyle>
            <a:lvl1pPr>
              <a:defRPr>
                <a:solidFill>
                  <a:schemeClr val="tx2"/>
                </a:solidFill>
              </a:defRPr>
            </a:lvl1pPr>
          </a:lstStyle>
          <a:p>
            <a:r>
              <a:rPr lang="en-US" smtClean="0"/>
              <a:t>Click to edit Master title style</a:t>
            </a:r>
            <a:endParaRPr lang="en-US" dirty="0"/>
          </a:p>
        </p:txBody>
      </p:sp>
      <p:sp>
        <p:nvSpPr>
          <p:cNvPr id="8" name="Text Placeholder 9"/>
          <p:cNvSpPr>
            <a:spLocks noGrp="1"/>
          </p:cNvSpPr>
          <p:nvPr>
            <p:ph type="body" sz="quarter" idx="14"/>
          </p:nvPr>
        </p:nvSpPr>
        <p:spPr>
          <a:xfrm>
            <a:off x="457200" y="591475"/>
            <a:ext cx="8382000" cy="380075"/>
          </a:xfrm>
        </p:spPr>
        <p:txBody>
          <a:bodyPr>
            <a:noAutofit/>
          </a:bodyPr>
          <a:lstStyle>
            <a:lvl1pPr>
              <a:buFont typeface="Arial" pitchFamily="34" charset="0"/>
              <a:buNone/>
              <a:defRPr sz="2600">
                <a:solidFill>
                  <a:schemeClr val="bg2"/>
                </a:solidFill>
                <a:latin typeface="+mj-lt"/>
              </a:defRPr>
            </a:lvl1pPr>
          </a:lstStyle>
          <a:p>
            <a:pPr lvl="0"/>
            <a:r>
              <a:rPr lang="en-US" smtClean="0"/>
              <a:t>Click to edit Master text styles</a:t>
            </a:r>
          </a:p>
        </p:txBody>
      </p:sp>
      <p:sp>
        <p:nvSpPr>
          <p:cNvPr id="24" name="Date Placeholder 3"/>
          <p:cNvSpPr>
            <a:spLocks noGrp="1"/>
          </p:cNvSpPr>
          <p:nvPr>
            <p:ph type="dt" sz="half" idx="10"/>
          </p:nvPr>
        </p:nvSpPr>
        <p:spPr>
          <a:xfrm>
            <a:off x="1371600" y="4857228"/>
            <a:ext cx="838200" cy="273844"/>
          </a:xfrm>
          <a:prstGeom prst="rect">
            <a:avLst/>
          </a:prstGeom>
        </p:spPr>
        <p:txBody>
          <a:bodyPr anchor="ctr" anchorCtr="0"/>
          <a:lstStyle>
            <a:lvl1pPr>
              <a:defRPr>
                <a:solidFill>
                  <a:schemeClr val="bg1"/>
                </a:solidFill>
              </a:defRPr>
            </a:lvl1pPr>
          </a:lstStyle>
          <a:p>
            <a:endParaRPr lang="en-US" dirty="0">
              <a:solidFill>
                <a:prstClr val="white"/>
              </a:solidFill>
            </a:endParaRPr>
          </a:p>
        </p:txBody>
      </p:sp>
      <p:sp>
        <p:nvSpPr>
          <p:cNvPr id="25" name="Slide Number Placeholder 5"/>
          <p:cNvSpPr>
            <a:spLocks noGrp="1"/>
          </p:cNvSpPr>
          <p:nvPr>
            <p:ph type="sldNum" sz="quarter" idx="12"/>
          </p:nvPr>
        </p:nvSpPr>
        <p:spPr>
          <a:xfrm>
            <a:off x="0" y="4857228"/>
            <a:ext cx="609600" cy="273844"/>
          </a:xfrm>
          <a:prstGeom prst="rect">
            <a:avLst/>
          </a:prstGeom>
        </p:spPr>
        <p:txBody>
          <a:bodyPr anchor="ctr" anchorCtr="0"/>
          <a:lstStyle>
            <a:lvl1pPr algn="ctr">
              <a:defRPr sz="1200">
                <a:solidFill>
                  <a:schemeClr val="bg1"/>
                </a:solidFill>
              </a:defRPr>
            </a:lvl1pPr>
          </a:lstStyle>
          <a:p>
            <a:fld id="{026CCAEB-CB17-44EB-A892-4553F1D666B6}" type="slidenum">
              <a:rPr lang="en-US" smtClean="0">
                <a:solidFill>
                  <a:prstClr val="white"/>
                </a:solidFill>
              </a:rPr>
              <a:pPr/>
              <a:t>‹#›</a:t>
            </a:fld>
            <a:endParaRPr lang="en-US" dirty="0">
              <a:solidFill>
                <a:prstClr val="white"/>
              </a:solidFill>
            </a:endParaRPr>
          </a:p>
        </p:txBody>
      </p:sp>
      <p:sp>
        <p:nvSpPr>
          <p:cNvPr id="26" name="Footer Placeholder 4"/>
          <p:cNvSpPr>
            <a:spLocks noGrp="1"/>
          </p:cNvSpPr>
          <p:nvPr>
            <p:ph type="ftr" sz="quarter" idx="11"/>
          </p:nvPr>
        </p:nvSpPr>
        <p:spPr>
          <a:xfrm>
            <a:off x="2651760" y="4857226"/>
            <a:ext cx="3657600" cy="274320"/>
          </a:xfrm>
          <a:prstGeom prst="rect">
            <a:avLst/>
          </a:prstGeom>
        </p:spPr>
        <p:txBody>
          <a:bodyPr anchor="ctr" anchorCtr="0"/>
          <a:lstStyle>
            <a:lvl1pPr algn="ctr">
              <a:defRPr>
                <a:solidFill>
                  <a:schemeClr val="bg1"/>
                </a:solidFill>
              </a:defRPr>
            </a:lvl1pPr>
          </a:lstStyle>
          <a:p>
            <a:endParaRPr lang="en-US" dirty="0">
              <a:solidFill>
                <a:prstClr val="white"/>
              </a:solidFill>
            </a:endParaRPr>
          </a:p>
        </p:txBody>
      </p:sp>
      <p:pic>
        <p:nvPicPr>
          <p:cNvPr id="12" name="Picture 11"/>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053248" y="4805200"/>
            <a:ext cx="2090755" cy="338300"/>
          </a:xfrm>
          <a:prstGeom prst="rect">
            <a:avLst/>
          </a:prstGeom>
        </p:spPr>
      </p:pic>
    </p:spTree>
    <p:extLst>
      <p:ext uri="{BB962C8B-B14F-4D97-AF65-F5344CB8AC3E}">
        <p14:creationId xmlns:p14="http://schemas.microsoft.com/office/powerpoint/2010/main" val="2953830053"/>
      </p:ext>
    </p:extLst>
  </p:cSld>
  <p:clrMapOvr>
    <a:masterClrMapping/>
  </p:clrMapOvr>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5 Topic Title_Caption_Picture">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
            <a:ext cx="9144000" cy="109655"/>
          </a:xfrm>
          <a:prstGeom prst="rect">
            <a:avLst/>
          </a:prstGeom>
        </p:spPr>
      </p:pic>
      <p:pic>
        <p:nvPicPr>
          <p:cNvPr id="18" name="Picture 1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772" y="4814536"/>
            <a:ext cx="9144000" cy="328965"/>
          </a:xfrm>
          <a:prstGeom prst="rect">
            <a:avLst/>
          </a:prstGeom>
        </p:spPr>
      </p:pic>
      <p:sp>
        <p:nvSpPr>
          <p:cNvPr id="2" name="Title 1"/>
          <p:cNvSpPr>
            <a:spLocks noGrp="1"/>
          </p:cNvSpPr>
          <p:nvPr>
            <p:ph type="title"/>
          </p:nvPr>
        </p:nvSpPr>
        <p:spPr>
          <a:xfrm>
            <a:off x="304800" y="116587"/>
            <a:ext cx="3200400" cy="538163"/>
          </a:xfrm>
        </p:spPr>
        <p:txBody>
          <a:bodyPr anchor="b" anchorCtr="0">
            <a:normAutofit/>
          </a:bodyPr>
          <a:lstStyle>
            <a:lvl1pPr algn="l">
              <a:defRPr sz="1800" b="0">
                <a:solidFill>
                  <a:schemeClr val="tx2"/>
                </a:solidFill>
              </a:defRPr>
            </a:lvl1pPr>
          </a:lstStyle>
          <a:p>
            <a:r>
              <a:rPr lang="en-US" smtClean="0"/>
              <a:t>Click to edit Master title style</a:t>
            </a:r>
            <a:endParaRPr lang="en-US" dirty="0"/>
          </a:p>
        </p:txBody>
      </p:sp>
      <p:sp>
        <p:nvSpPr>
          <p:cNvPr id="26" name="Slide Number Placeholder 5"/>
          <p:cNvSpPr>
            <a:spLocks noGrp="1"/>
          </p:cNvSpPr>
          <p:nvPr>
            <p:ph type="sldNum" sz="quarter" idx="12"/>
          </p:nvPr>
        </p:nvSpPr>
        <p:spPr>
          <a:xfrm>
            <a:off x="0" y="4857228"/>
            <a:ext cx="609600" cy="273844"/>
          </a:xfrm>
          <a:prstGeom prst="rect">
            <a:avLst/>
          </a:prstGeom>
        </p:spPr>
        <p:txBody>
          <a:bodyPr anchor="ctr" anchorCtr="0"/>
          <a:lstStyle>
            <a:lvl1pPr algn="ctr">
              <a:defRPr sz="1200">
                <a:solidFill>
                  <a:schemeClr val="bg1"/>
                </a:solidFill>
              </a:defRPr>
            </a:lvl1pPr>
          </a:lstStyle>
          <a:p>
            <a:fld id="{026CCAEB-CB17-44EB-A892-4553F1D666B6}" type="slidenum">
              <a:rPr lang="en-US" smtClean="0">
                <a:solidFill>
                  <a:prstClr val="white"/>
                </a:solidFill>
              </a:rPr>
              <a:pPr/>
              <a:t>‹#›</a:t>
            </a:fld>
            <a:endParaRPr lang="en-US" dirty="0">
              <a:solidFill>
                <a:prstClr val="white"/>
              </a:solidFill>
            </a:endParaRPr>
          </a:p>
        </p:txBody>
      </p:sp>
      <p:sp>
        <p:nvSpPr>
          <p:cNvPr id="27" name="Footer Placeholder 4"/>
          <p:cNvSpPr>
            <a:spLocks noGrp="1"/>
          </p:cNvSpPr>
          <p:nvPr>
            <p:ph type="ftr" sz="quarter" idx="11"/>
          </p:nvPr>
        </p:nvSpPr>
        <p:spPr>
          <a:xfrm>
            <a:off x="2651760" y="4857226"/>
            <a:ext cx="3657600" cy="274320"/>
          </a:xfrm>
          <a:prstGeom prst="rect">
            <a:avLst/>
          </a:prstGeom>
        </p:spPr>
        <p:txBody>
          <a:bodyPr anchor="ctr" anchorCtr="0"/>
          <a:lstStyle>
            <a:lvl1pPr algn="ctr">
              <a:defRPr>
                <a:solidFill>
                  <a:schemeClr val="bg1"/>
                </a:solidFill>
              </a:defRPr>
            </a:lvl1pPr>
          </a:lstStyle>
          <a:p>
            <a:endParaRPr lang="en-US" dirty="0">
              <a:solidFill>
                <a:prstClr val="white"/>
              </a:solidFill>
            </a:endParaRPr>
          </a:p>
        </p:txBody>
      </p:sp>
      <p:sp>
        <p:nvSpPr>
          <p:cNvPr id="11" name="Picture Placeholder 14"/>
          <p:cNvSpPr>
            <a:spLocks noGrp="1"/>
          </p:cNvSpPr>
          <p:nvPr>
            <p:ph type="pic" sz="quarter" idx="17"/>
          </p:nvPr>
        </p:nvSpPr>
        <p:spPr>
          <a:xfrm>
            <a:off x="3575304" y="116586"/>
            <a:ext cx="5111496" cy="4594860"/>
          </a:xfrm>
        </p:spPr>
        <p:txBody>
          <a:bodyPr>
            <a:normAutofit/>
          </a:bodyPr>
          <a:lstStyle>
            <a:lvl1pPr>
              <a:buFont typeface="Arial" pitchFamily="34" charset="0"/>
              <a:buNone/>
              <a:defRPr sz="1600"/>
            </a:lvl1pPr>
          </a:lstStyle>
          <a:p>
            <a:r>
              <a:rPr lang="en-US" smtClean="0"/>
              <a:t>Click icon to add picture</a:t>
            </a:r>
            <a:endParaRPr lang="en-US" dirty="0"/>
          </a:p>
        </p:txBody>
      </p:sp>
      <p:sp>
        <p:nvSpPr>
          <p:cNvPr id="13" name="Date Placeholder 3"/>
          <p:cNvSpPr>
            <a:spLocks noGrp="1"/>
          </p:cNvSpPr>
          <p:nvPr>
            <p:ph type="dt" sz="half" idx="10"/>
          </p:nvPr>
        </p:nvSpPr>
        <p:spPr>
          <a:xfrm>
            <a:off x="1371600" y="4857228"/>
            <a:ext cx="838200" cy="273844"/>
          </a:xfrm>
          <a:prstGeom prst="rect">
            <a:avLst/>
          </a:prstGeom>
        </p:spPr>
        <p:txBody>
          <a:bodyPr anchor="ctr" anchorCtr="0"/>
          <a:lstStyle>
            <a:lvl1pPr>
              <a:defRPr>
                <a:solidFill>
                  <a:schemeClr val="bg1"/>
                </a:solidFill>
              </a:defRPr>
            </a:lvl1pPr>
          </a:lstStyle>
          <a:p>
            <a:endParaRPr lang="en-US" dirty="0">
              <a:solidFill>
                <a:prstClr val="white"/>
              </a:solidFill>
            </a:endParaRPr>
          </a:p>
        </p:txBody>
      </p:sp>
      <p:sp>
        <p:nvSpPr>
          <p:cNvPr id="14" name="Subtitle 2"/>
          <p:cNvSpPr>
            <a:spLocks noGrp="1"/>
          </p:cNvSpPr>
          <p:nvPr>
            <p:ph type="subTitle" idx="1" hasCustomPrompt="1"/>
          </p:nvPr>
        </p:nvSpPr>
        <p:spPr>
          <a:xfrm>
            <a:off x="304800" y="734975"/>
            <a:ext cx="3200400" cy="3977640"/>
          </a:xfrm>
        </p:spPr>
        <p:txBody>
          <a:bodyPr/>
          <a:lstStyle>
            <a:lvl1pPr marL="236538" marR="0" indent="-225425" algn="l" defTabSz="914400" rtl="0" eaLnBrk="1" fontAlgn="auto" latinLnBrk="0" hangingPunct="1">
              <a:lnSpc>
                <a:spcPct val="100000"/>
              </a:lnSpc>
              <a:spcBef>
                <a:spcPct val="20000"/>
              </a:spcBef>
              <a:spcAft>
                <a:spcPts val="0"/>
              </a:spcAft>
              <a:buClrTx/>
              <a:buSzPct val="100000"/>
              <a:buFontTx/>
              <a:buBlip>
                <a:blip r:embed="rId4"/>
              </a:buBlip>
              <a:tabLst/>
              <a:defRPr sz="1600">
                <a:solidFill>
                  <a:schemeClr val="tx2"/>
                </a:solidFill>
                <a:latin typeface="+mj-lt"/>
              </a:defRPr>
            </a:lvl1pPr>
            <a:lvl2pPr marL="573088" marR="0" indent="-233363" algn="l" defTabSz="914400" rtl="0" eaLnBrk="1" fontAlgn="auto" latinLnBrk="0" hangingPunct="1">
              <a:lnSpc>
                <a:spcPct val="100000"/>
              </a:lnSpc>
              <a:spcBef>
                <a:spcPct val="20000"/>
              </a:spcBef>
              <a:spcAft>
                <a:spcPts val="0"/>
              </a:spcAft>
              <a:buClrTx/>
              <a:buSzPct val="110000"/>
              <a:buFontTx/>
              <a:buBlip>
                <a:blip r:embed="rId4"/>
              </a:buBlip>
              <a:tabLst/>
              <a:defRPr sz="1400">
                <a:solidFill>
                  <a:schemeClr val="tx1">
                    <a:lumMod val="75000"/>
                    <a:lumOff val="25000"/>
                  </a:schemeClr>
                </a:solidFill>
              </a:defRPr>
            </a:lvl2pPr>
            <a:lvl3pPr marL="919163" marR="0" indent="-228600" algn="l" defTabSz="914400" rtl="0" eaLnBrk="1" fontAlgn="auto" latinLnBrk="0" hangingPunct="1">
              <a:lnSpc>
                <a:spcPct val="100000"/>
              </a:lnSpc>
              <a:spcBef>
                <a:spcPct val="20000"/>
              </a:spcBef>
              <a:spcAft>
                <a:spcPts val="0"/>
              </a:spcAft>
              <a:buClrTx/>
              <a:buSzPct val="110000"/>
              <a:buFontTx/>
              <a:buBlip>
                <a:blip r:embed="rId4"/>
              </a:buBlip>
              <a:tabLst/>
              <a:defRPr sz="1200">
                <a:solidFill>
                  <a:schemeClr val="tx1">
                    <a:lumMod val="75000"/>
                    <a:lumOff val="25000"/>
                  </a:schemeClr>
                </a:solidFill>
              </a:defRPr>
            </a:lvl3pPr>
            <a:lvl4pPr marL="1249363" marR="0" indent="-228600" algn="l" defTabSz="914400" rtl="0" eaLnBrk="1" fontAlgn="auto" latinLnBrk="0" hangingPunct="1">
              <a:lnSpc>
                <a:spcPct val="100000"/>
              </a:lnSpc>
              <a:spcBef>
                <a:spcPct val="20000"/>
              </a:spcBef>
              <a:spcAft>
                <a:spcPts val="0"/>
              </a:spcAft>
              <a:buClrTx/>
              <a:buSzPct val="110000"/>
              <a:buFontTx/>
              <a:buBlip>
                <a:blip r:embed="rId4"/>
              </a:buBlip>
              <a:tabLst/>
              <a:defRPr sz="1100">
                <a:solidFill>
                  <a:schemeClr val="tx1">
                    <a:lumMod val="75000"/>
                    <a:lumOff val="25000"/>
                  </a:schemeClr>
                </a:solidFill>
              </a:defRPr>
            </a:lvl4pPr>
            <a:lvl5pPr marL="1600200" marR="0" indent="-228600" algn="l" defTabSz="914400" rtl="0" eaLnBrk="1" fontAlgn="auto" latinLnBrk="0" hangingPunct="1">
              <a:lnSpc>
                <a:spcPct val="100000"/>
              </a:lnSpc>
              <a:spcBef>
                <a:spcPct val="20000"/>
              </a:spcBef>
              <a:spcAft>
                <a:spcPts val="0"/>
              </a:spcAft>
              <a:buClrTx/>
              <a:buSzPct val="110000"/>
              <a:buFontTx/>
              <a:buBlip>
                <a:blip r:embed="rId4"/>
              </a:buBlip>
              <a:tabLst/>
              <a:defRPr sz="1000">
                <a:solidFill>
                  <a:schemeClr val="tx1">
                    <a:lumMod val="75000"/>
                    <a:lumOff val="2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15" name="Picture 14"/>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7053248" y="4805200"/>
            <a:ext cx="2090755" cy="338300"/>
          </a:xfrm>
          <a:prstGeom prst="rect">
            <a:avLst/>
          </a:prstGeom>
        </p:spPr>
      </p:pic>
    </p:spTree>
    <p:extLst>
      <p:ext uri="{BB962C8B-B14F-4D97-AF65-F5344CB8AC3E}">
        <p14:creationId xmlns:p14="http://schemas.microsoft.com/office/powerpoint/2010/main" val="3853240054"/>
      </p:ext>
    </p:extLst>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2.6 Picture_Caption_Text">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
            <a:ext cx="9144000" cy="109655"/>
          </a:xfrm>
          <a:prstGeom prst="rect">
            <a:avLst/>
          </a:prstGeom>
        </p:spPr>
      </p:pic>
      <p:pic>
        <p:nvPicPr>
          <p:cNvPr id="15" name="Picture 1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772" y="4814536"/>
            <a:ext cx="9144000" cy="328965"/>
          </a:xfrm>
          <a:prstGeom prst="rect">
            <a:avLst/>
          </a:prstGeom>
        </p:spPr>
      </p:pic>
      <p:sp>
        <p:nvSpPr>
          <p:cNvPr id="2" name="Title 1"/>
          <p:cNvSpPr>
            <a:spLocks noGrp="1"/>
          </p:cNvSpPr>
          <p:nvPr>
            <p:ph type="title"/>
          </p:nvPr>
        </p:nvSpPr>
        <p:spPr>
          <a:xfrm>
            <a:off x="457200" y="3714751"/>
            <a:ext cx="8305800" cy="425054"/>
          </a:xfrm>
        </p:spPr>
        <p:txBody>
          <a:bodyPr anchor="b">
            <a:normAutofit/>
          </a:bodyPr>
          <a:lstStyle>
            <a:lvl1pPr algn="l">
              <a:defRPr sz="1600" b="0">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228600" y="116586"/>
            <a:ext cx="8686800" cy="3541014"/>
          </a:xfrm>
        </p:spPr>
        <p:txBody>
          <a:bodyPr>
            <a:normAutofit/>
          </a:bodyPr>
          <a:lstStyle>
            <a:lvl1pPr marL="0" indent="0" algn="ctr">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09600" y="4147100"/>
            <a:ext cx="8153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Date Placeholder 3"/>
          <p:cNvSpPr>
            <a:spLocks noGrp="1"/>
          </p:cNvSpPr>
          <p:nvPr>
            <p:ph type="dt" sz="half" idx="10"/>
          </p:nvPr>
        </p:nvSpPr>
        <p:spPr>
          <a:xfrm>
            <a:off x="1371600" y="4857228"/>
            <a:ext cx="838200" cy="273844"/>
          </a:xfrm>
          <a:prstGeom prst="rect">
            <a:avLst/>
          </a:prstGeom>
        </p:spPr>
        <p:txBody>
          <a:bodyPr anchor="ctr" anchorCtr="0"/>
          <a:lstStyle>
            <a:lvl1pPr>
              <a:defRPr>
                <a:solidFill>
                  <a:schemeClr val="bg1"/>
                </a:solidFill>
              </a:defRPr>
            </a:lvl1pPr>
          </a:lstStyle>
          <a:p>
            <a:endParaRPr lang="en-US" dirty="0">
              <a:solidFill>
                <a:prstClr val="white"/>
              </a:solidFill>
            </a:endParaRPr>
          </a:p>
        </p:txBody>
      </p:sp>
      <p:sp>
        <p:nvSpPr>
          <p:cNvPr id="26" name="Slide Number Placeholder 5"/>
          <p:cNvSpPr>
            <a:spLocks noGrp="1"/>
          </p:cNvSpPr>
          <p:nvPr>
            <p:ph type="sldNum" sz="quarter" idx="12"/>
          </p:nvPr>
        </p:nvSpPr>
        <p:spPr>
          <a:xfrm>
            <a:off x="0" y="4857228"/>
            <a:ext cx="609600" cy="273844"/>
          </a:xfrm>
          <a:prstGeom prst="rect">
            <a:avLst/>
          </a:prstGeom>
        </p:spPr>
        <p:txBody>
          <a:bodyPr anchor="ctr" anchorCtr="0"/>
          <a:lstStyle>
            <a:lvl1pPr algn="ctr">
              <a:defRPr sz="1200">
                <a:solidFill>
                  <a:schemeClr val="bg1"/>
                </a:solidFill>
              </a:defRPr>
            </a:lvl1pPr>
          </a:lstStyle>
          <a:p>
            <a:fld id="{026CCAEB-CB17-44EB-A892-4553F1D666B6}" type="slidenum">
              <a:rPr lang="en-US" smtClean="0">
                <a:solidFill>
                  <a:prstClr val="white"/>
                </a:solidFill>
              </a:rPr>
              <a:pPr/>
              <a:t>‹#›</a:t>
            </a:fld>
            <a:endParaRPr lang="en-US" dirty="0">
              <a:solidFill>
                <a:prstClr val="white"/>
              </a:solidFill>
            </a:endParaRPr>
          </a:p>
        </p:txBody>
      </p:sp>
      <p:sp>
        <p:nvSpPr>
          <p:cNvPr id="27" name="Footer Placeholder 4"/>
          <p:cNvSpPr>
            <a:spLocks noGrp="1"/>
          </p:cNvSpPr>
          <p:nvPr>
            <p:ph type="ftr" sz="quarter" idx="11"/>
          </p:nvPr>
        </p:nvSpPr>
        <p:spPr>
          <a:xfrm>
            <a:off x="2651760" y="4857226"/>
            <a:ext cx="3657600" cy="274320"/>
          </a:xfrm>
          <a:prstGeom prst="rect">
            <a:avLst/>
          </a:prstGeom>
        </p:spPr>
        <p:txBody>
          <a:bodyPr anchor="ctr" anchorCtr="0"/>
          <a:lstStyle>
            <a:lvl1pPr algn="ctr">
              <a:defRPr>
                <a:solidFill>
                  <a:schemeClr val="bg1"/>
                </a:solidFill>
              </a:defRPr>
            </a:lvl1pPr>
          </a:lstStyle>
          <a:p>
            <a:endParaRPr lang="en-US" dirty="0">
              <a:solidFill>
                <a:prstClr val="white"/>
              </a:solidFill>
            </a:endParaRPr>
          </a:p>
        </p:txBody>
      </p:sp>
      <p:pic>
        <p:nvPicPr>
          <p:cNvPr id="13" name="Picture 12"/>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053248" y="4805200"/>
            <a:ext cx="2090755" cy="338300"/>
          </a:xfrm>
          <a:prstGeom prst="rect">
            <a:avLst/>
          </a:prstGeom>
        </p:spPr>
      </p:pic>
    </p:spTree>
    <p:extLst>
      <p:ext uri="{BB962C8B-B14F-4D97-AF65-F5344CB8AC3E}">
        <p14:creationId xmlns:p14="http://schemas.microsoft.com/office/powerpoint/2010/main" val="79730368"/>
      </p:ext>
    </p:extLst>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2.7 Blank">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
            <a:ext cx="9144000" cy="109655"/>
          </a:xfrm>
          <a:prstGeom prst="rect">
            <a:avLst/>
          </a:prstGeom>
        </p:spPr>
      </p:pic>
      <p:pic>
        <p:nvPicPr>
          <p:cNvPr id="13" name="Picture 1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772" y="4814536"/>
            <a:ext cx="9144000" cy="328965"/>
          </a:xfrm>
          <a:prstGeom prst="rect">
            <a:avLst/>
          </a:prstGeom>
        </p:spPr>
      </p:pic>
      <p:sp>
        <p:nvSpPr>
          <p:cNvPr id="23" name="Slide Number Placeholder 5"/>
          <p:cNvSpPr>
            <a:spLocks noGrp="1"/>
          </p:cNvSpPr>
          <p:nvPr>
            <p:ph type="sldNum" sz="quarter" idx="12"/>
          </p:nvPr>
        </p:nvSpPr>
        <p:spPr>
          <a:xfrm>
            <a:off x="0" y="4857228"/>
            <a:ext cx="609600" cy="273844"/>
          </a:xfrm>
          <a:prstGeom prst="rect">
            <a:avLst/>
          </a:prstGeom>
        </p:spPr>
        <p:txBody>
          <a:bodyPr anchor="ctr" anchorCtr="0"/>
          <a:lstStyle>
            <a:lvl1pPr algn="ctr">
              <a:defRPr sz="1200">
                <a:solidFill>
                  <a:schemeClr val="bg1"/>
                </a:solidFill>
              </a:defRPr>
            </a:lvl1pPr>
          </a:lstStyle>
          <a:p>
            <a:fld id="{026CCAEB-CB17-44EB-A892-4553F1D666B6}" type="slidenum">
              <a:rPr lang="en-US" smtClean="0">
                <a:solidFill>
                  <a:prstClr val="white"/>
                </a:solidFill>
              </a:rPr>
              <a:pPr/>
              <a:t>‹#›</a:t>
            </a:fld>
            <a:endParaRPr lang="en-US" dirty="0">
              <a:solidFill>
                <a:prstClr val="white"/>
              </a:solidFill>
            </a:endParaRPr>
          </a:p>
        </p:txBody>
      </p:sp>
      <p:sp>
        <p:nvSpPr>
          <p:cNvPr id="24" name="Footer Placeholder 4"/>
          <p:cNvSpPr>
            <a:spLocks noGrp="1"/>
          </p:cNvSpPr>
          <p:nvPr>
            <p:ph type="ftr" sz="quarter" idx="11"/>
          </p:nvPr>
        </p:nvSpPr>
        <p:spPr>
          <a:xfrm>
            <a:off x="2651760" y="4857226"/>
            <a:ext cx="3657600" cy="274320"/>
          </a:xfrm>
          <a:prstGeom prst="rect">
            <a:avLst/>
          </a:prstGeom>
        </p:spPr>
        <p:txBody>
          <a:bodyPr anchor="ctr" anchorCtr="0"/>
          <a:lstStyle>
            <a:lvl1pPr algn="ctr">
              <a:defRPr>
                <a:solidFill>
                  <a:schemeClr val="bg1"/>
                </a:solidFill>
              </a:defRPr>
            </a:lvl1pPr>
          </a:lstStyle>
          <a:p>
            <a:endParaRPr lang="en-US" dirty="0">
              <a:solidFill>
                <a:prstClr val="white"/>
              </a:solidFill>
            </a:endParaRPr>
          </a:p>
        </p:txBody>
      </p:sp>
      <p:sp>
        <p:nvSpPr>
          <p:cNvPr id="8" name="Date Placeholder 3"/>
          <p:cNvSpPr>
            <a:spLocks noGrp="1"/>
          </p:cNvSpPr>
          <p:nvPr>
            <p:ph type="dt" sz="half" idx="10"/>
          </p:nvPr>
        </p:nvSpPr>
        <p:spPr>
          <a:xfrm>
            <a:off x="1371600" y="4857228"/>
            <a:ext cx="838200" cy="273844"/>
          </a:xfrm>
          <a:prstGeom prst="rect">
            <a:avLst/>
          </a:prstGeom>
        </p:spPr>
        <p:txBody>
          <a:bodyPr anchor="ctr" anchorCtr="0"/>
          <a:lstStyle>
            <a:lvl1pPr>
              <a:defRPr>
                <a:solidFill>
                  <a:schemeClr val="bg1"/>
                </a:solidFill>
              </a:defRPr>
            </a:lvl1pPr>
          </a:lstStyle>
          <a:p>
            <a:endParaRPr lang="en-US" dirty="0">
              <a:solidFill>
                <a:prstClr val="white"/>
              </a:solidFill>
            </a:endParaRPr>
          </a:p>
        </p:txBody>
      </p:sp>
      <p:pic>
        <p:nvPicPr>
          <p:cNvPr id="3" name="Picture 2"/>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053248" y="4805200"/>
            <a:ext cx="2090755" cy="338300"/>
          </a:xfrm>
          <a:prstGeom prst="rect">
            <a:avLst/>
          </a:prstGeom>
        </p:spPr>
      </p:pic>
    </p:spTree>
    <p:extLst>
      <p:ext uri="{BB962C8B-B14F-4D97-AF65-F5344CB8AC3E}">
        <p14:creationId xmlns:p14="http://schemas.microsoft.com/office/powerpoint/2010/main" val="2046477259"/>
      </p:ext>
    </p:extLst>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3.1 Action Plan Pic1">
    <p:bg>
      <p:bgPr>
        <a:solidFill>
          <a:schemeClr val="bg1"/>
        </a:soli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822961"/>
            <a:ext cx="9144000" cy="685343"/>
          </a:xfrm>
          <a:prstGeom prst="rect">
            <a:avLst/>
          </a:prstGeom>
        </p:spPr>
      </p:pic>
      <p:sp>
        <p:nvSpPr>
          <p:cNvPr id="2" name="Title 1"/>
          <p:cNvSpPr>
            <a:spLocks noGrp="1"/>
          </p:cNvSpPr>
          <p:nvPr>
            <p:ph type="ctrTitle"/>
          </p:nvPr>
        </p:nvSpPr>
        <p:spPr>
          <a:xfrm>
            <a:off x="548640" y="1645919"/>
            <a:ext cx="8138160" cy="754380"/>
          </a:xfrm>
        </p:spPr>
        <p:txBody>
          <a:bodyPr anchor="b" anchorCtr="0">
            <a:normAutofit/>
          </a:bodyPr>
          <a:lstStyle>
            <a:lvl1pPr algn="l">
              <a:defRPr sz="3200">
                <a:solidFill>
                  <a:schemeClr val="tx2"/>
                </a:solidFill>
                <a:effectLst>
                  <a:outerShdw blurRad="50800" dist="38100" dir="2700000" algn="tl" rotWithShape="0">
                    <a:prstClr val="black">
                      <a:alpha val="40000"/>
                    </a:prstClr>
                  </a:outerShdw>
                </a:effectLst>
                <a:latin typeface="+mj-lt"/>
              </a:defRPr>
            </a:lvl1pPr>
          </a:lstStyle>
          <a:p>
            <a:r>
              <a:rPr lang="en-US" smtClean="0"/>
              <a:t>Click to edit Master title style</a:t>
            </a:r>
            <a:endParaRPr lang="en-US" dirty="0"/>
          </a:p>
        </p:txBody>
      </p:sp>
      <p:sp>
        <p:nvSpPr>
          <p:cNvPr id="3" name="Subtitle 2"/>
          <p:cNvSpPr>
            <a:spLocks noGrp="1"/>
          </p:cNvSpPr>
          <p:nvPr>
            <p:ph type="subTitle" idx="1" hasCustomPrompt="1"/>
          </p:nvPr>
        </p:nvSpPr>
        <p:spPr>
          <a:xfrm>
            <a:off x="640080" y="2468880"/>
            <a:ext cx="8046720" cy="2263140"/>
          </a:xfrm>
        </p:spPr>
        <p:txBody>
          <a:bodyPr/>
          <a:lstStyle>
            <a:lvl1pPr marL="342900" marR="0" indent="-342900" algn="l" defTabSz="914400" rtl="0" eaLnBrk="1" fontAlgn="auto" latinLnBrk="0" hangingPunct="1">
              <a:lnSpc>
                <a:spcPct val="100000"/>
              </a:lnSpc>
              <a:spcBef>
                <a:spcPct val="20000"/>
              </a:spcBef>
              <a:spcAft>
                <a:spcPts val="0"/>
              </a:spcAft>
              <a:buClrTx/>
              <a:buSzPct val="100000"/>
              <a:buFontTx/>
              <a:buBlip>
                <a:blip r:embed="rId3"/>
              </a:buBlip>
              <a:tabLst/>
              <a:defRPr sz="2000">
                <a:solidFill>
                  <a:schemeClr val="tx2"/>
                </a:solidFill>
                <a:latin typeface="+mj-lt"/>
              </a:defRPr>
            </a:lvl1pPr>
            <a:lvl2pPr marL="742950" marR="0" indent="-285750" algn="l" defTabSz="914400" rtl="0" eaLnBrk="1" fontAlgn="auto" latinLnBrk="0" hangingPunct="1">
              <a:lnSpc>
                <a:spcPct val="100000"/>
              </a:lnSpc>
              <a:spcBef>
                <a:spcPct val="20000"/>
              </a:spcBef>
              <a:spcAft>
                <a:spcPts val="0"/>
              </a:spcAft>
              <a:buClrTx/>
              <a:buSzPct val="110000"/>
              <a:buFontTx/>
              <a:buBlip>
                <a:blip r:embed="rId3"/>
              </a:buBlip>
              <a:tabLst/>
              <a:defRPr sz="1800">
                <a:solidFill>
                  <a:schemeClr val="tx1">
                    <a:lumMod val="75000"/>
                    <a:lumOff val="25000"/>
                  </a:schemeClr>
                </a:solidFill>
              </a:defRPr>
            </a:lvl2pPr>
            <a:lvl3pPr marL="1143000" marR="0" indent="-228600" algn="l" defTabSz="914400" rtl="0" eaLnBrk="1" fontAlgn="auto" latinLnBrk="0" hangingPunct="1">
              <a:lnSpc>
                <a:spcPct val="100000"/>
              </a:lnSpc>
              <a:spcBef>
                <a:spcPct val="20000"/>
              </a:spcBef>
              <a:spcAft>
                <a:spcPts val="0"/>
              </a:spcAft>
              <a:buClrTx/>
              <a:buSzPct val="110000"/>
              <a:buFontTx/>
              <a:buBlip>
                <a:blip r:embed="rId3"/>
              </a:buBlip>
              <a:tabLst/>
              <a:defRPr sz="1600">
                <a:solidFill>
                  <a:schemeClr val="tx1">
                    <a:lumMod val="75000"/>
                    <a:lumOff val="25000"/>
                  </a:schemeClr>
                </a:solidFill>
              </a:defRPr>
            </a:lvl3pPr>
            <a:lvl4pPr marL="1600200" marR="0" indent="-228600" algn="l" defTabSz="914400" rtl="0" eaLnBrk="1" fontAlgn="auto" latinLnBrk="0" hangingPunct="1">
              <a:lnSpc>
                <a:spcPct val="100000"/>
              </a:lnSpc>
              <a:spcBef>
                <a:spcPct val="20000"/>
              </a:spcBef>
              <a:spcAft>
                <a:spcPts val="0"/>
              </a:spcAft>
              <a:buClrTx/>
              <a:buSzPct val="110000"/>
              <a:buFontTx/>
              <a:buBlip>
                <a:blip r:embed="rId3"/>
              </a:buBlip>
              <a:tabLst/>
              <a:defRPr sz="1400">
                <a:solidFill>
                  <a:schemeClr val="tx1">
                    <a:lumMod val="75000"/>
                    <a:lumOff val="25000"/>
                  </a:schemeClr>
                </a:solidFill>
              </a:defRPr>
            </a:lvl4pPr>
            <a:lvl5pPr marL="2057400" marR="0" indent="-228600" algn="l" defTabSz="914400" rtl="0" eaLnBrk="1" fontAlgn="auto" latinLnBrk="0" hangingPunct="1">
              <a:lnSpc>
                <a:spcPct val="100000"/>
              </a:lnSpc>
              <a:spcBef>
                <a:spcPct val="20000"/>
              </a:spcBef>
              <a:spcAft>
                <a:spcPts val="0"/>
              </a:spcAft>
              <a:buClrTx/>
              <a:buSzPct val="110000"/>
              <a:buFontTx/>
              <a:buBlip>
                <a:blip r:embed="rId3"/>
              </a:buBlip>
              <a:tabLst/>
              <a:defRPr sz="1200">
                <a:solidFill>
                  <a:schemeClr val="tx1">
                    <a:lumMod val="75000"/>
                    <a:lumOff val="2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Footer Placeholder 4"/>
          <p:cNvSpPr>
            <a:spLocks noGrp="1"/>
          </p:cNvSpPr>
          <p:nvPr>
            <p:ph type="ftr" sz="quarter" idx="11"/>
          </p:nvPr>
        </p:nvSpPr>
        <p:spPr>
          <a:xfrm>
            <a:off x="2651760" y="4857228"/>
            <a:ext cx="3657600" cy="273844"/>
          </a:xfrm>
          <a:prstGeom prst="rect">
            <a:avLst/>
          </a:prstGeom>
        </p:spPr>
        <p:txBody>
          <a:bodyPr anchor="ctr" anchorCtr="0"/>
          <a:lstStyle>
            <a:lvl1pPr algn="ctr">
              <a:defRPr>
                <a:solidFill>
                  <a:schemeClr val="tx1"/>
                </a:solidFill>
              </a:defRPr>
            </a:lvl1pPr>
          </a:lstStyle>
          <a:p>
            <a:endParaRPr lang="en-US" dirty="0">
              <a:solidFill>
                <a:prstClr val="black"/>
              </a:solidFill>
            </a:endParaRPr>
          </a:p>
        </p:txBody>
      </p:sp>
      <p:sp>
        <p:nvSpPr>
          <p:cNvPr id="14" name="Date Placeholder 3"/>
          <p:cNvSpPr>
            <a:spLocks noGrp="1"/>
          </p:cNvSpPr>
          <p:nvPr>
            <p:ph type="dt" sz="half" idx="10"/>
          </p:nvPr>
        </p:nvSpPr>
        <p:spPr>
          <a:xfrm>
            <a:off x="1371600" y="4857228"/>
            <a:ext cx="838200" cy="273844"/>
          </a:xfrm>
          <a:prstGeom prst="rect">
            <a:avLst/>
          </a:prstGeom>
        </p:spPr>
        <p:txBody>
          <a:bodyPr anchor="ctr" anchorCtr="0"/>
          <a:lstStyle>
            <a:lvl1pPr>
              <a:defRPr>
                <a:solidFill>
                  <a:schemeClr val="tx1"/>
                </a:solidFill>
              </a:defRPr>
            </a:lvl1pPr>
          </a:lstStyle>
          <a:p>
            <a:endParaRPr lang="en-US" dirty="0">
              <a:solidFill>
                <a:prstClr val="black"/>
              </a:solidFill>
            </a:endParaRPr>
          </a:p>
        </p:txBody>
      </p:sp>
      <p:sp>
        <p:nvSpPr>
          <p:cNvPr id="15" name="Slide Number Placeholder 5"/>
          <p:cNvSpPr>
            <a:spLocks noGrp="1"/>
          </p:cNvSpPr>
          <p:nvPr>
            <p:ph type="sldNum" sz="quarter" idx="12"/>
          </p:nvPr>
        </p:nvSpPr>
        <p:spPr>
          <a:xfrm>
            <a:off x="0" y="4857228"/>
            <a:ext cx="609600" cy="273844"/>
          </a:xfrm>
          <a:prstGeom prst="rect">
            <a:avLst/>
          </a:prstGeom>
        </p:spPr>
        <p:txBody>
          <a:bodyPr anchor="ctr" anchorCtr="0"/>
          <a:lstStyle>
            <a:lvl1pPr algn="ctr">
              <a:defRPr sz="1200">
                <a:solidFill>
                  <a:schemeClr val="tx1"/>
                </a:solidFill>
              </a:defRPr>
            </a:lvl1pPr>
          </a:lstStyle>
          <a:p>
            <a:fld id="{026CCAEB-CB17-44EB-A892-4553F1D666B6}" type="slidenum">
              <a:rPr lang="en-US" smtClean="0">
                <a:solidFill>
                  <a:prstClr val="black"/>
                </a:solidFill>
              </a:rPr>
              <a:pPr/>
              <a:t>‹#›</a:t>
            </a:fld>
            <a:endParaRPr lang="en-US" dirty="0">
              <a:solidFill>
                <a:prstClr val="black"/>
              </a:solidFill>
            </a:endParaRPr>
          </a:p>
        </p:txBody>
      </p:sp>
      <p:sp>
        <p:nvSpPr>
          <p:cNvPr id="11" name="TextBox 10"/>
          <p:cNvSpPr txBox="1"/>
          <p:nvPr userDrawn="1"/>
        </p:nvSpPr>
        <p:spPr>
          <a:xfrm>
            <a:off x="91440" y="960120"/>
            <a:ext cx="1295400" cy="285750"/>
          </a:xfrm>
          <a:prstGeom prst="rect">
            <a:avLst/>
          </a:prstGeom>
          <a:noFill/>
          <a:effectLst>
            <a:outerShdw blurRad="50800" dist="38100" dir="2700000" algn="tl" rotWithShape="0">
              <a:prstClr val="black">
                <a:alpha val="40000"/>
              </a:prstClr>
            </a:outerShdw>
          </a:effectLst>
        </p:spPr>
        <p:txBody>
          <a:bodyPr wrap="none" rtlCol="0" anchor="ctr" anchorCtr="0">
            <a:noAutofit/>
          </a:bodyPr>
          <a:lstStyle/>
          <a:p>
            <a:pPr defTabSz="914363">
              <a:buSzPct val="110000"/>
              <a:buFont typeface="Arial" pitchFamily="34" charset="0"/>
              <a:buNone/>
            </a:pPr>
            <a:r>
              <a:rPr lang="en-US" sz="2800" b="1" dirty="0" smtClean="0">
                <a:solidFill>
                  <a:prstClr val="white"/>
                </a:solidFill>
              </a:rPr>
              <a:t>Action Plan</a:t>
            </a:r>
          </a:p>
        </p:txBody>
      </p:sp>
      <p:pic>
        <p:nvPicPr>
          <p:cNvPr id="12" name="Picture 11"/>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048165" y="4805200"/>
            <a:ext cx="2090755" cy="338300"/>
          </a:xfrm>
          <a:prstGeom prst="rect">
            <a:avLst/>
          </a:prstGeom>
        </p:spPr>
      </p:pic>
    </p:spTree>
    <p:extLst>
      <p:ext uri="{BB962C8B-B14F-4D97-AF65-F5344CB8AC3E}">
        <p14:creationId xmlns:p14="http://schemas.microsoft.com/office/powerpoint/2010/main" val="2347226550"/>
      </p:ext>
    </p:extLst>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3.2 Demo Pic1">
    <p:bg>
      <p:bgPr>
        <a:solidFill>
          <a:schemeClr val="bg1"/>
        </a:soli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822961"/>
            <a:ext cx="9144000" cy="685343"/>
          </a:xfrm>
          <a:prstGeom prst="rect">
            <a:avLst/>
          </a:prstGeom>
        </p:spPr>
      </p:pic>
      <p:sp>
        <p:nvSpPr>
          <p:cNvPr id="2" name="Title 1"/>
          <p:cNvSpPr>
            <a:spLocks noGrp="1"/>
          </p:cNvSpPr>
          <p:nvPr>
            <p:ph type="ctrTitle"/>
          </p:nvPr>
        </p:nvSpPr>
        <p:spPr>
          <a:xfrm>
            <a:off x="548640" y="1645919"/>
            <a:ext cx="8138160" cy="754380"/>
          </a:xfrm>
        </p:spPr>
        <p:txBody>
          <a:bodyPr anchor="b" anchorCtr="0">
            <a:normAutofit/>
          </a:bodyPr>
          <a:lstStyle>
            <a:lvl1pPr algn="l">
              <a:defRPr sz="3200">
                <a:solidFill>
                  <a:schemeClr val="tx2"/>
                </a:solidFill>
                <a:effectLst>
                  <a:outerShdw blurRad="50800" dist="38100" dir="2700000" algn="tl" rotWithShape="0">
                    <a:prstClr val="black">
                      <a:alpha val="40000"/>
                    </a:prstClr>
                  </a:outerShdw>
                </a:effectLst>
                <a:latin typeface="+mj-lt"/>
              </a:defRPr>
            </a:lvl1pPr>
          </a:lstStyle>
          <a:p>
            <a:r>
              <a:rPr lang="en-US" smtClean="0"/>
              <a:t>Click to edit Master title style</a:t>
            </a:r>
            <a:endParaRPr lang="en-US" dirty="0"/>
          </a:p>
        </p:txBody>
      </p:sp>
      <p:sp>
        <p:nvSpPr>
          <p:cNvPr id="3" name="Subtitle 2"/>
          <p:cNvSpPr>
            <a:spLocks noGrp="1"/>
          </p:cNvSpPr>
          <p:nvPr>
            <p:ph type="subTitle" idx="1" hasCustomPrompt="1"/>
          </p:nvPr>
        </p:nvSpPr>
        <p:spPr>
          <a:xfrm>
            <a:off x="640080" y="2468880"/>
            <a:ext cx="8046720" cy="2263140"/>
          </a:xfrm>
        </p:spPr>
        <p:txBody>
          <a:bodyPr/>
          <a:lstStyle>
            <a:lvl1pPr marL="342900" marR="0" indent="-342900" algn="l" defTabSz="914400" rtl="0" eaLnBrk="1" fontAlgn="auto" latinLnBrk="0" hangingPunct="1">
              <a:lnSpc>
                <a:spcPct val="100000"/>
              </a:lnSpc>
              <a:spcBef>
                <a:spcPct val="20000"/>
              </a:spcBef>
              <a:spcAft>
                <a:spcPts val="0"/>
              </a:spcAft>
              <a:buClrTx/>
              <a:buSzPct val="100000"/>
              <a:buFontTx/>
              <a:buBlip>
                <a:blip r:embed="rId3"/>
              </a:buBlip>
              <a:tabLst/>
              <a:defRPr sz="2000">
                <a:solidFill>
                  <a:schemeClr val="tx2"/>
                </a:solidFill>
                <a:latin typeface="+mj-lt"/>
              </a:defRPr>
            </a:lvl1pPr>
            <a:lvl2pPr marL="742950" marR="0" indent="-285750" algn="l" defTabSz="914400" rtl="0" eaLnBrk="1" fontAlgn="auto" latinLnBrk="0" hangingPunct="1">
              <a:lnSpc>
                <a:spcPct val="100000"/>
              </a:lnSpc>
              <a:spcBef>
                <a:spcPct val="20000"/>
              </a:spcBef>
              <a:spcAft>
                <a:spcPts val="0"/>
              </a:spcAft>
              <a:buClrTx/>
              <a:buSzPct val="110000"/>
              <a:buFontTx/>
              <a:buBlip>
                <a:blip r:embed="rId3"/>
              </a:buBlip>
              <a:tabLst/>
              <a:defRPr sz="1800">
                <a:solidFill>
                  <a:schemeClr val="tx1">
                    <a:lumMod val="75000"/>
                    <a:lumOff val="25000"/>
                  </a:schemeClr>
                </a:solidFill>
              </a:defRPr>
            </a:lvl2pPr>
            <a:lvl3pPr marL="1143000" marR="0" indent="-228600" algn="l" defTabSz="914400" rtl="0" eaLnBrk="1" fontAlgn="auto" latinLnBrk="0" hangingPunct="1">
              <a:lnSpc>
                <a:spcPct val="100000"/>
              </a:lnSpc>
              <a:spcBef>
                <a:spcPct val="20000"/>
              </a:spcBef>
              <a:spcAft>
                <a:spcPts val="0"/>
              </a:spcAft>
              <a:buClrTx/>
              <a:buSzPct val="110000"/>
              <a:buFontTx/>
              <a:buBlip>
                <a:blip r:embed="rId3"/>
              </a:buBlip>
              <a:tabLst/>
              <a:defRPr sz="1600">
                <a:solidFill>
                  <a:schemeClr val="tx1">
                    <a:lumMod val="75000"/>
                    <a:lumOff val="25000"/>
                  </a:schemeClr>
                </a:solidFill>
              </a:defRPr>
            </a:lvl3pPr>
            <a:lvl4pPr marL="1600200" marR="0" indent="-228600" algn="l" defTabSz="914400" rtl="0" eaLnBrk="1" fontAlgn="auto" latinLnBrk="0" hangingPunct="1">
              <a:lnSpc>
                <a:spcPct val="100000"/>
              </a:lnSpc>
              <a:spcBef>
                <a:spcPct val="20000"/>
              </a:spcBef>
              <a:spcAft>
                <a:spcPts val="0"/>
              </a:spcAft>
              <a:buClrTx/>
              <a:buSzPct val="110000"/>
              <a:buFontTx/>
              <a:buBlip>
                <a:blip r:embed="rId3"/>
              </a:buBlip>
              <a:tabLst/>
              <a:defRPr sz="1400">
                <a:solidFill>
                  <a:schemeClr val="tx1">
                    <a:lumMod val="75000"/>
                    <a:lumOff val="25000"/>
                  </a:schemeClr>
                </a:solidFill>
              </a:defRPr>
            </a:lvl4pPr>
            <a:lvl5pPr marL="2057400" marR="0" indent="-228600" algn="l" defTabSz="914400" rtl="0" eaLnBrk="1" fontAlgn="auto" latinLnBrk="0" hangingPunct="1">
              <a:lnSpc>
                <a:spcPct val="100000"/>
              </a:lnSpc>
              <a:spcBef>
                <a:spcPct val="20000"/>
              </a:spcBef>
              <a:spcAft>
                <a:spcPts val="0"/>
              </a:spcAft>
              <a:buClrTx/>
              <a:buSzPct val="110000"/>
              <a:buFontTx/>
              <a:buBlip>
                <a:blip r:embed="rId3"/>
              </a:buBlip>
              <a:tabLst/>
              <a:defRPr sz="1200">
                <a:solidFill>
                  <a:schemeClr val="tx1">
                    <a:lumMod val="75000"/>
                    <a:lumOff val="2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Footer Placeholder 4"/>
          <p:cNvSpPr>
            <a:spLocks noGrp="1"/>
          </p:cNvSpPr>
          <p:nvPr>
            <p:ph type="ftr" sz="quarter" idx="11"/>
          </p:nvPr>
        </p:nvSpPr>
        <p:spPr>
          <a:xfrm>
            <a:off x="2651760" y="4857228"/>
            <a:ext cx="3657600" cy="273844"/>
          </a:xfrm>
          <a:prstGeom prst="rect">
            <a:avLst/>
          </a:prstGeom>
        </p:spPr>
        <p:txBody>
          <a:bodyPr anchor="ctr" anchorCtr="0"/>
          <a:lstStyle>
            <a:lvl1pPr algn="ctr">
              <a:defRPr>
                <a:solidFill>
                  <a:schemeClr val="tx1"/>
                </a:solidFill>
              </a:defRPr>
            </a:lvl1pPr>
          </a:lstStyle>
          <a:p>
            <a:endParaRPr lang="en-US" dirty="0">
              <a:solidFill>
                <a:prstClr val="black"/>
              </a:solidFill>
            </a:endParaRPr>
          </a:p>
        </p:txBody>
      </p:sp>
      <p:sp>
        <p:nvSpPr>
          <p:cNvPr id="14" name="Date Placeholder 3"/>
          <p:cNvSpPr>
            <a:spLocks noGrp="1"/>
          </p:cNvSpPr>
          <p:nvPr>
            <p:ph type="dt" sz="half" idx="10"/>
          </p:nvPr>
        </p:nvSpPr>
        <p:spPr>
          <a:xfrm>
            <a:off x="1371600" y="4857228"/>
            <a:ext cx="838200" cy="273844"/>
          </a:xfrm>
          <a:prstGeom prst="rect">
            <a:avLst/>
          </a:prstGeom>
        </p:spPr>
        <p:txBody>
          <a:bodyPr anchor="ctr" anchorCtr="0"/>
          <a:lstStyle>
            <a:lvl1pPr>
              <a:defRPr>
                <a:solidFill>
                  <a:schemeClr val="tx1"/>
                </a:solidFill>
              </a:defRPr>
            </a:lvl1pPr>
          </a:lstStyle>
          <a:p>
            <a:endParaRPr lang="en-US" dirty="0">
              <a:solidFill>
                <a:prstClr val="black"/>
              </a:solidFill>
            </a:endParaRPr>
          </a:p>
        </p:txBody>
      </p:sp>
      <p:sp>
        <p:nvSpPr>
          <p:cNvPr id="15" name="Slide Number Placeholder 5"/>
          <p:cNvSpPr>
            <a:spLocks noGrp="1"/>
          </p:cNvSpPr>
          <p:nvPr>
            <p:ph type="sldNum" sz="quarter" idx="12"/>
          </p:nvPr>
        </p:nvSpPr>
        <p:spPr>
          <a:xfrm>
            <a:off x="0" y="4857228"/>
            <a:ext cx="609600" cy="273844"/>
          </a:xfrm>
          <a:prstGeom prst="rect">
            <a:avLst/>
          </a:prstGeom>
        </p:spPr>
        <p:txBody>
          <a:bodyPr anchor="ctr" anchorCtr="0"/>
          <a:lstStyle>
            <a:lvl1pPr algn="ctr">
              <a:defRPr sz="1200">
                <a:solidFill>
                  <a:schemeClr val="tx1"/>
                </a:solidFill>
              </a:defRPr>
            </a:lvl1pPr>
          </a:lstStyle>
          <a:p>
            <a:fld id="{026CCAEB-CB17-44EB-A892-4553F1D666B6}" type="slidenum">
              <a:rPr lang="en-US" smtClean="0">
                <a:solidFill>
                  <a:prstClr val="black"/>
                </a:solidFill>
              </a:rPr>
              <a:pPr/>
              <a:t>‹#›</a:t>
            </a:fld>
            <a:endParaRPr lang="en-US" dirty="0">
              <a:solidFill>
                <a:prstClr val="black"/>
              </a:solidFill>
            </a:endParaRPr>
          </a:p>
        </p:txBody>
      </p:sp>
      <p:sp>
        <p:nvSpPr>
          <p:cNvPr id="11" name="TextBox 10"/>
          <p:cNvSpPr txBox="1"/>
          <p:nvPr userDrawn="1"/>
        </p:nvSpPr>
        <p:spPr>
          <a:xfrm>
            <a:off x="91440" y="960120"/>
            <a:ext cx="1295400" cy="285750"/>
          </a:xfrm>
          <a:prstGeom prst="rect">
            <a:avLst/>
          </a:prstGeom>
          <a:noFill/>
          <a:effectLst>
            <a:outerShdw blurRad="50800" dist="38100" dir="2700000" algn="tl" rotWithShape="0">
              <a:prstClr val="black">
                <a:alpha val="40000"/>
              </a:prstClr>
            </a:outerShdw>
          </a:effectLst>
        </p:spPr>
        <p:txBody>
          <a:bodyPr wrap="none" rtlCol="0" anchor="ctr" anchorCtr="0">
            <a:noAutofit/>
          </a:bodyPr>
          <a:lstStyle/>
          <a:p>
            <a:pPr defTabSz="914363">
              <a:buSzPct val="110000"/>
              <a:buFont typeface="Arial" pitchFamily="34" charset="0"/>
              <a:buNone/>
            </a:pPr>
            <a:r>
              <a:rPr lang="en-US" sz="2800" b="1" dirty="0" smtClean="0">
                <a:solidFill>
                  <a:prstClr val="white"/>
                </a:solidFill>
              </a:rPr>
              <a:t>Demonstration</a:t>
            </a:r>
          </a:p>
        </p:txBody>
      </p:sp>
      <p:pic>
        <p:nvPicPr>
          <p:cNvPr id="12" name="Picture 11"/>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048165" y="4805200"/>
            <a:ext cx="2090755" cy="338300"/>
          </a:xfrm>
          <a:prstGeom prst="rect">
            <a:avLst/>
          </a:prstGeom>
        </p:spPr>
      </p:pic>
    </p:spTree>
    <p:extLst>
      <p:ext uri="{BB962C8B-B14F-4D97-AF65-F5344CB8AC3E}">
        <p14:creationId xmlns:p14="http://schemas.microsoft.com/office/powerpoint/2010/main" val="331350009"/>
      </p:ext>
    </p:extLst>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itle" preserve="1">
  <p:cSld name="3.3 Activity Pic1">
    <p:bg>
      <p:bgPr>
        <a:solidFill>
          <a:schemeClr val="bg1"/>
        </a:soli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822961"/>
            <a:ext cx="9144000" cy="685343"/>
          </a:xfrm>
          <a:prstGeom prst="rect">
            <a:avLst/>
          </a:prstGeom>
        </p:spPr>
      </p:pic>
      <p:sp>
        <p:nvSpPr>
          <p:cNvPr id="2" name="Title 1"/>
          <p:cNvSpPr>
            <a:spLocks noGrp="1"/>
          </p:cNvSpPr>
          <p:nvPr>
            <p:ph type="ctrTitle"/>
          </p:nvPr>
        </p:nvSpPr>
        <p:spPr>
          <a:xfrm>
            <a:off x="548640" y="1645919"/>
            <a:ext cx="8138160" cy="754380"/>
          </a:xfrm>
        </p:spPr>
        <p:txBody>
          <a:bodyPr anchor="b" anchorCtr="0">
            <a:normAutofit/>
          </a:bodyPr>
          <a:lstStyle>
            <a:lvl1pPr algn="l">
              <a:defRPr sz="3200">
                <a:solidFill>
                  <a:schemeClr val="tx2"/>
                </a:solidFill>
                <a:effectLst>
                  <a:outerShdw blurRad="50800" dist="38100" dir="2700000" algn="tl" rotWithShape="0">
                    <a:prstClr val="black">
                      <a:alpha val="40000"/>
                    </a:prstClr>
                  </a:outerShdw>
                </a:effectLst>
                <a:latin typeface="+mj-lt"/>
              </a:defRPr>
            </a:lvl1pPr>
          </a:lstStyle>
          <a:p>
            <a:r>
              <a:rPr lang="en-US" smtClean="0"/>
              <a:t>Click to edit Master title style</a:t>
            </a:r>
            <a:endParaRPr lang="en-US" dirty="0"/>
          </a:p>
        </p:txBody>
      </p:sp>
      <p:sp>
        <p:nvSpPr>
          <p:cNvPr id="3" name="Subtitle 2"/>
          <p:cNvSpPr>
            <a:spLocks noGrp="1"/>
          </p:cNvSpPr>
          <p:nvPr>
            <p:ph type="subTitle" idx="1" hasCustomPrompt="1"/>
          </p:nvPr>
        </p:nvSpPr>
        <p:spPr>
          <a:xfrm>
            <a:off x="640080" y="2468880"/>
            <a:ext cx="8046720" cy="2263140"/>
          </a:xfrm>
        </p:spPr>
        <p:txBody>
          <a:bodyPr/>
          <a:lstStyle>
            <a:lvl1pPr marL="342900" marR="0" indent="-342900" algn="l" defTabSz="914400" rtl="0" eaLnBrk="1" fontAlgn="auto" latinLnBrk="0" hangingPunct="1">
              <a:lnSpc>
                <a:spcPct val="100000"/>
              </a:lnSpc>
              <a:spcBef>
                <a:spcPct val="20000"/>
              </a:spcBef>
              <a:spcAft>
                <a:spcPts val="0"/>
              </a:spcAft>
              <a:buClrTx/>
              <a:buSzPct val="100000"/>
              <a:buFontTx/>
              <a:buBlip>
                <a:blip r:embed="rId3"/>
              </a:buBlip>
              <a:tabLst/>
              <a:defRPr sz="2000">
                <a:solidFill>
                  <a:schemeClr val="tx2"/>
                </a:solidFill>
                <a:latin typeface="+mj-lt"/>
              </a:defRPr>
            </a:lvl1pPr>
            <a:lvl2pPr marL="742950" marR="0" indent="-285750" algn="l" defTabSz="914400" rtl="0" eaLnBrk="1" fontAlgn="auto" latinLnBrk="0" hangingPunct="1">
              <a:lnSpc>
                <a:spcPct val="100000"/>
              </a:lnSpc>
              <a:spcBef>
                <a:spcPct val="20000"/>
              </a:spcBef>
              <a:spcAft>
                <a:spcPts val="0"/>
              </a:spcAft>
              <a:buClrTx/>
              <a:buSzPct val="110000"/>
              <a:buFontTx/>
              <a:buBlip>
                <a:blip r:embed="rId3"/>
              </a:buBlip>
              <a:tabLst/>
              <a:defRPr sz="1800">
                <a:solidFill>
                  <a:schemeClr val="tx1">
                    <a:lumMod val="75000"/>
                    <a:lumOff val="25000"/>
                  </a:schemeClr>
                </a:solidFill>
              </a:defRPr>
            </a:lvl2pPr>
            <a:lvl3pPr marL="1143000" marR="0" indent="-228600" algn="l" defTabSz="914400" rtl="0" eaLnBrk="1" fontAlgn="auto" latinLnBrk="0" hangingPunct="1">
              <a:lnSpc>
                <a:spcPct val="100000"/>
              </a:lnSpc>
              <a:spcBef>
                <a:spcPct val="20000"/>
              </a:spcBef>
              <a:spcAft>
                <a:spcPts val="0"/>
              </a:spcAft>
              <a:buClrTx/>
              <a:buSzPct val="110000"/>
              <a:buFontTx/>
              <a:buBlip>
                <a:blip r:embed="rId3"/>
              </a:buBlip>
              <a:tabLst/>
              <a:defRPr sz="1600">
                <a:solidFill>
                  <a:schemeClr val="tx1">
                    <a:lumMod val="75000"/>
                    <a:lumOff val="25000"/>
                  </a:schemeClr>
                </a:solidFill>
              </a:defRPr>
            </a:lvl3pPr>
            <a:lvl4pPr marL="1600200" marR="0" indent="-228600" algn="l" defTabSz="914400" rtl="0" eaLnBrk="1" fontAlgn="auto" latinLnBrk="0" hangingPunct="1">
              <a:lnSpc>
                <a:spcPct val="100000"/>
              </a:lnSpc>
              <a:spcBef>
                <a:spcPct val="20000"/>
              </a:spcBef>
              <a:spcAft>
                <a:spcPts val="0"/>
              </a:spcAft>
              <a:buClrTx/>
              <a:buSzPct val="110000"/>
              <a:buFontTx/>
              <a:buBlip>
                <a:blip r:embed="rId3"/>
              </a:buBlip>
              <a:tabLst/>
              <a:defRPr sz="1400">
                <a:solidFill>
                  <a:schemeClr val="tx1">
                    <a:lumMod val="75000"/>
                    <a:lumOff val="25000"/>
                  </a:schemeClr>
                </a:solidFill>
              </a:defRPr>
            </a:lvl4pPr>
            <a:lvl5pPr marL="2057400" marR="0" indent="-228600" algn="l" defTabSz="914400" rtl="0" eaLnBrk="1" fontAlgn="auto" latinLnBrk="0" hangingPunct="1">
              <a:lnSpc>
                <a:spcPct val="100000"/>
              </a:lnSpc>
              <a:spcBef>
                <a:spcPct val="20000"/>
              </a:spcBef>
              <a:spcAft>
                <a:spcPts val="0"/>
              </a:spcAft>
              <a:buClrTx/>
              <a:buSzPct val="110000"/>
              <a:buFontTx/>
              <a:buBlip>
                <a:blip r:embed="rId3"/>
              </a:buBlip>
              <a:tabLst/>
              <a:defRPr sz="1200">
                <a:solidFill>
                  <a:schemeClr val="tx1">
                    <a:lumMod val="75000"/>
                    <a:lumOff val="2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Footer Placeholder 4"/>
          <p:cNvSpPr>
            <a:spLocks noGrp="1"/>
          </p:cNvSpPr>
          <p:nvPr>
            <p:ph type="ftr" sz="quarter" idx="11"/>
          </p:nvPr>
        </p:nvSpPr>
        <p:spPr>
          <a:xfrm>
            <a:off x="2651760" y="4857228"/>
            <a:ext cx="3657600" cy="273844"/>
          </a:xfrm>
          <a:prstGeom prst="rect">
            <a:avLst/>
          </a:prstGeom>
        </p:spPr>
        <p:txBody>
          <a:bodyPr anchor="ctr" anchorCtr="0"/>
          <a:lstStyle>
            <a:lvl1pPr algn="ctr">
              <a:defRPr>
                <a:solidFill>
                  <a:schemeClr val="tx1"/>
                </a:solidFill>
              </a:defRPr>
            </a:lvl1pPr>
          </a:lstStyle>
          <a:p>
            <a:endParaRPr lang="en-US" dirty="0">
              <a:solidFill>
                <a:prstClr val="black"/>
              </a:solidFill>
            </a:endParaRPr>
          </a:p>
        </p:txBody>
      </p:sp>
      <p:sp>
        <p:nvSpPr>
          <p:cNvPr id="14" name="Date Placeholder 3"/>
          <p:cNvSpPr>
            <a:spLocks noGrp="1"/>
          </p:cNvSpPr>
          <p:nvPr>
            <p:ph type="dt" sz="half" idx="10"/>
          </p:nvPr>
        </p:nvSpPr>
        <p:spPr>
          <a:xfrm>
            <a:off x="1371600" y="4857228"/>
            <a:ext cx="838200" cy="273844"/>
          </a:xfrm>
          <a:prstGeom prst="rect">
            <a:avLst/>
          </a:prstGeom>
        </p:spPr>
        <p:txBody>
          <a:bodyPr anchor="ctr" anchorCtr="0"/>
          <a:lstStyle>
            <a:lvl1pPr>
              <a:defRPr>
                <a:solidFill>
                  <a:schemeClr val="tx1"/>
                </a:solidFill>
              </a:defRPr>
            </a:lvl1pPr>
          </a:lstStyle>
          <a:p>
            <a:endParaRPr lang="en-US" dirty="0">
              <a:solidFill>
                <a:prstClr val="black"/>
              </a:solidFill>
            </a:endParaRPr>
          </a:p>
        </p:txBody>
      </p:sp>
      <p:sp>
        <p:nvSpPr>
          <p:cNvPr id="15" name="Slide Number Placeholder 5"/>
          <p:cNvSpPr>
            <a:spLocks noGrp="1"/>
          </p:cNvSpPr>
          <p:nvPr>
            <p:ph type="sldNum" sz="quarter" idx="12"/>
          </p:nvPr>
        </p:nvSpPr>
        <p:spPr>
          <a:xfrm>
            <a:off x="0" y="4857228"/>
            <a:ext cx="609600" cy="273844"/>
          </a:xfrm>
          <a:prstGeom prst="rect">
            <a:avLst/>
          </a:prstGeom>
        </p:spPr>
        <p:txBody>
          <a:bodyPr anchor="ctr" anchorCtr="0"/>
          <a:lstStyle>
            <a:lvl1pPr algn="ctr">
              <a:defRPr sz="1200">
                <a:solidFill>
                  <a:schemeClr val="tx1"/>
                </a:solidFill>
              </a:defRPr>
            </a:lvl1pPr>
          </a:lstStyle>
          <a:p>
            <a:fld id="{026CCAEB-CB17-44EB-A892-4553F1D666B6}" type="slidenum">
              <a:rPr lang="en-US" smtClean="0">
                <a:solidFill>
                  <a:prstClr val="black"/>
                </a:solidFill>
              </a:rPr>
              <a:pPr/>
              <a:t>‹#›</a:t>
            </a:fld>
            <a:endParaRPr lang="en-US" dirty="0">
              <a:solidFill>
                <a:prstClr val="black"/>
              </a:solidFill>
            </a:endParaRPr>
          </a:p>
        </p:txBody>
      </p:sp>
      <p:sp>
        <p:nvSpPr>
          <p:cNvPr id="11" name="TextBox 10"/>
          <p:cNvSpPr txBox="1"/>
          <p:nvPr userDrawn="1"/>
        </p:nvSpPr>
        <p:spPr>
          <a:xfrm>
            <a:off x="91440" y="960120"/>
            <a:ext cx="1295400" cy="285750"/>
          </a:xfrm>
          <a:prstGeom prst="rect">
            <a:avLst/>
          </a:prstGeom>
          <a:noFill/>
          <a:effectLst>
            <a:outerShdw blurRad="50800" dist="38100" dir="2700000" algn="tl" rotWithShape="0">
              <a:prstClr val="black">
                <a:alpha val="40000"/>
              </a:prstClr>
            </a:outerShdw>
          </a:effectLst>
        </p:spPr>
        <p:txBody>
          <a:bodyPr wrap="none" rtlCol="0" anchor="ctr" anchorCtr="0">
            <a:noAutofit/>
          </a:bodyPr>
          <a:lstStyle/>
          <a:p>
            <a:pPr defTabSz="914363">
              <a:buSzPct val="110000"/>
              <a:buFont typeface="Arial" pitchFamily="34" charset="0"/>
              <a:buNone/>
            </a:pPr>
            <a:r>
              <a:rPr lang="en-US" sz="2800" b="1" dirty="0" smtClean="0">
                <a:solidFill>
                  <a:prstClr val="white"/>
                </a:solidFill>
              </a:rPr>
              <a:t>Activity</a:t>
            </a:r>
          </a:p>
        </p:txBody>
      </p:sp>
      <p:pic>
        <p:nvPicPr>
          <p:cNvPr id="12" name="Picture 11"/>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048165" y="4805200"/>
            <a:ext cx="2090755" cy="338300"/>
          </a:xfrm>
          <a:prstGeom prst="rect">
            <a:avLst/>
          </a:prstGeom>
        </p:spPr>
      </p:pic>
    </p:spTree>
    <p:extLst>
      <p:ext uri="{BB962C8B-B14F-4D97-AF65-F5344CB8AC3E}">
        <p14:creationId xmlns:p14="http://schemas.microsoft.com/office/powerpoint/2010/main" val="645185952"/>
      </p:ext>
    </p:extLst>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itle" preserve="1">
  <p:cSld name="3.4 Discussion Pic1">
    <p:bg>
      <p:bgPr>
        <a:solidFill>
          <a:schemeClr val="bg1"/>
        </a:soli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822961"/>
            <a:ext cx="9144000" cy="685343"/>
          </a:xfrm>
          <a:prstGeom prst="rect">
            <a:avLst/>
          </a:prstGeom>
        </p:spPr>
      </p:pic>
      <p:sp>
        <p:nvSpPr>
          <p:cNvPr id="2" name="Title 1"/>
          <p:cNvSpPr>
            <a:spLocks noGrp="1"/>
          </p:cNvSpPr>
          <p:nvPr>
            <p:ph type="ctrTitle"/>
          </p:nvPr>
        </p:nvSpPr>
        <p:spPr>
          <a:xfrm>
            <a:off x="548640" y="1645919"/>
            <a:ext cx="8138160" cy="754380"/>
          </a:xfrm>
        </p:spPr>
        <p:txBody>
          <a:bodyPr anchor="b" anchorCtr="0">
            <a:normAutofit/>
          </a:bodyPr>
          <a:lstStyle>
            <a:lvl1pPr algn="l">
              <a:defRPr sz="3200">
                <a:solidFill>
                  <a:schemeClr val="tx2"/>
                </a:solidFill>
                <a:effectLst>
                  <a:outerShdw blurRad="50800" dist="38100" dir="2700000" algn="tl" rotWithShape="0">
                    <a:prstClr val="black">
                      <a:alpha val="40000"/>
                    </a:prstClr>
                  </a:outerShdw>
                </a:effectLst>
                <a:latin typeface="+mj-lt"/>
              </a:defRPr>
            </a:lvl1pPr>
          </a:lstStyle>
          <a:p>
            <a:r>
              <a:rPr lang="en-US" smtClean="0"/>
              <a:t>Click to edit Master title style</a:t>
            </a:r>
            <a:endParaRPr lang="en-US" dirty="0"/>
          </a:p>
        </p:txBody>
      </p:sp>
      <p:sp>
        <p:nvSpPr>
          <p:cNvPr id="3" name="Subtitle 2"/>
          <p:cNvSpPr>
            <a:spLocks noGrp="1"/>
          </p:cNvSpPr>
          <p:nvPr>
            <p:ph type="subTitle" idx="1" hasCustomPrompt="1"/>
          </p:nvPr>
        </p:nvSpPr>
        <p:spPr>
          <a:xfrm>
            <a:off x="640080" y="2468880"/>
            <a:ext cx="8046720" cy="2263140"/>
          </a:xfrm>
        </p:spPr>
        <p:txBody>
          <a:bodyPr/>
          <a:lstStyle>
            <a:lvl1pPr marL="342900" marR="0" indent="-342900" algn="l" defTabSz="914400" rtl="0" eaLnBrk="1" fontAlgn="auto" latinLnBrk="0" hangingPunct="1">
              <a:lnSpc>
                <a:spcPct val="100000"/>
              </a:lnSpc>
              <a:spcBef>
                <a:spcPct val="20000"/>
              </a:spcBef>
              <a:spcAft>
                <a:spcPts val="0"/>
              </a:spcAft>
              <a:buClrTx/>
              <a:buSzPct val="100000"/>
              <a:buFontTx/>
              <a:buBlip>
                <a:blip r:embed="rId3"/>
              </a:buBlip>
              <a:tabLst/>
              <a:defRPr sz="2000">
                <a:solidFill>
                  <a:schemeClr val="tx2"/>
                </a:solidFill>
                <a:latin typeface="+mj-lt"/>
              </a:defRPr>
            </a:lvl1pPr>
            <a:lvl2pPr marL="742950" marR="0" indent="-285750" algn="l" defTabSz="914400" rtl="0" eaLnBrk="1" fontAlgn="auto" latinLnBrk="0" hangingPunct="1">
              <a:lnSpc>
                <a:spcPct val="100000"/>
              </a:lnSpc>
              <a:spcBef>
                <a:spcPct val="20000"/>
              </a:spcBef>
              <a:spcAft>
                <a:spcPts val="0"/>
              </a:spcAft>
              <a:buClrTx/>
              <a:buSzPct val="110000"/>
              <a:buFontTx/>
              <a:buBlip>
                <a:blip r:embed="rId3"/>
              </a:buBlip>
              <a:tabLst/>
              <a:defRPr sz="1800">
                <a:solidFill>
                  <a:schemeClr val="tx1">
                    <a:lumMod val="75000"/>
                    <a:lumOff val="25000"/>
                  </a:schemeClr>
                </a:solidFill>
              </a:defRPr>
            </a:lvl2pPr>
            <a:lvl3pPr marL="1143000" marR="0" indent="-228600" algn="l" defTabSz="914400" rtl="0" eaLnBrk="1" fontAlgn="auto" latinLnBrk="0" hangingPunct="1">
              <a:lnSpc>
                <a:spcPct val="100000"/>
              </a:lnSpc>
              <a:spcBef>
                <a:spcPct val="20000"/>
              </a:spcBef>
              <a:spcAft>
                <a:spcPts val="0"/>
              </a:spcAft>
              <a:buClrTx/>
              <a:buSzPct val="110000"/>
              <a:buFontTx/>
              <a:buBlip>
                <a:blip r:embed="rId3"/>
              </a:buBlip>
              <a:tabLst/>
              <a:defRPr sz="1600">
                <a:solidFill>
                  <a:schemeClr val="tx1">
                    <a:lumMod val="75000"/>
                    <a:lumOff val="25000"/>
                  </a:schemeClr>
                </a:solidFill>
              </a:defRPr>
            </a:lvl3pPr>
            <a:lvl4pPr marL="1600200" marR="0" indent="-228600" algn="l" defTabSz="914400" rtl="0" eaLnBrk="1" fontAlgn="auto" latinLnBrk="0" hangingPunct="1">
              <a:lnSpc>
                <a:spcPct val="100000"/>
              </a:lnSpc>
              <a:spcBef>
                <a:spcPct val="20000"/>
              </a:spcBef>
              <a:spcAft>
                <a:spcPts val="0"/>
              </a:spcAft>
              <a:buClrTx/>
              <a:buSzPct val="110000"/>
              <a:buFontTx/>
              <a:buBlip>
                <a:blip r:embed="rId3"/>
              </a:buBlip>
              <a:tabLst/>
              <a:defRPr sz="1400">
                <a:solidFill>
                  <a:schemeClr val="tx1">
                    <a:lumMod val="75000"/>
                    <a:lumOff val="25000"/>
                  </a:schemeClr>
                </a:solidFill>
              </a:defRPr>
            </a:lvl4pPr>
            <a:lvl5pPr marL="2057400" marR="0" indent="-228600" algn="l" defTabSz="914400" rtl="0" eaLnBrk="1" fontAlgn="auto" latinLnBrk="0" hangingPunct="1">
              <a:lnSpc>
                <a:spcPct val="100000"/>
              </a:lnSpc>
              <a:spcBef>
                <a:spcPct val="20000"/>
              </a:spcBef>
              <a:spcAft>
                <a:spcPts val="0"/>
              </a:spcAft>
              <a:buClrTx/>
              <a:buSzPct val="110000"/>
              <a:buFontTx/>
              <a:buBlip>
                <a:blip r:embed="rId3"/>
              </a:buBlip>
              <a:tabLst/>
              <a:defRPr sz="1200">
                <a:solidFill>
                  <a:schemeClr val="tx1">
                    <a:lumMod val="75000"/>
                    <a:lumOff val="2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Footer Placeholder 4"/>
          <p:cNvSpPr>
            <a:spLocks noGrp="1"/>
          </p:cNvSpPr>
          <p:nvPr>
            <p:ph type="ftr" sz="quarter" idx="11"/>
          </p:nvPr>
        </p:nvSpPr>
        <p:spPr>
          <a:xfrm>
            <a:off x="2651760" y="4857228"/>
            <a:ext cx="3657600" cy="273844"/>
          </a:xfrm>
          <a:prstGeom prst="rect">
            <a:avLst/>
          </a:prstGeom>
        </p:spPr>
        <p:txBody>
          <a:bodyPr anchor="ctr" anchorCtr="0"/>
          <a:lstStyle>
            <a:lvl1pPr algn="ctr">
              <a:defRPr>
                <a:solidFill>
                  <a:schemeClr val="tx1"/>
                </a:solidFill>
              </a:defRPr>
            </a:lvl1pPr>
          </a:lstStyle>
          <a:p>
            <a:endParaRPr lang="en-US" dirty="0">
              <a:solidFill>
                <a:prstClr val="black"/>
              </a:solidFill>
            </a:endParaRPr>
          </a:p>
        </p:txBody>
      </p:sp>
      <p:sp>
        <p:nvSpPr>
          <p:cNvPr id="14" name="Date Placeholder 3"/>
          <p:cNvSpPr>
            <a:spLocks noGrp="1"/>
          </p:cNvSpPr>
          <p:nvPr>
            <p:ph type="dt" sz="half" idx="10"/>
          </p:nvPr>
        </p:nvSpPr>
        <p:spPr>
          <a:xfrm>
            <a:off x="1371600" y="4857228"/>
            <a:ext cx="838200" cy="273844"/>
          </a:xfrm>
          <a:prstGeom prst="rect">
            <a:avLst/>
          </a:prstGeom>
        </p:spPr>
        <p:txBody>
          <a:bodyPr anchor="ctr" anchorCtr="0"/>
          <a:lstStyle>
            <a:lvl1pPr>
              <a:defRPr>
                <a:solidFill>
                  <a:schemeClr val="tx1"/>
                </a:solidFill>
              </a:defRPr>
            </a:lvl1pPr>
          </a:lstStyle>
          <a:p>
            <a:endParaRPr lang="en-US" dirty="0">
              <a:solidFill>
                <a:prstClr val="black"/>
              </a:solidFill>
            </a:endParaRPr>
          </a:p>
        </p:txBody>
      </p:sp>
      <p:sp>
        <p:nvSpPr>
          <p:cNvPr id="15" name="Slide Number Placeholder 5"/>
          <p:cNvSpPr>
            <a:spLocks noGrp="1"/>
          </p:cNvSpPr>
          <p:nvPr>
            <p:ph type="sldNum" sz="quarter" idx="12"/>
          </p:nvPr>
        </p:nvSpPr>
        <p:spPr>
          <a:xfrm>
            <a:off x="0" y="4857228"/>
            <a:ext cx="609600" cy="273844"/>
          </a:xfrm>
          <a:prstGeom prst="rect">
            <a:avLst/>
          </a:prstGeom>
        </p:spPr>
        <p:txBody>
          <a:bodyPr anchor="ctr" anchorCtr="0"/>
          <a:lstStyle>
            <a:lvl1pPr algn="ctr">
              <a:defRPr sz="1200">
                <a:solidFill>
                  <a:schemeClr val="tx1"/>
                </a:solidFill>
              </a:defRPr>
            </a:lvl1pPr>
          </a:lstStyle>
          <a:p>
            <a:fld id="{026CCAEB-CB17-44EB-A892-4553F1D666B6}" type="slidenum">
              <a:rPr lang="en-US" smtClean="0">
                <a:solidFill>
                  <a:prstClr val="black"/>
                </a:solidFill>
              </a:rPr>
              <a:pPr/>
              <a:t>‹#›</a:t>
            </a:fld>
            <a:endParaRPr lang="en-US" dirty="0">
              <a:solidFill>
                <a:prstClr val="black"/>
              </a:solidFill>
            </a:endParaRPr>
          </a:p>
        </p:txBody>
      </p:sp>
      <p:sp>
        <p:nvSpPr>
          <p:cNvPr id="11" name="TextBox 10"/>
          <p:cNvSpPr txBox="1"/>
          <p:nvPr userDrawn="1"/>
        </p:nvSpPr>
        <p:spPr>
          <a:xfrm>
            <a:off x="91440" y="960120"/>
            <a:ext cx="1295400" cy="285750"/>
          </a:xfrm>
          <a:prstGeom prst="rect">
            <a:avLst/>
          </a:prstGeom>
          <a:noFill/>
          <a:effectLst>
            <a:outerShdw blurRad="50800" dist="38100" dir="2700000" algn="tl" rotWithShape="0">
              <a:prstClr val="black">
                <a:alpha val="40000"/>
              </a:prstClr>
            </a:outerShdw>
          </a:effectLst>
        </p:spPr>
        <p:txBody>
          <a:bodyPr wrap="none" rtlCol="0" anchor="ctr" anchorCtr="0">
            <a:noAutofit/>
          </a:bodyPr>
          <a:lstStyle/>
          <a:p>
            <a:pPr defTabSz="914363">
              <a:buSzPct val="110000"/>
              <a:buFont typeface="Arial" pitchFamily="34" charset="0"/>
              <a:buNone/>
            </a:pPr>
            <a:r>
              <a:rPr lang="en-US" sz="2800" b="1" dirty="0" smtClean="0">
                <a:solidFill>
                  <a:prstClr val="white"/>
                </a:solidFill>
              </a:rPr>
              <a:t>Discussion</a:t>
            </a:r>
          </a:p>
        </p:txBody>
      </p:sp>
      <p:pic>
        <p:nvPicPr>
          <p:cNvPr id="12" name="Picture 11"/>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048165" y="4805200"/>
            <a:ext cx="2090755" cy="338300"/>
          </a:xfrm>
          <a:prstGeom prst="rect">
            <a:avLst/>
          </a:prstGeom>
        </p:spPr>
      </p:pic>
    </p:spTree>
    <p:extLst>
      <p:ext uri="{BB962C8B-B14F-4D97-AF65-F5344CB8AC3E}">
        <p14:creationId xmlns:p14="http://schemas.microsoft.com/office/powerpoint/2010/main" val="3491637385"/>
      </p:ext>
    </p:extLst>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itle" preserve="1">
  <p:cSld name="3.5 Lab Pic1">
    <p:bg>
      <p:bgPr>
        <a:solidFill>
          <a:schemeClr val="bg1"/>
        </a:soli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822961"/>
            <a:ext cx="9144000" cy="685343"/>
          </a:xfrm>
          <a:prstGeom prst="rect">
            <a:avLst/>
          </a:prstGeom>
        </p:spPr>
      </p:pic>
      <p:sp>
        <p:nvSpPr>
          <p:cNvPr id="2" name="Title 1"/>
          <p:cNvSpPr>
            <a:spLocks noGrp="1"/>
          </p:cNvSpPr>
          <p:nvPr>
            <p:ph type="ctrTitle"/>
          </p:nvPr>
        </p:nvSpPr>
        <p:spPr>
          <a:xfrm>
            <a:off x="548640" y="1645919"/>
            <a:ext cx="8138160" cy="754380"/>
          </a:xfrm>
        </p:spPr>
        <p:txBody>
          <a:bodyPr anchor="b" anchorCtr="0">
            <a:normAutofit/>
          </a:bodyPr>
          <a:lstStyle>
            <a:lvl1pPr algn="l">
              <a:defRPr sz="3200">
                <a:solidFill>
                  <a:schemeClr val="tx2"/>
                </a:solidFill>
                <a:effectLst>
                  <a:outerShdw blurRad="50800" dist="38100" dir="2700000" algn="tl" rotWithShape="0">
                    <a:prstClr val="black">
                      <a:alpha val="40000"/>
                    </a:prstClr>
                  </a:outerShdw>
                </a:effectLst>
                <a:latin typeface="+mj-lt"/>
              </a:defRPr>
            </a:lvl1pPr>
          </a:lstStyle>
          <a:p>
            <a:r>
              <a:rPr lang="en-US" smtClean="0"/>
              <a:t>Click to edit Master title style</a:t>
            </a:r>
            <a:endParaRPr lang="en-US" dirty="0"/>
          </a:p>
        </p:txBody>
      </p:sp>
      <p:sp>
        <p:nvSpPr>
          <p:cNvPr id="3" name="Subtitle 2"/>
          <p:cNvSpPr>
            <a:spLocks noGrp="1"/>
          </p:cNvSpPr>
          <p:nvPr>
            <p:ph type="subTitle" idx="1" hasCustomPrompt="1"/>
          </p:nvPr>
        </p:nvSpPr>
        <p:spPr>
          <a:xfrm>
            <a:off x="640080" y="2468880"/>
            <a:ext cx="8046720" cy="2263140"/>
          </a:xfrm>
        </p:spPr>
        <p:txBody>
          <a:bodyPr/>
          <a:lstStyle>
            <a:lvl1pPr marL="342900" marR="0" indent="-342900" algn="l" defTabSz="914400" rtl="0" eaLnBrk="1" fontAlgn="auto" latinLnBrk="0" hangingPunct="1">
              <a:lnSpc>
                <a:spcPct val="100000"/>
              </a:lnSpc>
              <a:spcBef>
                <a:spcPct val="20000"/>
              </a:spcBef>
              <a:spcAft>
                <a:spcPts val="0"/>
              </a:spcAft>
              <a:buClrTx/>
              <a:buSzPct val="100000"/>
              <a:buFontTx/>
              <a:buBlip>
                <a:blip r:embed="rId3"/>
              </a:buBlip>
              <a:tabLst/>
              <a:defRPr sz="2000">
                <a:solidFill>
                  <a:schemeClr val="tx2"/>
                </a:solidFill>
                <a:latin typeface="+mj-lt"/>
              </a:defRPr>
            </a:lvl1pPr>
            <a:lvl2pPr marL="742950" marR="0" indent="-285750" algn="l" defTabSz="914400" rtl="0" eaLnBrk="1" fontAlgn="auto" latinLnBrk="0" hangingPunct="1">
              <a:lnSpc>
                <a:spcPct val="100000"/>
              </a:lnSpc>
              <a:spcBef>
                <a:spcPct val="20000"/>
              </a:spcBef>
              <a:spcAft>
                <a:spcPts val="0"/>
              </a:spcAft>
              <a:buClrTx/>
              <a:buSzPct val="110000"/>
              <a:buFontTx/>
              <a:buBlip>
                <a:blip r:embed="rId3"/>
              </a:buBlip>
              <a:tabLst/>
              <a:defRPr sz="1800">
                <a:solidFill>
                  <a:schemeClr val="tx1">
                    <a:lumMod val="75000"/>
                    <a:lumOff val="25000"/>
                  </a:schemeClr>
                </a:solidFill>
              </a:defRPr>
            </a:lvl2pPr>
            <a:lvl3pPr marL="1143000" marR="0" indent="-228600" algn="l" defTabSz="914400" rtl="0" eaLnBrk="1" fontAlgn="auto" latinLnBrk="0" hangingPunct="1">
              <a:lnSpc>
                <a:spcPct val="100000"/>
              </a:lnSpc>
              <a:spcBef>
                <a:spcPct val="20000"/>
              </a:spcBef>
              <a:spcAft>
                <a:spcPts val="0"/>
              </a:spcAft>
              <a:buClrTx/>
              <a:buSzPct val="110000"/>
              <a:buFontTx/>
              <a:buBlip>
                <a:blip r:embed="rId3"/>
              </a:buBlip>
              <a:tabLst/>
              <a:defRPr sz="1600">
                <a:solidFill>
                  <a:schemeClr val="tx1">
                    <a:lumMod val="75000"/>
                    <a:lumOff val="25000"/>
                  </a:schemeClr>
                </a:solidFill>
              </a:defRPr>
            </a:lvl3pPr>
            <a:lvl4pPr marL="1600200" marR="0" indent="-228600" algn="l" defTabSz="914400" rtl="0" eaLnBrk="1" fontAlgn="auto" latinLnBrk="0" hangingPunct="1">
              <a:lnSpc>
                <a:spcPct val="100000"/>
              </a:lnSpc>
              <a:spcBef>
                <a:spcPct val="20000"/>
              </a:spcBef>
              <a:spcAft>
                <a:spcPts val="0"/>
              </a:spcAft>
              <a:buClrTx/>
              <a:buSzPct val="110000"/>
              <a:buFontTx/>
              <a:buBlip>
                <a:blip r:embed="rId3"/>
              </a:buBlip>
              <a:tabLst/>
              <a:defRPr sz="1400">
                <a:solidFill>
                  <a:schemeClr val="tx1">
                    <a:lumMod val="75000"/>
                    <a:lumOff val="25000"/>
                  </a:schemeClr>
                </a:solidFill>
              </a:defRPr>
            </a:lvl4pPr>
            <a:lvl5pPr marL="2057400" marR="0" indent="-228600" algn="l" defTabSz="914400" rtl="0" eaLnBrk="1" fontAlgn="auto" latinLnBrk="0" hangingPunct="1">
              <a:lnSpc>
                <a:spcPct val="100000"/>
              </a:lnSpc>
              <a:spcBef>
                <a:spcPct val="20000"/>
              </a:spcBef>
              <a:spcAft>
                <a:spcPts val="0"/>
              </a:spcAft>
              <a:buClrTx/>
              <a:buSzPct val="110000"/>
              <a:buFontTx/>
              <a:buBlip>
                <a:blip r:embed="rId3"/>
              </a:buBlip>
              <a:tabLst/>
              <a:defRPr sz="1200">
                <a:solidFill>
                  <a:schemeClr val="tx1">
                    <a:lumMod val="75000"/>
                    <a:lumOff val="2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Footer Placeholder 4"/>
          <p:cNvSpPr>
            <a:spLocks noGrp="1"/>
          </p:cNvSpPr>
          <p:nvPr>
            <p:ph type="ftr" sz="quarter" idx="11"/>
          </p:nvPr>
        </p:nvSpPr>
        <p:spPr>
          <a:xfrm>
            <a:off x="2651760" y="4857228"/>
            <a:ext cx="3657600" cy="273844"/>
          </a:xfrm>
          <a:prstGeom prst="rect">
            <a:avLst/>
          </a:prstGeom>
        </p:spPr>
        <p:txBody>
          <a:bodyPr anchor="ctr" anchorCtr="0"/>
          <a:lstStyle>
            <a:lvl1pPr algn="ctr">
              <a:defRPr>
                <a:solidFill>
                  <a:schemeClr val="tx1"/>
                </a:solidFill>
              </a:defRPr>
            </a:lvl1pPr>
          </a:lstStyle>
          <a:p>
            <a:endParaRPr lang="en-US" dirty="0">
              <a:solidFill>
                <a:prstClr val="black"/>
              </a:solidFill>
            </a:endParaRPr>
          </a:p>
        </p:txBody>
      </p:sp>
      <p:sp>
        <p:nvSpPr>
          <p:cNvPr id="14" name="Date Placeholder 3"/>
          <p:cNvSpPr>
            <a:spLocks noGrp="1"/>
          </p:cNvSpPr>
          <p:nvPr>
            <p:ph type="dt" sz="half" idx="10"/>
          </p:nvPr>
        </p:nvSpPr>
        <p:spPr>
          <a:xfrm>
            <a:off x="1371600" y="4857228"/>
            <a:ext cx="838200" cy="273844"/>
          </a:xfrm>
          <a:prstGeom prst="rect">
            <a:avLst/>
          </a:prstGeom>
        </p:spPr>
        <p:txBody>
          <a:bodyPr anchor="ctr" anchorCtr="0"/>
          <a:lstStyle>
            <a:lvl1pPr>
              <a:defRPr>
                <a:solidFill>
                  <a:schemeClr val="tx1"/>
                </a:solidFill>
              </a:defRPr>
            </a:lvl1pPr>
          </a:lstStyle>
          <a:p>
            <a:endParaRPr lang="en-US" dirty="0">
              <a:solidFill>
                <a:prstClr val="black"/>
              </a:solidFill>
            </a:endParaRPr>
          </a:p>
        </p:txBody>
      </p:sp>
      <p:sp>
        <p:nvSpPr>
          <p:cNvPr id="15" name="Slide Number Placeholder 5"/>
          <p:cNvSpPr>
            <a:spLocks noGrp="1"/>
          </p:cNvSpPr>
          <p:nvPr>
            <p:ph type="sldNum" sz="quarter" idx="12"/>
          </p:nvPr>
        </p:nvSpPr>
        <p:spPr>
          <a:xfrm>
            <a:off x="0" y="4857228"/>
            <a:ext cx="609600" cy="273844"/>
          </a:xfrm>
          <a:prstGeom prst="rect">
            <a:avLst/>
          </a:prstGeom>
        </p:spPr>
        <p:txBody>
          <a:bodyPr anchor="ctr" anchorCtr="0"/>
          <a:lstStyle>
            <a:lvl1pPr algn="ctr">
              <a:defRPr sz="1200">
                <a:solidFill>
                  <a:schemeClr val="tx1"/>
                </a:solidFill>
              </a:defRPr>
            </a:lvl1pPr>
          </a:lstStyle>
          <a:p>
            <a:fld id="{026CCAEB-CB17-44EB-A892-4553F1D666B6}" type="slidenum">
              <a:rPr lang="en-US" smtClean="0">
                <a:solidFill>
                  <a:prstClr val="black"/>
                </a:solidFill>
              </a:rPr>
              <a:pPr/>
              <a:t>‹#›</a:t>
            </a:fld>
            <a:endParaRPr lang="en-US" dirty="0">
              <a:solidFill>
                <a:prstClr val="black"/>
              </a:solidFill>
            </a:endParaRPr>
          </a:p>
        </p:txBody>
      </p:sp>
      <p:sp>
        <p:nvSpPr>
          <p:cNvPr id="11" name="TextBox 10"/>
          <p:cNvSpPr txBox="1"/>
          <p:nvPr userDrawn="1"/>
        </p:nvSpPr>
        <p:spPr>
          <a:xfrm>
            <a:off x="91440" y="960120"/>
            <a:ext cx="1295400" cy="285750"/>
          </a:xfrm>
          <a:prstGeom prst="rect">
            <a:avLst/>
          </a:prstGeom>
          <a:noFill/>
          <a:effectLst>
            <a:outerShdw blurRad="50800" dist="38100" dir="2700000" algn="tl" rotWithShape="0">
              <a:prstClr val="black">
                <a:alpha val="40000"/>
              </a:prstClr>
            </a:outerShdw>
          </a:effectLst>
        </p:spPr>
        <p:txBody>
          <a:bodyPr wrap="none" rtlCol="0" anchor="ctr" anchorCtr="0">
            <a:noAutofit/>
          </a:bodyPr>
          <a:lstStyle/>
          <a:p>
            <a:pPr defTabSz="914363">
              <a:buSzPct val="110000"/>
              <a:buFont typeface="Arial" pitchFamily="34" charset="0"/>
              <a:buNone/>
            </a:pPr>
            <a:r>
              <a:rPr lang="en-US" sz="2800" b="1" dirty="0" smtClean="0">
                <a:solidFill>
                  <a:prstClr val="white"/>
                </a:solidFill>
              </a:rPr>
              <a:t>Lab</a:t>
            </a:r>
          </a:p>
        </p:txBody>
      </p:sp>
      <p:pic>
        <p:nvPicPr>
          <p:cNvPr id="12" name="Picture 11"/>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048165" y="4805200"/>
            <a:ext cx="2090755" cy="338300"/>
          </a:xfrm>
          <a:prstGeom prst="rect">
            <a:avLst/>
          </a:prstGeom>
        </p:spPr>
      </p:pic>
    </p:spTree>
    <p:extLst>
      <p:ext uri="{BB962C8B-B14F-4D97-AF65-F5344CB8AC3E}">
        <p14:creationId xmlns:p14="http://schemas.microsoft.com/office/powerpoint/2010/main" val="3673391275"/>
      </p:ext>
    </p:extLst>
  </p:cSld>
  <p:clrMapOvr>
    <a:masterClrMapping/>
  </p:clrMapOv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title" preserve="1">
  <p:cSld name="3.6 Multimedia Pic1">
    <p:bg>
      <p:bgPr>
        <a:solidFill>
          <a:schemeClr val="bg1"/>
        </a:soli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822961"/>
            <a:ext cx="9144000" cy="685343"/>
          </a:xfrm>
          <a:prstGeom prst="rect">
            <a:avLst/>
          </a:prstGeom>
        </p:spPr>
      </p:pic>
      <p:sp>
        <p:nvSpPr>
          <p:cNvPr id="2" name="Title 1"/>
          <p:cNvSpPr>
            <a:spLocks noGrp="1"/>
          </p:cNvSpPr>
          <p:nvPr>
            <p:ph type="ctrTitle"/>
          </p:nvPr>
        </p:nvSpPr>
        <p:spPr>
          <a:xfrm>
            <a:off x="548640" y="1645919"/>
            <a:ext cx="8138160" cy="754380"/>
          </a:xfrm>
        </p:spPr>
        <p:txBody>
          <a:bodyPr anchor="b" anchorCtr="0">
            <a:normAutofit/>
          </a:bodyPr>
          <a:lstStyle>
            <a:lvl1pPr algn="l">
              <a:defRPr sz="3200">
                <a:solidFill>
                  <a:schemeClr val="tx2"/>
                </a:solidFill>
                <a:effectLst>
                  <a:outerShdw blurRad="50800" dist="38100" dir="2700000" algn="tl" rotWithShape="0">
                    <a:prstClr val="black">
                      <a:alpha val="40000"/>
                    </a:prstClr>
                  </a:outerShdw>
                </a:effectLst>
                <a:latin typeface="+mj-lt"/>
              </a:defRPr>
            </a:lvl1pPr>
          </a:lstStyle>
          <a:p>
            <a:r>
              <a:rPr lang="en-US" smtClean="0"/>
              <a:t>Click to edit Master title style</a:t>
            </a:r>
            <a:endParaRPr lang="en-US" dirty="0"/>
          </a:p>
        </p:txBody>
      </p:sp>
      <p:sp>
        <p:nvSpPr>
          <p:cNvPr id="3" name="Subtitle 2"/>
          <p:cNvSpPr>
            <a:spLocks noGrp="1"/>
          </p:cNvSpPr>
          <p:nvPr>
            <p:ph type="subTitle" idx="1" hasCustomPrompt="1"/>
          </p:nvPr>
        </p:nvSpPr>
        <p:spPr>
          <a:xfrm>
            <a:off x="640080" y="2468880"/>
            <a:ext cx="8046720" cy="2263140"/>
          </a:xfrm>
        </p:spPr>
        <p:txBody>
          <a:bodyPr/>
          <a:lstStyle>
            <a:lvl1pPr marL="342900" marR="0" indent="-342900" algn="l" defTabSz="914400" rtl="0" eaLnBrk="1" fontAlgn="auto" latinLnBrk="0" hangingPunct="1">
              <a:lnSpc>
                <a:spcPct val="100000"/>
              </a:lnSpc>
              <a:spcBef>
                <a:spcPct val="20000"/>
              </a:spcBef>
              <a:spcAft>
                <a:spcPts val="0"/>
              </a:spcAft>
              <a:buClrTx/>
              <a:buSzPct val="100000"/>
              <a:buFontTx/>
              <a:buBlip>
                <a:blip r:embed="rId3"/>
              </a:buBlip>
              <a:tabLst/>
              <a:defRPr sz="2000">
                <a:solidFill>
                  <a:schemeClr val="tx2"/>
                </a:solidFill>
                <a:latin typeface="+mj-lt"/>
              </a:defRPr>
            </a:lvl1pPr>
            <a:lvl2pPr marL="742950" marR="0" indent="-285750" algn="l" defTabSz="914400" rtl="0" eaLnBrk="1" fontAlgn="auto" latinLnBrk="0" hangingPunct="1">
              <a:lnSpc>
                <a:spcPct val="100000"/>
              </a:lnSpc>
              <a:spcBef>
                <a:spcPct val="20000"/>
              </a:spcBef>
              <a:spcAft>
                <a:spcPts val="0"/>
              </a:spcAft>
              <a:buClrTx/>
              <a:buSzPct val="110000"/>
              <a:buFontTx/>
              <a:buBlip>
                <a:blip r:embed="rId3"/>
              </a:buBlip>
              <a:tabLst/>
              <a:defRPr sz="1800">
                <a:solidFill>
                  <a:schemeClr val="tx1">
                    <a:lumMod val="75000"/>
                    <a:lumOff val="25000"/>
                  </a:schemeClr>
                </a:solidFill>
              </a:defRPr>
            </a:lvl2pPr>
            <a:lvl3pPr marL="1143000" marR="0" indent="-228600" algn="l" defTabSz="914400" rtl="0" eaLnBrk="1" fontAlgn="auto" latinLnBrk="0" hangingPunct="1">
              <a:lnSpc>
                <a:spcPct val="100000"/>
              </a:lnSpc>
              <a:spcBef>
                <a:spcPct val="20000"/>
              </a:spcBef>
              <a:spcAft>
                <a:spcPts val="0"/>
              </a:spcAft>
              <a:buClrTx/>
              <a:buSzPct val="110000"/>
              <a:buFontTx/>
              <a:buBlip>
                <a:blip r:embed="rId3"/>
              </a:buBlip>
              <a:tabLst/>
              <a:defRPr sz="1600">
                <a:solidFill>
                  <a:schemeClr val="tx1">
                    <a:lumMod val="75000"/>
                    <a:lumOff val="25000"/>
                  </a:schemeClr>
                </a:solidFill>
              </a:defRPr>
            </a:lvl3pPr>
            <a:lvl4pPr marL="1600200" marR="0" indent="-228600" algn="l" defTabSz="914400" rtl="0" eaLnBrk="1" fontAlgn="auto" latinLnBrk="0" hangingPunct="1">
              <a:lnSpc>
                <a:spcPct val="100000"/>
              </a:lnSpc>
              <a:spcBef>
                <a:spcPct val="20000"/>
              </a:spcBef>
              <a:spcAft>
                <a:spcPts val="0"/>
              </a:spcAft>
              <a:buClrTx/>
              <a:buSzPct val="110000"/>
              <a:buFontTx/>
              <a:buBlip>
                <a:blip r:embed="rId3"/>
              </a:buBlip>
              <a:tabLst/>
              <a:defRPr sz="1400">
                <a:solidFill>
                  <a:schemeClr val="tx1">
                    <a:lumMod val="75000"/>
                    <a:lumOff val="25000"/>
                  </a:schemeClr>
                </a:solidFill>
              </a:defRPr>
            </a:lvl4pPr>
            <a:lvl5pPr marL="2057400" marR="0" indent="-228600" algn="l" defTabSz="914400" rtl="0" eaLnBrk="1" fontAlgn="auto" latinLnBrk="0" hangingPunct="1">
              <a:lnSpc>
                <a:spcPct val="100000"/>
              </a:lnSpc>
              <a:spcBef>
                <a:spcPct val="20000"/>
              </a:spcBef>
              <a:spcAft>
                <a:spcPts val="0"/>
              </a:spcAft>
              <a:buClrTx/>
              <a:buSzPct val="110000"/>
              <a:buFontTx/>
              <a:buBlip>
                <a:blip r:embed="rId3"/>
              </a:buBlip>
              <a:tabLst/>
              <a:defRPr sz="1200">
                <a:solidFill>
                  <a:schemeClr val="tx1">
                    <a:lumMod val="75000"/>
                    <a:lumOff val="2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Footer Placeholder 4"/>
          <p:cNvSpPr>
            <a:spLocks noGrp="1"/>
          </p:cNvSpPr>
          <p:nvPr>
            <p:ph type="ftr" sz="quarter" idx="11"/>
          </p:nvPr>
        </p:nvSpPr>
        <p:spPr>
          <a:xfrm>
            <a:off x="2651760" y="4857228"/>
            <a:ext cx="3657600" cy="273844"/>
          </a:xfrm>
          <a:prstGeom prst="rect">
            <a:avLst/>
          </a:prstGeom>
        </p:spPr>
        <p:txBody>
          <a:bodyPr anchor="ctr" anchorCtr="0"/>
          <a:lstStyle>
            <a:lvl1pPr algn="ctr">
              <a:defRPr>
                <a:solidFill>
                  <a:schemeClr val="tx1"/>
                </a:solidFill>
              </a:defRPr>
            </a:lvl1pPr>
          </a:lstStyle>
          <a:p>
            <a:endParaRPr lang="en-US" dirty="0">
              <a:solidFill>
                <a:prstClr val="black"/>
              </a:solidFill>
            </a:endParaRPr>
          </a:p>
        </p:txBody>
      </p:sp>
      <p:sp>
        <p:nvSpPr>
          <p:cNvPr id="14" name="Date Placeholder 3"/>
          <p:cNvSpPr>
            <a:spLocks noGrp="1"/>
          </p:cNvSpPr>
          <p:nvPr>
            <p:ph type="dt" sz="half" idx="10"/>
          </p:nvPr>
        </p:nvSpPr>
        <p:spPr>
          <a:xfrm>
            <a:off x="1371600" y="4857228"/>
            <a:ext cx="838200" cy="273844"/>
          </a:xfrm>
          <a:prstGeom prst="rect">
            <a:avLst/>
          </a:prstGeom>
        </p:spPr>
        <p:txBody>
          <a:bodyPr anchor="ctr" anchorCtr="0"/>
          <a:lstStyle>
            <a:lvl1pPr>
              <a:defRPr>
                <a:solidFill>
                  <a:schemeClr val="tx1"/>
                </a:solidFill>
              </a:defRPr>
            </a:lvl1pPr>
          </a:lstStyle>
          <a:p>
            <a:endParaRPr lang="en-US" dirty="0">
              <a:solidFill>
                <a:prstClr val="black"/>
              </a:solidFill>
            </a:endParaRPr>
          </a:p>
        </p:txBody>
      </p:sp>
      <p:sp>
        <p:nvSpPr>
          <p:cNvPr id="15" name="Slide Number Placeholder 5"/>
          <p:cNvSpPr>
            <a:spLocks noGrp="1"/>
          </p:cNvSpPr>
          <p:nvPr>
            <p:ph type="sldNum" sz="quarter" idx="12"/>
          </p:nvPr>
        </p:nvSpPr>
        <p:spPr>
          <a:xfrm>
            <a:off x="0" y="4857228"/>
            <a:ext cx="609600" cy="273844"/>
          </a:xfrm>
          <a:prstGeom prst="rect">
            <a:avLst/>
          </a:prstGeom>
        </p:spPr>
        <p:txBody>
          <a:bodyPr anchor="ctr" anchorCtr="0"/>
          <a:lstStyle>
            <a:lvl1pPr algn="ctr">
              <a:defRPr sz="1200">
                <a:solidFill>
                  <a:schemeClr val="tx1"/>
                </a:solidFill>
              </a:defRPr>
            </a:lvl1pPr>
          </a:lstStyle>
          <a:p>
            <a:fld id="{026CCAEB-CB17-44EB-A892-4553F1D666B6}" type="slidenum">
              <a:rPr lang="en-US" smtClean="0">
                <a:solidFill>
                  <a:prstClr val="black"/>
                </a:solidFill>
              </a:rPr>
              <a:pPr/>
              <a:t>‹#›</a:t>
            </a:fld>
            <a:endParaRPr lang="en-US" dirty="0">
              <a:solidFill>
                <a:prstClr val="black"/>
              </a:solidFill>
            </a:endParaRPr>
          </a:p>
        </p:txBody>
      </p:sp>
      <p:sp>
        <p:nvSpPr>
          <p:cNvPr id="11" name="TextBox 10"/>
          <p:cNvSpPr txBox="1"/>
          <p:nvPr userDrawn="1"/>
        </p:nvSpPr>
        <p:spPr>
          <a:xfrm>
            <a:off x="91440" y="960120"/>
            <a:ext cx="1295400" cy="285750"/>
          </a:xfrm>
          <a:prstGeom prst="rect">
            <a:avLst/>
          </a:prstGeom>
          <a:noFill/>
          <a:effectLst>
            <a:outerShdw blurRad="50800" dist="38100" dir="2700000" algn="tl" rotWithShape="0">
              <a:prstClr val="black">
                <a:alpha val="40000"/>
              </a:prstClr>
            </a:outerShdw>
          </a:effectLst>
        </p:spPr>
        <p:txBody>
          <a:bodyPr wrap="none" rtlCol="0" anchor="ctr" anchorCtr="0">
            <a:noAutofit/>
          </a:bodyPr>
          <a:lstStyle/>
          <a:p>
            <a:pPr defTabSz="914363">
              <a:buSzPct val="110000"/>
              <a:buFont typeface="Arial" pitchFamily="34" charset="0"/>
              <a:buNone/>
            </a:pPr>
            <a:r>
              <a:rPr lang="en-US" sz="2800" b="1" dirty="0" smtClean="0">
                <a:solidFill>
                  <a:prstClr val="white"/>
                </a:solidFill>
              </a:rPr>
              <a:t>Multimedia</a:t>
            </a:r>
          </a:p>
        </p:txBody>
      </p:sp>
      <p:pic>
        <p:nvPicPr>
          <p:cNvPr id="16" name="Picture 15"/>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924800" y="4805144"/>
            <a:ext cx="1225402" cy="338357"/>
          </a:xfrm>
          <a:prstGeom prst="rect">
            <a:avLst/>
          </a:prstGeom>
        </p:spPr>
      </p:pic>
      <p:pic>
        <p:nvPicPr>
          <p:cNvPr id="12" name="Picture 11"/>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7048165" y="4805200"/>
            <a:ext cx="2090755" cy="338300"/>
          </a:xfrm>
          <a:prstGeom prst="rect">
            <a:avLst/>
          </a:prstGeom>
        </p:spPr>
      </p:pic>
    </p:spTree>
    <p:extLst>
      <p:ext uri="{BB962C8B-B14F-4D97-AF65-F5344CB8AC3E}">
        <p14:creationId xmlns:p14="http://schemas.microsoft.com/office/powerpoint/2010/main" val="1544061141"/>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ext content, normal">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006" y="914400"/>
            <a:ext cx="1828800" cy="1828800"/>
          </a:xfrm>
          <a:solidFill>
            <a:srgbClr val="0072C6"/>
          </a:solidFill>
        </p:spPr>
        <p:txBody>
          <a:bodyPr rIns="91440">
            <a:normAutofit/>
          </a:bodyPr>
          <a:lstStyle>
            <a:lvl1pPr>
              <a:defRPr sz="2000" baseline="0">
                <a:solidFill>
                  <a:srgbClr val="FFFFFF"/>
                </a:solidFill>
                <a:latin typeface="+mn-lt"/>
              </a:defRPr>
            </a:lvl1pPr>
          </a:lstStyle>
          <a:p>
            <a:pPr lvl="0"/>
            <a:r>
              <a:rPr lang="en-US" dirty="0" smtClean="0"/>
              <a:t>Click to edit slide content</a:t>
            </a:r>
          </a:p>
        </p:txBody>
      </p:sp>
      <p:sp>
        <p:nvSpPr>
          <p:cNvPr id="4" name="Slide Number Placeholder 3"/>
          <p:cNvSpPr>
            <a:spLocks noGrp="1"/>
          </p:cNvSpPr>
          <p:nvPr>
            <p:ph type="sldNum" sz="quarter" idx="11"/>
          </p:nvPr>
        </p:nvSpPr>
        <p:spPr/>
        <p:txBody>
          <a:bodyPr/>
          <a:lstStyle>
            <a:lvl1pPr>
              <a:defRPr>
                <a:solidFill>
                  <a:schemeClr val="tx1"/>
                </a:solidFill>
                <a:latin typeface="+mn-lt"/>
              </a:defRPr>
            </a:lvl1pPr>
          </a:lstStyle>
          <a:p>
            <a:fld id="{74A398B2-5A34-1A4A-811E-F4027282568C}" type="slidenum">
              <a:rPr lang="en-US" smtClean="0"/>
              <a:pPr/>
              <a:t>‹#›</a:t>
            </a:fld>
            <a:endParaRPr lang="en-US"/>
          </a:p>
        </p:txBody>
      </p:sp>
      <p:sp>
        <p:nvSpPr>
          <p:cNvPr id="14" name="Content Placeholder 13"/>
          <p:cNvSpPr>
            <a:spLocks noGrp="1"/>
          </p:cNvSpPr>
          <p:nvPr>
            <p:ph sz="quarter" idx="13"/>
          </p:nvPr>
        </p:nvSpPr>
        <p:spPr>
          <a:xfrm>
            <a:off x="2743200" y="914400"/>
            <a:ext cx="6172200" cy="3790950"/>
          </a:xfrm>
          <a:prstGeom prst="rect">
            <a:avLst/>
          </a:prstGeom>
        </p:spPr>
        <p:txBody>
          <a:bodyPr vert="horz" lIns="182880" tIns="137160">
            <a:normAutofit/>
          </a:bodyPr>
          <a:lstStyle>
            <a:lvl1pPr marL="285750" indent="-285750">
              <a:spcBef>
                <a:spcPts val="300"/>
              </a:spcBef>
              <a:buFont typeface="Arial" pitchFamily="34" charset="0"/>
              <a:buChar char="•"/>
              <a:defRPr sz="1400" baseline="0">
                <a:solidFill>
                  <a:schemeClr val="tx1"/>
                </a:solidFill>
                <a:latin typeface="+mn-lt"/>
              </a:defRPr>
            </a:lvl1pPr>
            <a:lvl2pPr marL="542925" indent="-277813">
              <a:buFont typeface="Courier New" panose="02070309020205020404" pitchFamily="49" charset="0"/>
              <a:buChar char="o"/>
              <a:defRPr/>
            </a:lvl2pPr>
            <a:lvl3pPr marL="808038" indent="-265113">
              <a:buFont typeface="Wingdings" panose="05000000000000000000" pitchFamily="2" charset="2"/>
              <a:buChar char="§"/>
              <a:defRPr/>
            </a:lvl3pPr>
            <a:lvl5pPr marL="1339850" indent="-266700">
              <a:buFont typeface="Courier New" panose="02070309020205020404" pitchFamily="49" charset="0"/>
              <a:buChar char="o"/>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33386938"/>
      </p:ext>
    </p:extLst>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4 MS-Closing Pic1">
    <p:bg>
      <p:bgPr>
        <a:solidFill>
          <a:schemeClr val="bg1"/>
        </a:solidFill>
        <a:effectLst/>
      </p:bgPr>
    </p:bg>
    <p:spTree>
      <p:nvGrpSpPr>
        <p:cNvPr id="1" name=""/>
        <p:cNvGrpSpPr/>
        <p:nvPr/>
      </p:nvGrpSpPr>
      <p:grpSpPr>
        <a:xfrm>
          <a:off x="0" y="0"/>
          <a:ext cx="0" cy="0"/>
          <a:chOff x="0" y="0"/>
          <a:chExt cx="0" cy="0"/>
        </a:xfrm>
      </p:grpSpPr>
      <p:sp>
        <p:nvSpPr>
          <p:cNvPr id="11" name="Footer Placeholder 4"/>
          <p:cNvSpPr>
            <a:spLocks noGrp="1"/>
          </p:cNvSpPr>
          <p:nvPr>
            <p:ph type="ftr" sz="quarter" idx="11"/>
          </p:nvPr>
        </p:nvSpPr>
        <p:spPr>
          <a:xfrm>
            <a:off x="2651760" y="4855823"/>
            <a:ext cx="3657600" cy="273844"/>
          </a:xfrm>
          <a:prstGeom prst="rect">
            <a:avLst/>
          </a:prstGeom>
        </p:spPr>
        <p:txBody>
          <a:bodyPr anchor="ctr" anchorCtr="0"/>
          <a:lstStyle>
            <a:lvl1pPr>
              <a:defRPr>
                <a:solidFill>
                  <a:schemeClr val="tx1"/>
                </a:solidFill>
              </a:defRPr>
            </a:lvl1pPr>
          </a:lstStyle>
          <a:p>
            <a:endParaRPr lang="en-US" dirty="0">
              <a:solidFill>
                <a:prstClr val="black"/>
              </a:solidFill>
            </a:endParaRPr>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95600" y="1077876"/>
            <a:ext cx="5280660" cy="3060383"/>
          </a:xfrm>
          <a:prstGeom prst="rect">
            <a:avLst/>
          </a:prstGeom>
        </p:spPr>
      </p:pic>
      <p:pic>
        <p:nvPicPr>
          <p:cNvPr id="5" name="Picture 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822961"/>
            <a:ext cx="9144000" cy="685343"/>
          </a:xfrm>
          <a:prstGeom prst="rect">
            <a:avLst/>
          </a:prstGeom>
        </p:spPr>
      </p:pic>
    </p:spTree>
    <p:extLst>
      <p:ext uri="{BB962C8B-B14F-4D97-AF65-F5344CB8AC3E}">
        <p14:creationId xmlns:p14="http://schemas.microsoft.com/office/powerpoint/2010/main" val="3227427085"/>
      </p:ext>
    </p:extLst>
  </p:cSld>
  <p:clrMapOvr>
    <a:masterClrMapping/>
  </p:clrMapOvr>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5 Legal">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
            <a:ext cx="9144000" cy="109655"/>
          </a:xfrm>
          <a:prstGeom prst="rect">
            <a:avLst/>
          </a:prstGeom>
        </p:spPr>
      </p:pic>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772" y="4814536"/>
            <a:ext cx="9144000" cy="328965"/>
          </a:xfrm>
          <a:prstGeom prst="rect">
            <a:avLst/>
          </a:prstGeom>
        </p:spPr>
      </p:pic>
      <p:sp>
        <p:nvSpPr>
          <p:cNvPr id="2" name="Title 1"/>
          <p:cNvSpPr>
            <a:spLocks noGrp="1"/>
          </p:cNvSpPr>
          <p:nvPr>
            <p:ph type="title"/>
          </p:nvPr>
        </p:nvSpPr>
        <p:spPr>
          <a:xfrm>
            <a:off x="304800" y="171450"/>
            <a:ext cx="8531352" cy="308610"/>
          </a:xfrm>
        </p:spPr>
        <p:txBody>
          <a:bodyPr>
            <a:noAutofit/>
          </a:bodyPr>
          <a:lstStyle>
            <a:lvl1pPr>
              <a:defRPr sz="2400">
                <a:solidFill>
                  <a:schemeClr val="tx2"/>
                </a:solidFill>
              </a:defRPr>
            </a:lvl1pPr>
          </a:lstStyle>
          <a:p>
            <a:r>
              <a:rPr lang="en-US" smtClean="0"/>
              <a:t>Click to edit Master title style</a:t>
            </a:r>
            <a:endParaRPr lang="en-US" dirty="0"/>
          </a:p>
        </p:txBody>
      </p:sp>
      <p:sp>
        <p:nvSpPr>
          <p:cNvPr id="20" name="Text Placeholder 19"/>
          <p:cNvSpPr>
            <a:spLocks noGrp="1"/>
          </p:cNvSpPr>
          <p:nvPr>
            <p:ph type="body" sz="quarter" idx="13"/>
          </p:nvPr>
        </p:nvSpPr>
        <p:spPr>
          <a:xfrm>
            <a:off x="304800" y="685800"/>
            <a:ext cx="8531352" cy="1714500"/>
          </a:xfrm>
        </p:spPr>
        <p:txBody>
          <a:bodyPr>
            <a:normAutofit/>
          </a:bodyPr>
          <a:lstStyle>
            <a:lvl1pPr marL="112713" indent="6350">
              <a:spcAft>
                <a:spcPts val="300"/>
              </a:spcAft>
              <a:buFont typeface="Arial" pitchFamily="34" charset="0"/>
              <a:buNone/>
              <a:defRPr sz="1050"/>
            </a:lvl1pPr>
            <a:lvl2pPr marL="112713" indent="6350">
              <a:buFont typeface="Arial" pitchFamily="34" charset="0"/>
              <a:buNone/>
              <a:defRPr/>
            </a:lvl2pPr>
            <a:lvl3pPr marL="112713" indent="6350">
              <a:buFont typeface="Arial" pitchFamily="34" charset="0"/>
              <a:buNone/>
              <a:defRPr/>
            </a:lvl3pPr>
            <a:lvl4pPr marL="112713" indent="6350">
              <a:buFont typeface="Arial" pitchFamily="34" charset="0"/>
              <a:buNone/>
              <a:defRPr/>
            </a:lvl4pPr>
            <a:lvl5pPr marL="112713" indent="6350">
              <a:buFont typeface="Arial" pitchFamily="34" charset="0"/>
              <a:buNone/>
              <a:defRPr/>
            </a:lvl5pPr>
          </a:lstStyle>
          <a:p>
            <a:pPr lvl="0"/>
            <a:r>
              <a:rPr lang="en-US" smtClean="0"/>
              <a:t>Click to edit Master text styles</a:t>
            </a:r>
          </a:p>
        </p:txBody>
      </p:sp>
      <p:sp>
        <p:nvSpPr>
          <p:cNvPr id="24" name="Text Placeholder 19"/>
          <p:cNvSpPr>
            <a:spLocks noGrp="1"/>
          </p:cNvSpPr>
          <p:nvPr>
            <p:ph type="body" sz="quarter" idx="14"/>
          </p:nvPr>
        </p:nvSpPr>
        <p:spPr>
          <a:xfrm>
            <a:off x="304800" y="2971800"/>
            <a:ext cx="8531352" cy="1714500"/>
          </a:xfrm>
        </p:spPr>
        <p:txBody>
          <a:bodyPr>
            <a:normAutofit/>
          </a:bodyPr>
          <a:lstStyle>
            <a:lvl1pPr marL="112713" indent="6350">
              <a:spcAft>
                <a:spcPts val="300"/>
              </a:spcAft>
              <a:buFont typeface="Arial" pitchFamily="34" charset="0"/>
              <a:buNone/>
              <a:defRPr sz="1050"/>
            </a:lvl1pPr>
            <a:lvl2pPr marL="112713" indent="6350">
              <a:buFont typeface="Arial" pitchFamily="34" charset="0"/>
              <a:buNone/>
              <a:defRPr/>
            </a:lvl2pPr>
            <a:lvl3pPr marL="112713" indent="6350">
              <a:buFont typeface="Arial" pitchFamily="34" charset="0"/>
              <a:buNone/>
              <a:defRPr/>
            </a:lvl3pPr>
            <a:lvl4pPr marL="112713" indent="6350">
              <a:buFont typeface="Arial" pitchFamily="34" charset="0"/>
              <a:buNone/>
              <a:defRPr/>
            </a:lvl4pPr>
            <a:lvl5pPr marL="112713" indent="6350">
              <a:buFont typeface="Arial" pitchFamily="34" charset="0"/>
              <a:buNone/>
              <a:defRPr/>
            </a:lvl5pPr>
          </a:lstStyle>
          <a:p>
            <a:pPr lvl="0"/>
            <a:r>
              <a:rPr lang="en-US" smtClean="0"/>
              <a:t>Click to edit Master text styles</a:t>
            </a:r>
          </a:p>
        </p:txBody>
      </p:sp>
      <p:sp>
        <p:nvSpPr>
          <p:cNvPr id="26" name="Text Placeholder 25"/>
          <p:cNvSpPr>
            <a:spLocks noGrp="1"/>
          </p:cNvSpPr>
          <p:nvPr>
            <p:ph type="body" sz="quarter" idx="15"/>
          </p:nvPr>
        </p:nvSpPr>
        <p:spPr>
          <a:xfrm>
            <a:off x="304800" y="2457450"/>
            <a:ext cx="8531352" cy="308610"/>
          </a:xfrm>
        </p:spPr>
        <p:txBody>
          <a:bodyPr>
            <a:noAutofit/>
          </a:bodyPr>
          <a:lstStyle>
            <a:lvl1pPr>
              <a:buFont typeface="Arial" pitchFamily="34" charset="0"/>
              <a:buNone/>
              <a:defRPr sz="2400">
                <a:solidFill>
                  <a:schemeClr val="tx2"/>
                </a:solidFill>
                <a:latin typeface="+mj-lt"/>
              </a:defRPr>
            </a:lvl1pPr>
            <a:lvl2pPr>
              <a:buFont typeface="Arial" pitchFamily="34" charset="0"/>
              <a:buNone/>
              <a:defRPr sz="2200"/>
            </a:lvl2pPr>
            <a:lvl3pPr>
              <a:buFont typeface="Arial" pitchFamily="34" charset="0"/>
              <a:buNone/>
              <a:defRPr sz="2200"/>
            </a:lvl3pPr>
            <a:lvl4pPr>
              <a:buFont typeface="Arial" pitchFamily="34" charset="0"/>
              <a:buNone/>
              <a:defRPr sz="2200"/>
            </a:lvl4pPr>
            <a:lvl5pPr>
              <a:buFont typeface="Arial" pitchFamily="34" charset="0"/>
              <a:buNone/>
              <a:defRPr sz="2200"/>
            </a:lvl5pPr>
          </a:lstStyle>
          <a:p>
            <a:pPr lvl="0"/>
            <a:r>
              <a:rPr lang="en-US" smtClean="0"/>
              <a:t>Click to edit Master text styles</a:t>
            </a:r>
          </a:p>
        </p:txBody>
      </p:sp>
      <p:sp>
        <p:nvSpPr>
          <p:cNvPr id="30" name="Text Placeholder 29"/>
          <p:cNvSpPr>
            <a:spLocks noGrp="1"/>
          </p:cNvSpPr>
          <p:nvPr>
            <p:ph type="body" sz="quarter" idx="17"/>
          </p:nvPr>
        </p:nvSpPr>
        <p:spPr>
          <a:xfrm>
            <a:off x="304800" y="2794254"/>
            <a:ext cx="5486400" cy="171450"/>
          </a:xfrm>
        </p:spPr>
        <p:txBody>
          <a:bodyPr lIns="182880" tIns="0" rIns="182880" bIns="0" anchor="ctr" anchorCtr="0">
            <a:noAutofit/>
          </a:bodyPr>
          <a:lstStyle>
            <a:lvl1pPr marL="0" indent="0">
              <a:spcBef>
                <a:spcPts val="0"/>
              </a:spcBef>
              <a:buFont typeface="Arial" pitchFamily="34" charset="0"/>
              <a:buNone/>
              <a:defRPr sz="1050" b="0">
                <a:solidFill>
                  <a:schemeClr val="bg2"/>
                </a:solidFill>
              </a:defRPr>
            </a:lvl1pPr>
            <a:lvl2pPr marL="112713" indent="6350">
              <a:buFont typeface="Arial" pitchFamily="34" charset="0"/>
              <a:buNone/>
              <a:defRPr sz="1050"/>
            </a:lvl2pPr>
            <a:lvl3pPr marL="112713" indent="6350">
              <a:buFont typeface="Arial" pitchFamily="34" charset="0"/>
              <a:buNone/>
              <a:defRPr sz="1050"/>
            </a:lvl3pPr>
            <a:lvl4pPr marL="112713" indent="6350">
              <a:buFont typeface="Arial" pitchFamily="34" charset="0"/>
              <a:buNone/>
              <a:defRPr sz="1050"/>
            </a:lvl4pPr>
            <a:lvl5pPr marL="112713" indent="6350">
              <a:buFont typeface="Arial" pitchFamily="34" charset="0"/>
              <a:buNone/>
              <a:defRPr sz="1050"/>
            </a:lvl5pPr>
          </a:lstStyle>
          <a:p>
            <a:pPr lvl="0"/>
            <a:r>
              <a:rPr lang="en-US" smtClean="0"/>
              <a:t>Click to edit Master text styles</a:t>
            </a:r>
          </a:p>
        </p:txBody>
      </p:sp>
      <p:sp>
        <p:nvSpPr>
          <p:cNvPr id="14" name="Footer Placeholder 13"/>
          <p:cNvSpPr>
            <a:spLocks noGrp="1"/>
          </p:cNvSpPr>
          <p:nvPr>
            <p:ph type="ftr" sz="quarter" idx="20"/>
          </p:nvPr>
        </p:nvSpPr>
        <p:spPr>
          <a:xfrm>
            <a:off x="304800" y="506730"/>
            <a:ext cx="5486400" cy="171450"/>
          </a:xfrm>
        </p:spPr>
        <p:txBody>
          <a:bodyPr lIns="182880" tIns="0" rIns="182880" bIns="0"/>
          <a:lstStyle>
            <a:lvl1pPr algn="l">
              <a:defRPr sz="1050" b="0">
                <a:solidFill>
                  <a:schemeClr val="bg2"/>
                </a:solidFill>
              </a:defRPr>
            </a:lvl1pPr>
          </a:lstStyle>
          <a:p>
            <a:endParaRPr lang="en-US" dirty="0">
              <a:solidFill>
                <a:srgbClr val="277EB5"/>
              </a:solidFill>
            </a:endParaRPr>
          </a:p>
        </p:txBody>
      </p:sp>
      <p:pic>
        <p:nvPicPr>
          <p:cNvPr id="3" name="Picture 2"/>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918598" y="4805144"/>
            <a:ext cx="1225402" cy="338357"/>
          </a:xfrm>
          <a:prstGeom prst="rect">
            <a:avLst/>
          </a:prstGeom>
        </p:spPr>
      </p:pic>
    </p:spTree>
    <p:extLst>
      <p:ext uri="{BB962C8B-B14F-4D97-AF65-F5344CB8AC3E}">
        <p14:creationId xmlns:p14="http://schemas.microsoft.com/office/powerpoint/2010/main" val="1787508553"/>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Graphics_with_descri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006" y="914400"/>
            <a:ext cx="1828800" cy="1828800"/>
          </a:xfrm>
          <a:solidFill>
            <a:srgbClr val="0072C6"/>
          </a:solidFill>
        </p:spPr>
        <p:txBody>
          <a:bodyPr rIns="91440">
            <a:normAutofit/>
          </a:bodyPr>
          <a:lstStyle>
            <a:lvl1pPr>
              <a:defRPr sz="2000" baseline="0">
                <a:solidFill>
                  <a:srgbClr val="FFFFFF"/>
                </a:solidFill>
                <a:latin typeface="+mn-lt"/>
              </a:defRPr>
            </a:lvl1pPr>
          </a:lstStyle>
          <a:p>
            <a:pPr lvl="0"/>
            <a:r>
              <a:rPr lang="en-US" dirty="0" smtClean="0"/>
              <a:t>Click to edit slide content</a:t>
            </a:r>
          </a:p>
        </p:txBody>
      </p:sp>
      <p:sp>
        <p:nvSpPr>
          <p:cNvPr id="4" name="Slide Number Placeholder 3"/>
          <p:cNvSpPr>
            <a:spLocks noGrp="1"/>
          </p:cNvSpPr>
          <p:nvPr>
            <p:ph type="sldNum" sz="quarter" idx="11"/>
          </p:nvPr>
        </p:nvSpPr>
        <p:spPr/>
        <p:txBody>
          <a:bodyPr/>
          <a:lstStyle>
            <a:lvl1pPr>
              <a:defRPr>
                <a:solidFill>
                  <a:schemeClr val="tx1"/>
                </a:solidFill>
                <a:latin typeface="+mn-lt"/>
              </a:defRPr>
            </a:lvl1pPr>
          </a:lstStyle>
          <a:p>
            <a:fld id="{74A398B2-5A34-1A4A-811E-F4027282568C}" type="slidenum">
              <a:rPr lang="en-US" smtClean="0"/>
              <a:pPr/>
              <a:t>‹#›</a:t>
            </a:fld>
            <a:endParaRPr lang="en-US"/>
          </a:p>
        </p:txBody>
      </p:sp>
      <p:sp>
        <p:nvSpPr>
          <p:cNvPr id="7" name="Text Placeholder 6"/>
          <p:cNvSpPr>
            <a:spLocks noGrp="1"/>
          </p:cNvSpPr>
          <p:nvPr>
            <p:ph type="body" sz="quarter" idx="12"/>
          </p:nvPr>
        </p:nvSpPr>
        <p:spPr>
          <a:xfrm>
            <a:off x="7006" y="2743200"/>
            <a:ext cx="2743200" cy="1828800"/>
          </a:xfrm>
          <a:solidFill>
            <a:srgbClr val="00D8D6"/>
          </a:solidFill>
        </p:spPr>
        <p:txBody>
          <a:bodyPr/>
          <a:lstStyle>
            <a:lvl1pPr marL="0" indent="0">
              <a:buNone/>
              <a:defRPr>
                <a:solidFill>
                  <a:schemeClr val="bg1"/>
                </a:solidFill>
              </a:defRPr>
            </a:lvl1pPr>
            <a:lvl2pPr marL="227013" indent="-120650">
              <a:tabLst>
                <a:tab pos="227013" algn="l"/>
              </a:tabLst>
              <a:defRPr>
                <a:solidFill>
                  <a:schemeClr val="bg1"/>
                </a:solidFill>
              </a:defRPr>
            </a:lvl2pPr>
            <a:lvl3pPr marL="460375" indent="-150813">
              <a:defRPr>
                <a:solidFill>
                  <a:schemeClr val="bg1"/>
                </a:solidFill>
              </a:defRPr>
            </a:lvl3pPr>
            <a:lvl4pPr marL="687388" indent="-150813">
              <a:defRPr>
                <a:solidFill>
                  <a:schemeClr val="bg1"/>
                </a:solidFill>
              </a:defRPr>
            </a:lvl4pPr>
            <a:lvl5pPr marL="914400" indent="-153988">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766351797"/>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Graphics_without_descri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006" y="914400"/>
            <a:ext cx="1828800" cy="1828800"/>
          </a:xfrm>
          <a:solidFill>
            <a:srgbClr val="0072C6"/>
          </a:solidFill>
        </p:spPr>
        <p:txBody>
          <a:bodyPr rIns="91440">
            <a:normAutofit/>
          </a:bodyPr>
          <a:lstStyle>
            <a:lvl1pPr>
              <a:defRPr sz="2000" baseline="0">
                <a:solidFill>
                  <a:srgbClr val="FFFFFF"/>
                </a:solidFill>
                <a:latin typeface="+mn-lt"/>
              </a:defRPr>
            </a:lvl1pPr>
          </a:lstStyle>
          <a:p>
            <a:pPr lvl="0"/>
            <a:r>
              <a:rPr lang="en-US" dirty="0" smtClean="0"/>
              <a:t>Click to edit slide content</a:t>
            </a:r>
          </a:p>
        </p:txBody>
      </p:sp>
      <p:sp>
        <p:nvSpPr>
          <p:cNvPr id="4" name="Slide Number Placeholder 3"/>
          <p:cNvSpPr>
            <a:spLocks noGrp="1"/>
          </p:cNvSpPr>
          <p:nvPr>
            <p:ph type="sldNum" sz="quarter" idx="11"/>
          </p:nvPr>
        </p:nvSpPr>
        <p:spPr/>
        <p:txBody>
          <a:bodyPr/>
          <a:lstStyle>
            <a:lvl1pPr>
              <a:defRPr>
                <a:solidFill>
                  <a:schemeClr val="tx1"/>
                </a:solidFill>
                <a:latin typeface="+mn-lt"/>
              </a:defRPr>
            </a:lvl1pPr>
          </a:lstStyle>
          <a:p>
            <a:fld id="{74A398B2-5A34-1A4A-811E-F4027282568C}" type="slidenum">
              <a:rPr lang="en-US" smtClean="0"/>
              <a:pPr/>
              <a:t>‹#›</a:t>
            </a:fld>
            <a:endParaRPr lang="en-US"/>
          </a:p>
        </p:txBody>
      </p:sp>
    </p:spTree>
    <p:extLst>
      <p:ext uri="{BB962C8B-B14F-4D97-AF65-F5344CB8AC3E}">
        <p14:creationId xmlns:p14="http://schemas.microsoft.com/office/powerpoint/2010/main" val="861499161"/>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EULA">
    <p:bg>
      <p:bgPr>
        <a:solidFill>
          <a:schemeClr val="tx1"/>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lvl1pPr>
              <a:defRPr>
                <a:solidFill>
                  <a:srgbClr val="000000"/>
                </a:solidFill>
                <a:latin typeface="+mn-lt"/>
              </a:defRPr>
            </a:lvl1pPr>
          </a:lstStyle>
          <a:p>
            <a:fld id="{74A398B2-5A34-1A4A-811E-F4027282568C}" type="slidenum">
              <a:rPr lang="en-US" smtClean="0"/>
              <a:pPr/>
              <a:t>‹#›</a:t>
            </a:fld>
            <a:endParaRPr lang="en-US"/>
          </a:p>
        </p:txBody>
      </p:sp>
      <p:sp>
        <p:nvSpPr>
          <p:cNvPr id="14" name="Content Placeholder 13"/>
          <p:cNvSpPr>
            <a:spLocks noGrp="1"/>
          </p:cNvSpPr>
          <p:nvPr>
            <p:ph sz="quarter" idx="13" hasCustomPrompt="1"/>
          </p:nvPr>
        </p:nvSpPr>
        <p:spPr>
          <a:xfrm>
            <a:off x="228600" y="361950"/>
            <a:ext cx="8686800" cy="4343400"/>
          </a:xfrm>
          <a:prstGeom prst="rect">
            <a:avLst/>
          </a:prstGeom>
        </p:spPr>
        <p:txBody>
          <a:bodyPr vert="horz" lIns="182880" tIns="137160">
            <a:normAutofit/>
          </a:bodyPr>
          <a:lstStyle>
            <a:lvl1pPr marL="0" indent="0">
              <a:spcBef>
                <a:spcPts val="300"/>
              </a:spcBef>
              <a:buFontTx/>
              <a:buNone/>
              <a:defRPr sz="1400" baseline="0">
                <a:solidFill>
                  <a:srgbClr val="000000"/>
                </a:solidFill>
                <a:latin typeface="+mn-lt"/>
              </a:defRPr>
            </a:lvl1pPr>
          </a:lstStyle>
          <a:p>
            <a:pPr lvl="0"/>
            <a:r>
              <a:rPr lang="en-US" dirty="0"/>
              <a:t>Click to edit slide content</a:t>
            </a:r>
          </a:p>
        </p:txBody>
      </p:sp>
    </p:spTree>
    <p:extLst>
      <p:ext uri="{BB962C8B-B14F-4D97-AF65-F5344CB8AC3E}">
        <p14:creationId xmlns:p14="http://schemas.microsoft.com/office/powerpoint/2010/main" val="127787745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tile text with graphic">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914400"/>
            <a:ext cx="1828800" cy="1828800"/>
          </a:xfrm>
          <a:solidFill>
            <a:schemeClr val="accent1"/>
          </a:solidFill>
        </p:spPr>
        <p:txBody>
          <a:bodyPr>
            <a:normAutofit/>
          </a:bodyPr>
          <a:lstStyle>
            <a:lvl1pPr>
              <a:lnSpc>
                <a:spcPct val="100000"/>
              </a:lnSpc>
              <a:defRPr sz="2000">
                <a:solidFill>
                  <a:srgbClr val="FFFFFF"/>
                </a:solidFill>
              </a:defRPr>
            </a:lvl1pPr>
          </a:lstStyle>
          <a:p>
            <a:pPr lvl="0"/>
            <a:r>
              <a:rPr lang="en-US" dirty="0" smtClean="0"/>
              <a:t>Click to edit slide content</a:t>
            </a:r>
          </a:p>
        </p:txBody>
      </p:sp>
      <p:sp>
        <p:nvSpPr>
          <p:cNvPr id="4" name="Slide Number Placeholder 3"/>
          <p:cNvSpPr>
            <a:spLocks noGrp="1"/>
          </p:cNvSpPr>
          <p:nvPr>
            <p:ph type="sldNum" sz="quarter" idx="11"/>
          </p:nvPr>
        </p:nvSpPr>
        <p:spPr/>
        <p:txBody>
          <a:bodyPr/>
          <a:lstStyle>
            <a:lvl1pPr>
              <a:lnSpc>
                <a:spcPct val="120000"/>
              </a:lnSpc>
              <a:defRPr>
                <a:solidFill>
                  <a:srgbClr val="FFFFFF"/>
                </a:solidFill>
              </a:defRPr>
            </a:lvl1pPr>
          </a:lstStyle>
          <a:p>
            <a:fld id="{74A398B2-5A34-1A4A-811E-F4027282568C}" type="slidenum">
              <a:rPr lang="en-US" smtClean="0"/>
              <a:pPr/>
              <a:t>‹#›</a:t>
            </a:fld>
            <a:endParaRPr lang="en-US"/>
          </a:p>
        </p:txBody>
      </p:sp>
      <p:sp>
        <p:nvSpPr>
          <p:cNvPr id="12" name="Text Placeholder 11"/>
          <p:cNvSpPr>
            <a:spLocks noGrp="1"/>
          </p:cNvSpPr>
          <p:nvPr>
            <p:ph type="body" sz="quarter" idx="12" hasCustomPrompt="1"/>
          </p:nvPr>
        </p:nvSpPr>
        <p:spPr>
          <a:xfrm>
            <a:off x="1828800" y="914400"/>
            <a:ext cx="3657600" cy="3656836"/>
          </a:xfrm>
          <a:solidFill>
            <a:schemeClr val="accent6"/>
          </a:solidFill>
        </p:spPr>
        <p:txBody>
          <a:bodyPr>
            <a:noAutofit/>
          </a:bodyPr>
          <a:lstStyle>
            <a:lvl1pPr>
              <a:lnSpc>
                <a:spcPct val="120000"/>
              </a:lnSpc>
              <a:defRPr sz="1400">
                <a:solidFill>
                  <a:schemeClr val="bg1"/>
                </a:solidFill>
              </a:defRPr>
            </a:lvl1pPr>
            <a:lvl2pPr>
              <a:lnSpc>
                <a:spcPct val="120000"/>
              </a:lnSpc>
              <a:defRPr sz="1400">
                <a:solidFill>
                  <a:schemeClr val="bg1"/>
                </a:solidFill>
              </a:defRPr>
            </a:lvl2pPr>
            <a:lvl3pPr>
              <a:lnSpc>
                <a:spcPct val="120000"/>
              </a:lnSpc>
              <a:defRPr sz="1400">
                <a:solidFill>
                  <a:schemeClr val="bg1"/>
                </a:solidFill>
              </a:defRPr>
            </a:lvl3pPr>
            <a:lvl4pPr>
              <a:lnSpc>
                <a:spcPct val="120000"/>
              </a:lnSpc>
              <a:defRPr sz="1400">
                <a:solidFill>
                  <a:schemeClr val="bg1"/>
                </a:solidFill>
              </a:defRPr>
            </a:lvl4pPr>
            <a:lvl5pPr>
              <a:lnSpc>
                <a:spcPct val="120000"/>
              </a:lnSpc>
              <a:defRPr sz="1400">
                <a:solidFill>
                  <a:schemeClr val="bg1"/>
                </a:solidFill>
              </a:defRPr>
            </a:lvl5pPr>
          </a:lstStyle>
          <a:p>
            <a:pPr lvl="0"/>
            <a:r>
              <a:rPr lang="en-US" dirty="0" smtClean="0"/>
              <a:t>Click to edit slide content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Rectangle 4"/>
          <p:cNvSpPr/>
          <p:nvPr userDrawn="1"/>
        </p:nvSpPr>
        <p:spPr>
          <a:xfrm>
            <a:off x="5493774" y="914400"/>
            <a:ext cx="3657600" cy="3657600"/>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89406326"/>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wo-tile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914400"/>
            <a:ext cx="1828800" cy="1828800"/>
          </a:xfrm>
          <a:solidFill>
            <a:schemeClr val="accent1"/>
          </a:solidFill>
        </p:spPr>
        <p:txBody>
          <a:bodyPr>
            <a:normAutofit/>
          </a:bodyPr>
          <a:lstStyle>
            <a:lvl1pPr>
              <a:lnSpc>
                <a:spcPct val="100000"/>
              </a:lnSpc>
              <a:defRPr sz="2000">
                <a:solidFill>
                  <a:srgbClr val="FFFFFF"/>
                </a:solidFill>
              </a:defRPr>
            </a:lvl1pPr>
          </a:lstStyle>
          <a:p>
            <a:pPr lvl="0"/>
            <a:r>
              <a:rPr lang="en-US" dirty="0" smtClean="0"/>
              <a:t>Click to edit slide content</a:t>
            </a:r>
          </a:p>
        </p:txBody>
      </p:sp>
      <p:sp>
        <p:nvSpPr>
          <p:cNvPr id="4" name="Slide Number Placeholder 3"/>
          <p:cNvSpPr>
            <a:spLocks noGrp="1"/>
          </p:cNvSpPr>
          <p:nvPr>
            <p:ph type="sldNum" sz="quarter" idx="11"/>
          </p:nvPr>
        </p:nvSpPr>
        <p:spPr/>
        <p:txBody>
          <a:bodyPr/>
          <a:lstStyle>
            <a:lvl1pPr>
              <a:lnSpc>
                <a:spcPct val="120000"/>
              </a:lnSpc>
              <a:defRPr>
                <a:solidFill>
                  <a:srgbClr val="FFFFFF"/>
                </a:solidFill>
              </a:defRPr>
            </a:lvl1pPr>
          </a:lstStyle>
          <a:p>
            <a:fld id="{74A398B2-5A34-1A4A-811E-F4027282568C}" type="slidenum">
              <a:rPr lang="en-US" smtClean="0"/>
              <a:pPr/>
              <a:t>‹#›</a:t>
            </a:fld>
            <a:endParaRPr lang="en-US"/>
          </a:p>
        </p:txBody>
      </p:sp>
      <p:sp>
        <p:nvSpPr>
          <p:cNvPr id="12" name="Text Placeholder 11"/>
          <p:cNvSpPr>
            <a:spLocks noGrp="1"/>
          </p:cNvSpPr>
          <p:nvPr>
            <p:ph type="body" sz="quarter" idx="12" hasCustomPrompt="1"/>
          </p:nvPr>
        </p:nvSpPr>
        <p:spPr>
          <a:xfrm>
            <a:off x="1828800" y="914400"/>
            <a:ext cx="3657600" cy="3656836"/>
          </a:xfrm>
          <a:solidFill>
            <a:schemeClr val="accent6"/>
          </a:solidFill>
        </p:spPr>
        <p:txBody>
          <a:bodyPr>
            <a:noAutofit/>
          </a:bodyPr>
          <a:lstStyle>
            <a:lvl1pPr>
              <a:lnSpc>
                <a:spcPct val="120000"/>
              </a:lnSpc>
              <a:defRPr sz="1400">
                <a:solidFill>
                  <a:schemeClr val="bg1"/>
                </a:solidFill>
              </a:defRPr>
            </a:lvl1pPr>
            <a:lvl2pPr>
              <a:lnSpc>
                <a:spcPct val="120000"/>
              </a:lnSpc>
              <a:defRPr sz="1400">
                <a:solidFill>
                  <a:schemeClr val="bg1"/>
                </a:solidFill>
              </a:defRPr>
            </a:lvl2pPr>
            <a:lvl3pPr>
              <a:lnSpc>
                <a:spcPct val="120000"/>
              </a:lnSpc>
              <a:defRPr sz="1400">
                <a:solidFill>
                  <a:schemeClr val="bg1"/>
                </a:solidFill>
              </a:defRPr>
            </a:lvl3pPr>
            <a:lvl4pPr>
              <a:lnSpc>
                <a:spcPct val="120000"/>
              </a:lnSpc>
              <a:defRPr sz="1400">
                <a:solidFill>
                  <a:schemeClr val="bg1"/>
                </a:solidFill>
              </a:defRPr>
            </a:lvl4pPr>
            <a:lvl5pPr>
              <a:lnSpc>
                <a:spcPct val="120000"/>
              </a:lnSpc>
              <a:defRPr sz="1400">
                <a:solidFill>
                  <a:schemeClr val="bg1"/>
                </a:solidFill>
              </a:defRPr>
            </a:lvl5pPr>
          </a:lstStyle>
          <a:p>
            <a:pPr lvl="0"/>
            <a:r>
              <a:rPr lang="en-US" dirty="0" smtClean="0"/>
              <a:t>Click to edit slide content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4" name="Text Placeholder 11"/>
          <p:cNvSpPr>
            <a:spLocks noGrp="1"/>
          </p:cNvSpPr>
          <p:nvPr>
            <p:ph type="body" sz="quarter" idx="14" hasCustomPrompt="1"/>
          </p:nvPr>
        </p:nvSpPr>
        <p:spPr>
          <a:xfrm>
            <a:off x="5486400" y="914400"/>
            <a:ext cx="3657600" cy="3656836"/>
          </a:xfrm>
          <a:solidFill>
            <a:schemeClr val="tx1"/>
          </a:solidFill>
        </p:spPr>
        <p:txBody>
          <a:bodyPr>
            <a:noAutofit/>
          </a:bodyPr>
          <a:lstStyle>
            <a:lvl1pPr>
              <a:lnSpc>
                <a:spcPct val="120000"/>
              </a:lnSpc>
              <a:defRPr sz="1400">
                <a:solidFill>
                  <a:srgbClr val="000000"/>
                </a:solidFill>
              </a:defRPr>
            </a:lvl1pPr>
            <a:lvl2pPr>
              <a:lnSpc>
                <a:spcPct val="120000"/>
              </a:lnSpc>
              <a:defRPr sz="1400">
                <a:solidFill>
                  <a:srgbClr val="000000"/>
                </a:solidFill>
              </a:defRPr>
            </a:lvl2pPr>
            <a:lvl3pPr>
              <a:lnSpc>
                <a:spcPct val="120000"/>
              </a:lnSpc>
              <a:defRPr sz="1400">
                <a:solidFill>
                  <a:srgbClr val="000000"/>
                </a:solidFill>
              </a:defRPr>
            </a:lvl3pPr>
            <a:lvl4pPr>
              <a:lnSpc>
                <a:spcPct val="120000"/>
              </a:lnSpc>
              <a:defRPr sz="1400">
                <a:solidFill>
                  <a:srgbClr val="000000"/>
                </a:solidFill>
              </a:defRPr>
            </a:lvl4pPr>
            <a:lvl5pPr>
              <a:lnSpc>
                <a:spcPct val="120000"/>
              </a:lnSpc>
              <a:defRPr sz="1400">
                <a:solidFill>
                  <a:srgbClr val="000000"/>
                </a:solidFill>
              </a:defRPr>
            </a:lvl5pPr>
          </a:lstStyle>
          <a:p>
            <a:pPr lvl="0"/>
            <a:r>
              <a:rPr lang="en-US" dirty="0" smtClean="0"/>
              <a:t>Click to edit slide content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730126350"/>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ection divi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914400"/>
            <a:ext cx="3657600" cy="1828800"/>
          </a:xfrm>
          <a:solidFill>
            <a:srgbClr val="0072C6">
              <a:alpha val="90000"/>
            </a:srgbClr>
          </a:solidFill>
        </p:spPr>
        <p:txBody>
          <a:bodyPr>
            <a:normAutofit/>
          </a:bodyPr>
          <a:lstStyle>
            <a:lvl1pPr>
              <a:lnSpc>
                <a:spcPct val="100000"/>
              </a:lnSpc>
              <a:defRPr sz="3000">
                <a:solidFill>
                  <a:srgbClr val="FFFFFF"/>
                </a:solidFill>
                <a:latin typeface="Segoe UI Light" pitchFamily="34" charset="0"/>
              </a:defRPr>
            </a:lvl1pPr>
          </a:lstStyle>
          <a:p>
            <a:pPr lvl="0"/>
            <a:r>
              <a:rPr lang="en-US" dirty="0" smtClean="0"/>
              <a:t>Click to edit slide content</a:t>
            </a:r>
          </a:p>
        </p:txBody>
      </p:sp>
      <p:sp>
        <p:nvSpPr>
          <p:cNvPr id="4" name="Slide Number Placeholder 3"/>
          <p:cNvSpPr>
            <a:spLocks noGrp="1"/>
          </p:cNvSpPr>
          <p:nvPr>
            <p:ph type="sldNum" sz="quarter" idx="11"/>
          </p:nvPr>
        </p:nvSpPr>
        <p:spPr/>
        <p:txBody>
          <a:bodyPr/>
          <a:lstStyle>
            <a:lvl1pPr>
              <a:defRPr>
                <a:solidFill>
                  <a:schemeClr val="tx1"/>
                </a:solidFill>
              </a:defRPr>
            </a:lvl1pPr>
          </a:lstStyle>
          <a:p>
            <a:fld id="{74A398B2-5A34-1A4A-811E-F4027282568C}" type="slidenum">
              <a:rPr lang="en-US" smtClean="0"/>
              <a:pPr/>
              <a:t>‹#›</a:t>
            </a:fld>
            <a:endParaRPr lang="en-US"/>
          </a:p>
        </p:txBody>
      </p:sp>
    </p:spTree>
    <p:extLst>
      <p:ext uri="{BB962C8B-B14F-4D97-AF65-F5344CB8AC3E}">
        <p14:creationId xmlns:p14="http://schemas.microsoft.com/office/powerpoint/2010/main" val="717318342"/>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18" Type="http://schemas.openxmlformats.org/officeDocument/2006/relationships/theme" Target="../theme/theme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17" Type="http://schemas.openxmlformats.org/officeDocument/2006/relationships/slideLayout" Target="../slideLayouts/slideLayout31.xml"/><Relationship Id="rId2" Type="http://schemas.openxmlformats.org/officeDocument/2006/relationships/slideLayout" Target="../slideLayouts/slideLayout16.xml"/><Relationship Id="rId16" Type="http://schemas.openxmlformats.org/officeDocument/2006/relationships/slideLayout" Target="../slideLayouts/slideLayout30.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5" Type="http://schemas.openxmlformats.org/officeDocument/2006/relationships/slideLayout" Target="../slideLayouts/slideLayout29.xml"/><Relationship Id="rId10" Type="http://schemas.openxmlformats.org/officeDocument/2006/relationships/slideLayout" Target="../slideLayouts/slideLayout24.xml"/><Relationship Id="rId19" Type="http://schemas.openxmlformats.org/officeDocument/2006/relationships/image" Target="../media/image8.png"/><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slideLayout" Target="../slideLayouts/slideLayout2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182880" tIns="137160" rIns="91440" bIns="45720" rtlCol="0" anchor="t" anchorCtr="0">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200151"/>
            <a:ext cx="8229600" cy="3394472"/>
          </a:xfrm>
          <a:prstGeom prst="rect">
            <a:avLst/>
          </a:prstGeom>
        </p:spPr>
        <p:txBody>
          <a:bodyPr vert="horz" lIns="182880" tIns="13716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5"/>
          <p:cNvSpPr>
            <a:spLocks noGrp="1"/>
          </p:cNvSpPr>
          <p:nvPr>
            <p:ph type="sldNum" sz="quarter" idx="4"/>
          </p:nvPr>
        </p:nvSpPr>
        <p:spPr>
          <a:xfrm>
            <a:off x="6781800" y="4767263"/>
            <a:ext cx="2133600" cy="273844"/>
          </a:xfrm>
          <a:prstGeom prst="rect">
            <a:avLst/>
          </a:prstGeom>
        </p:spPr>
        <p:txBody>
          <a:bodyPr vert="horz" lIns="91440" tIns="45720" rIns="91440" bIns="45720" rtlCol="0" anchor="b"/>
          <a:lstStyle>
            <a:lvl1pPr algn="r">
              <a:defRPr sz="800" kern="800">
                <a:solidFill>
                  <a:schemeClr val="tx1"/>
                </a:solidFill>
                <a:latin typeface="+mn-lt"/>
                <a:cs typeface="Segoe UI Light"/>
              </a:defRPr>
            </a:lvl1pPr>
          </a:lstStyle>
          <a:p>
            <a:fld id="{74A398B2-5A34-1A4A-811E-F4027282568C}" type="slidenum">
              <a:rPr lang="en-US" smtClean="0"/>
              <a:pPr/>
              <a:t>‹#›</a:t>
            </a:fld>
            <a:endParaRPr lang="en-US"/>
          </a:p>
        </p:txBody>
      </p:sp>
    </p:spTree>
    <p:extLst>
      <p:ext uri="{BB962C8B-B14F-4D97-AF65-F5344CB8AC3E}">
        <p14:creationId xmlns:p14="http://schemas.microsoft.com/office/powerpoint/2010/main" val="1224497750"/>
      </p:ext>
    </p:extLst>
  </p:cSld>
  <p:clrMap bg1="dk1" tx1="lt1" bg2="dk2" tx2="lt2" accent1="accent1" accent2="accent2" accent3="accent3" accent4="accent4" accent5="accent5" accent6="accent6" hlink="hlink" folHlink="folHlink"/>
  <p:sldLayoutIdLst>
    <p:sldLayoutId id="2147483808" r:id="rId1"/>
    <p:sldLayoutId id="2147483809" r:id="rId2"/>
    <p:sldLayoutId id="2147483810" r:id="rId3"/>
    <p:sldLayoutId id="2147483811" r:id="rId4"/>
    <p:sldLayoutId id="2147483821" r:id="rId5"/>
    <p:sldLayoutId id="2147483812" r:id="rId6"/>
    <p:sldLayoutId id="2147483813" r:id="rId7"/>
    <p:sldLayoutId id="2147483820" r:id="rId8"/>
    <p:sldLayoutId id="2147483814" r:id="rId9"/>
    <p:sldLayoutId id="2147483815" r:id="rId10"/>
    <p:sldLayoutId id="2147483816" r:id="rId11"/>
    <p:sldLayoutId id="2147483772" r:id="rId12"/>
    <p:sldLayoutId id="2147483824" r:id="rId13"/>
    <p:sldLayoutId id="2147483825" r:id="rId14"/>
  </p:sldLayoutIdLst>
  <p:timing>
    <p:tnLst>
      <p:par>
        <p:cTn id="1" dur="indefinite" restart="never" nodeType="tmRoot"/>
      </p:par>
    </p:tnLst>
  </p:timing>
  <p:hf hdr="0" ftr="0" dt="0"/>
  <p:txStyles>
    <p:titleStyle>
      <a:lvl1pPr eaLnBrk="1" hangingPunct="1">
        <a:defRPr sz="2000" kern="800">
          <a:solidFill>
            <a:schemeClr val="tx1"/>
          </a:solidFill>
          <a:latin typeface="+mn-lt"/>
          <a:cs typeface="Segoe UI Light"/>
        </a:defRPr>
      </a:lvl1pPr>
    </p:titleStyle>
    <p:bodyStyle>
      <a:lvl1pPr marL="285750" indent="-285750" eaLnBrk="1" hangingPunct="1">
        <a:lnSpc>
          <a:spcPct val="120000"/>
        </a:lnSpc>
        <a:buFont typeface="Arial" pitchFamily="34" charset="0"/>
        <a:buChar char="•"/>
        <a:defRPr sz="1400" kern="800">
          <a:solidFill>
            <a:schemeClr val="tx1"/>
          </a:solidFill>
          <a:latin typeface="+mn-lt"/>
          <a:cs typeface="Segoe UI Light"/>
        </a:defRPr>
      </a:lvl1pPr>
      <a:lvl2pPr marL="542925" indent="-277813" eaLnBrk="1" hangingPunct="1">
        <a:lnSpc>
          <a:spcPct val="120000"/>
        </a:lnSpc>
        <a:buFont typeface="Arial" pitchFamily="34" charset="0"/>
        <a:buChar char="•"/>
        <a:defRPr sz="1400" kern="800">
          <a:solidFill>
            <a:schemeClr val="tx1"/>
          </a:solidFill>
          <a:latin typeface="+mn-lt"/>
          <a:cs typeface="Segoe UI Light"/>
        </a:defRPr>
      </a:lvl2pPr>
      <a:lvl3pPr marL="808038" indent="-265113" eaLnBrk="1" hangingPunct="1">
        <a:lnSpc>
          <a:spcPct val="120000"/>
        </a:lnSpc>
        <a:buFont typeface="Arial" pitchFamily="34" charset="0"/>
        <a:buChar char="•"/>
        <a:defRPr sz="1400" kern="800">
          <a:solidFill>
            <a:schemeClr val="tx1"/>
          </a:solidFill>
          <a:latin typeface="+mn-lt"/>
          <a:cs typeface="Segoe UI Light"/>
        </a:defRPr>
      </a:lvl3pPr>
      <a:lvl4pPr marL="1073150" indent="-265113" eaLnBrk="1" hangingPunct="1">
        <a:lnSpc>
          <a:spcPct val="120000"/>
        </a:lnSpc>
        <a:buFont typeface="Arial" pitchFamily="34" charset="0"/>
        <a:buChar char="•"/>
        <a:defRPr sz="1400" kern="800">
          <a:solidFill>
            <a:schemeClr val="tx1"/>
          </a:solidFill>
          <a:latin typeface="+mn-lt"/>
          <a:cs typeface="Segoe UI Light"/>
        </a:defRPr>
      </a:lvl4pPr>
      <a:lvl5pPr marL="1339850" indent="-266700" eaLnBrk="1" hangingPunct="1">
        <a:lnSpc>
          <a:spcPct val="120000"/>
        </a:lnSpc>
        <a:buFont typeface="Arial" pitchFamily="34" charset="0"/>
        <a:buChar char="•"/>
        <a:defRPr sz="1400" kern="800">
          <a:solidFill>
            <a:schemeClr val="tx1"/>
          </a:solidFill>
          <a:latin typeface="+mn-lt"/>
          <a:cs typeface="Segoe UI Light"/>
        </a:defRPr>
      </a:lvl5pPr>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4800" y="171450"/>
            <a:ext cx="8534400" cy="457200"/>
          </a:xfrm>
          <a:prstGeom prst="rect">
            <a:avLst/>
          </a:prstGeom>
        </p:spPr>
        <p:txBody>
          <a:bodyPr vert="horz" lIns="91440" tIns="45720" rIns="91440" bIns="45720" rtlCol="0" anchor="t" anchorCtr="0">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304800" y="663178"/>
            <a:ext cx="8458200" cy="40802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Footer Placeholder 4"/>
          <p:cNvSpPr>
            <a:spLocks noGrp="1"/>
          </p:cNvSpPr>
          <p:nvPr>
            <p:ph type="ftr" sz="quarter" idx="3"/>
          </p:nvPr>
        </p:nvSpPr>
        <p:spPr>
          <a:xfrm>
            <a:off x="2651760" y="4854417"/>
            <a:ext cx="3657600" cy="273844"/>
          </a:xfrm>
          <a:prstGeom prst="rect">
            <a:avLst/>
          </a:prstGeom>
        </p:spPr>
        <p:txBody>
          <a:bodyPr anchor="ctr" anchorCtr="0"/>
          <a:lstStyle>
            <a:lvl1pPr algn="ctr">
              <a:defRPr sz="900">
                <a:solidFill>
                  <a:schemeClr val="tx2"/>
                </a:solidFill>
                <a:latin typeface="+mj-lt"/>
              </a:defRPr>
            </a:lvl1pPr>
          </a:lstStyle>
          <a:p>
            <a:pPr defTabSz="914363"/>
            <a:endParaRPr lang="en-US" dirty="0">
              <a:solidFill>
                <a:srgbClr val="385593"/>
              </a:solidFill>
            </a:endParaRPr>
          </a:p>
        </p:txBody>
      </p:sp>
      <p:sp>
        <p:nvSpPr>
          <p:cNvPr id="16" name="Date Placeholder 3"/>
          <p:cNvSpPr>
            <a:spLocks noGrp="1"/>
          </p:cNvSpPr>
          <p:nvPr>
            <p:ph type="dt" sz="half" idx="2"/>
          </p:nvPr>
        </p:nvSpPr>
        <p:spPr>
          <a:xfrm>
            <a:off x="1371600" y="4855823"/>
            <a:ext cx="838200" cy="273844"/>
          </a:xfrm>
          <a:prstGeom prst="rect">
            <a:avLst/>
          </a:prstGeom>
        </p:spPr>
        <p:txBody>
          <a:bodyPr lIns="45720" anchor="ctr" anchorCtr="0"/>
          <a:lstStyle>
            <a:lvl1pPr algn="l">
              <a:defRPr sz="900">
                <a:solidFill>
                  <a:schemeClr val="tx2"/>
                </a:solidFill>
              </a:defRPr>
            </a:lvl1pPr>
          </a:lstStyle>
          <a:p>
            <a:pPr defTabSz="914363"/>
            <a:endParaRPr lang="en-US" dirty="0">
              <a:solidFill>
                <a:srgbClr val="385593"/>
              </a:solidFill>
            </a:endParaRPr>
          </a:p>
        </p:txBody>
      </p:sp>
      <p:sp>
        <p:nvSpPr>
          <p:cNvPr id="17" name="Slide Number Placeholder 5"/>
          <p:cNvSpPr>
            <a:spLocks noGrp="1"/>
          </p:cNvSpPr>
          <p:nvPr>
            <p:ph type="sldNum" sz="quarter" idx="4"/>
          </p:nvPr>
        </p:nvSpPr>
        <p:spPr>
          <a:xfrm>
            <a:off x="0" y="4855823"/>
            <a:ext cx="609600" cy="273844"/>
          </a:xfrm>
          <a:prstGeom prst="rect">
            <a:avLst/>
          </a:prstGeom>
        </p:spPr>
        <p:txBody>
          <a:bodyPr anchor="ctr" anchorCtr="0"/>
          <a:lstStyle>
            <a:lvl1pPr algn="ctr">
              <a:defRPr sz="1200">
                <a:solidFill>
                  <a:schemeClr val="tx1"/>
                </a:solidFill>
              </a:defRPr>
            </a:lvl1pPr>
          </a:lstStyle>
          <a:p>
            <a:pPr defTabSz="914363"/>
            <a:fld id="{026CCAEB-CB17-44EB-A892-4553F1D666B6}" type="slidenum">
              <a:rPr lang="en-US" smtClean="0">
                <a:solidFill>
                  <a:prstClr val="black"/>
                </a:solidFill>
              </a:rPr>
              <a:pPr defTabSz="914363"/>
              <a:t>‹#›</a:t>
            </a:fld>
            <a:endParaRPr lang="en-US" dirty="0">
              <a:solidFill>
                <a:prstClr val="black"/>
              </a:solidFill>
            </a:endParaRPr>
          </a:p>
        </p:txBody>
      </p:sp>
    </p:spTree>
    <p:extLst>
      <p:ext uri="{BB962C8B-B14F-4D97-AF65-F5344CB8AC3E}">
        <p14:creationId xmlns:p14="http://schemas.microsoft.com/office/powerpoint/2010/main" val="1156363263"/>
      </p:ext>
    </p:extLst>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 id="2147483840" r:id="rId12"/>
    <p:sldLayoutId id="2147483841" r:id="rId13"/>
    <p:sldLayoutId id="2147483842" r:id="rId14"/>
    <p:sldLayoutId id="2147483843" r:id="rId15"/>
    <p:sldLayoutId id="2147483844" r:id="rId16"/>
    <p:sldLayoutId id="2147483845" r:id="rId17"/>
  </p:sldLayoutIdLst>
  <p:transition/>
  <p:timing>
    <p:tnLst>
      <p:par>
        <p:cTn id="1" dur="indefinite" restart="never" nodeType="tmRoot"/>
      </p:par>
    </p:tnLst>
  </p:timing>
  <p:hf hdr="0" ftr="0" dt="0"/>
  <p:txStyles>
    <p:titleStyle>
      <a:lvl1pPr algn="l" defTabSz="914400" rtl="0" eaLnBrk="1" latinLnBrk="0" hangingPunct="1">
        <a:spcBef>
          <a:spcPct val="0"/>
        </a:spcBef>
        <a:buNone/>
        <a:defRPr sz="3200" kern="1200">
          <a:solidFill>
            <a:schemeClr val="tx2"/>
          </a:solidFill>
          <a:latin typeface="+mj-lt"/>
          <a:ea typeface="+mj-ea"/>
          <a:cs typeface="+mj-cs"/>
        </a:defRPr>
      </a:lvl1pPr>
    </p:titleStyle>
    <p:bodyStyle>
      <a:lvl1pPr marL="342900" indent="-342900" algn="l" defTabSz="914400" rtl="0" eaLnBrk="1" latinLnBrk="0" hangingPunct="1">
        <a:spcBef>
          <a:spcPct val="20000"/>
        </a:spcBef>
        <a:buSzPct val="100000"/>
        <a:buFontTx/>
        <a:buBlip>
          <a:blip r:embed="rId19"/>
        </a:buBlip>
        <a:defRPr sz="2400" kern="1200">
          <a:solidFill>
            <a:schemeClr val="tx1"/>
          </a:solidFill>
          <a:latin typeface="+mn-lt"/>
          <a:ea typeface="+mn-ea"/>
          <a:cs typeface="+mn-cs"/>
        </a:defRPr>
      </a:lvl1pPr>
      <a:lvl2pPr marL="742950" indent="-285750" algn="l" defTabSz="914400" rtl="0" eaLnBrk="1" latinLnBrk="0" hangingPunct="1">
        <a:spcBef>
          <a:spcPct val="20000"/>
        </a:spcBef>
        <a:buSzPct val="110000"/>
        <a:buFontTx/>
        <a:buBlip>
          <a:blip r:embed="rId19"/>
        </a:buBlip>
        <a:defRPr sz="2000" kern="1200">
          <a:solidFill>
            <a:schemeClr val="tx1"/>
          </a:solidFill>
          <a:latin typeface="+mn-lt"/>
          <a:ea typeface="+mn-ea"/>
          <a:cs typeface="+mn-cs"/>
        </a:defRPr>
      </a:lvl2pPr>
      <a:lvl3pPr marL="1143000" indent="-228600" algn="l" defTabSz="914400" rtl="0" eaLnBrk="1" latinLnBrk="0" hangingPunct="1">
        <a:spcBef>
          <a:spcPct val="20000"/>
        </a:spcBef>
        <a:buSzPct val="110000"/>
        <a:buFontTx/>
        <a:buBlip>
          <a:blip r:embed="rId19"/>
        </a:buBlip>
        <a:defRPr sz="1800" kern="1200">
          <a:solidFill>
            <a:schemeClr val="tx1"/>
          </a:solidFill>
          <a:latin typeface="+mn-lt"/>
          <a:ea typeface="+mn-ea"/>
          <a:cs typeface="+mn-cs"/>
        </a:defRPr>
      </a:lvl3pPr>
      <a:lvl4pPr marL="1600200" indent="-228600" algn="l" defTabSz="914400" rtl="0" eaLnBrk="1" latinLnBrk="0" hangingPunct="1">
        <a:spcBef>
          <a:spcPct val="20000"/>
        </a:spcBef>
        <a:buSzPct val="110000"/>
        <a:buFontTx/>
        <a:buBlip>
          <a:blip r:embed="rId19"/>
        </a:buBlip>
        <a:defRPr sz="1600" kern="1200">
          <a:solidFill>
            <a:schemeClr val="tx1"/>
          </a:solidFill>
          <a:latin typeface="+mn-lt"/>
          <a:ea typeface="+mn-ea"/>
          <a:cs typeface="+mn-cs"/>
        </a:defRPr>
      </a:lvl4pPr>
      <a:lvl5pPr marL="2057400" indent="-228600" algn="l" defTabSz="914400" rtl="0" eaLnBrk="1" latinLnBrk="0" hangingPunct="1">
        <a:spcBef>
          <a:spcPct val="20000"/>
        </a:spcBef>
        <a:buSzPct val="110000"/>
        <a:buFontTx/>
        <a:buBlip>
          <a:blip r:embed="rId19"/>
        </a:buBlip>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www.microsoft.com/about/legal/permissions/" TargetMode="External"/><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1.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2.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3.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4.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5.xml"/><Relationship Id="rId1" Type="http://schemas.openxmlformats.org/officeDocument/2006/relationships/slideLayout" Target="../slideLayouts/slideLayout3.xml"/><Relationship Id="rId4" Type="http://schemas.openxmlformats.org/officeDocument/2006/relationships/image" Target="../media/image18.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0.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3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1.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3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2.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20.png"/><Relationship Id="rId7" Type="http://schemas.openxmlformats.org/officeDocument/2006/relationships/image" Target="../media/image23.png"/><Relationship Id="rId2" Type="http://schemas.openxmlformats.org/officeDocument/2006/relationships/notesSlide" Target="../notesSlides/notesSlide38.xml"/><Relationship Id="rId1" Type="http://schemas.openxmlformats.org/officeDocument/2006/relationships/slideLayout" Target="../slideLayouts/slideLayout3.xml"/><Relationship Id="rId6" Type="http://schemas.openxmlformats.org/officeDocument/2006/relationships/image" Target="../media/image8.png"/><Relationship Id="rId5" Type="http://schemas.openxmlformats.org/officeDocument/2006/relationships/image" Target="../media/image22.png"/><Relationship Id="rId4" Type="http://schemas.openxmlformats.org/officeDocument/2006/relationships/image" Target="../media/image21.pn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20.png"/><Relationship Id="rId7" Type="http://schemas.openxmlformats.org/officeDocument/2006/relationships/image" Target="../media/image27.png"/><Relationship Id="rId2" Type="http://schemas.openxmlformats.org/officeDocument/2006/relationships/notesSlide" Target="../notesSlides/notesSlide40.xml"/><Relationship Id="rId1" Type="http://schemas.openxmlformats.org/officeDocument/2006/relationships/slideLayout" Target="../slideLayouts/slideLayout3.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1.png"/></Relationships>
</file>

<file path=ppt/slides/_rels/slide41.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8.png"/><Relationship Id="rId2" Type="http://schemas.openxmlformats.org/officeDocument/2006/relationships/notesSlide" Target="../notesSlides/notesSlide41.xml"/><Relationship Id="rId1" Type="http://schemas.openxmlformats.org/officeDocument/2006/relationships/slideLayout" Target="../slideLayouts/slideLayout3.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1.png"/></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4.xml"/><Relationship Id="rId1" Type="http://schemas.openxmlformats.org/officeDocument/2006/relationships/slideLayout" Target="../slideLayouts/slideLayout3.xml"/><Relationship Id="rId6" Type="http://schemas.openxmlformats.org/officeDocument/2006/relationships/image" Target="../media/image8.png"/><Relationship Id="rId5" Type="http://schemas.openxmlformats.org/officeDocument/2006/relationships/image" Target="../media/image30.png"/><Relationship Id="rId4" Type="http://schemas.openxmlformats.org/officeDocument/2006/relationships/image" Target="../media/image21.png"/></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20.png"/><Relationship Id="rId7" Type="http://schemas.openxmlformats.org/officeDocument/2006/relationships/image" Target="../media/image8.png"/><Relationship Id="rId2" Type="http://schemas.openxmlformats.org/officeDocument/2006/relationships/notesSlide" Target="../notesSlides/notesSlide46.xml"/><Relationship Id="rId1" Type="http://schemas.openxmlformats.org/officeDocument/2006/relationships/slideLayout" Target="../slideLayouts/slideLayout3.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21.png"/></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2.xml"/><Relationship Id="rId1" Type="http://schemas.openxmlformats.org/officeDocument/2006/relationships/slideLayout" Target="../slideLayouts/slideLayout3.xml"/><Relationship Id="rId5" Type="http://schemas.openxmlformats.org/officeDocument/2006/relationships/image" Target="../media/image38.png"/><Relationship Id="rId4" Type="http://schemas.openxmlformats.org/officeDocument/2006/relationships/image" Target="../media/image37.png"/></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21.png"/><Relationship Id="rId7" Type="http://schemas.openxmlformats.org/officeDocument/2006/relationships/image" Target="../media/image20.png"/><Relationship Id="rId2" Type="http://schemas.openxmlformats.org/officeDocument/2006/relationships/notesSlide" Target="../notesSlides/notesSlide65.xml"/><Relationship Id="rId1" Type="http://schemas.openxmlformats.org/officeDocument/2006/relationships/slideLayout" Target="../slideLayouts/slideLayout3.xml"/><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image" Target="../media/image39.png"/></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3" Type="http://schemas.openxmlformats.org/officeDocument/2006/relationships/image" Target="../media/image42.emf"/><Relationship Id="rId2" Type="http://schemas.openxmlformats.org/officeDocument/2006/relationships/notesSlide" Target="../notesSlides/notesSlide73.xml"/><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3" Type="http://schemas.openxmlformats.org/officeDocument/2006/relationships/image" Target="../media/image43.emf"/><Relationship Id="rId2" Type="http://schemas.openxmlformats.org/officeDocument/2006/relationships/notesSlide" Target="../notesSlides/notesSlide76.xml"/><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3.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3.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3.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3.xml"/></Relationships>
</file>

<file path=ppt/slides/_rels/slide94.xml.rels><?xml version="1.0" encoding="UTF-8" standalone="yes"?>
<Relationships xmlns="http://schemas.openxmlformats.org/package/2006/relationships"><Relationship Id="rId3" Type="http://schemas.openxmlformats.org/officeDocument/2006/relationships/hyperlink" Target="http://www.microsoft.com/en-us/dynamics/erp-buy-ax-software.aspx" TargetMode="External"/><Relationship Id="rId2" Type="http://schemas.openxmlformats.org/officeDocument/2006/relationships/notesSlide" Target="../notesSlides/notesSlide94.xml"/><Relationship Id="rId1" Type="http://schemas.openxmlformats.org/officeDocument/2006/relationships/slideLayout" Target="../slideLayouts/slideLayout3.xml"/><Relationship Id="rId4" Type="http://schemas.openxmlformats.org/officeDocument/2006/relationships/hyperlink" Target="http://download.microsoft.com/download/4/7/B/47BEC899-4F86-4C31-8B67-5B729D26A589/Microsoft_Dynamics_AX_2012_Licensing_Guide_July_2012_Customer_Edition.pdf" TargetMode="External"/></Relationships>
</file>

<file path=ppt/slides/_rels/slide95.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95.xml"/><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96.xml"/><Relationship Id="rId1" Type="http://schemas.openxmlformats.org/officeDocument/2006/relationships/slideLayout" Target="../slideLayouts/slideLayout3.xml"/><Relationship Id="rId4" Type="http://schemas.openxmlformats.org/officeDocument/2006/relationships/image" Target="../media/image46.png"/></Relationships>
</file>

<file path=ppt/slides/_rels/slide97.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97.xml"/><Relationship Id="rId1" Type="http://schemas.openxmlformats.org/officeDocument/2006/relationships/slideLayout" Target="../slideLayouts/slideLayout3.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3.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0" y="914400"/>
            <a:ext cx="4355976" cy="1828800"/>
          </a:xfrm>
        </p:spPr>
        <p:txBody>
          <a:bodyPr>
            <a:normAutofit fontScale="90000"/>
          </a:bodyPr>
          <a:lstStyle/>
          <a:p>
            <a:r>
              <a:rPr lang="en-US" sz="2700" dirty="0" smtClean="0"/>
              <a:t>Microsoft Dynamics AX </a:t>
            </a:r>
            <a:r>
              <a:rPr lang="en-US" sz="2700" dirty="0"/>
              <a:t>2012 </a:t>
            </a:r>
            <a:r>
              <a:rPr lang="en-US" sz="2700" dirty="0" smtClean="0"/>
              <a:t>Administration Workshop</a:t>
            </a:r>
            <a:r>
              <a:rPr lang="en-US" dirty="0" smtClean="0"/>
              <a:t/>
            </a:r>
            <a:br>
              <a:rPr lang="en-US" dirty="0" smtClean="0"/>
            </a:br>
            <a:r>
              <a:rPr lang="en-US" sz="2700" dirty="0"/>
              <a:t/>
            </a:r>
            <a:br>
              <a:rPr lang="en-US" sz="2700" dirty="0"/>
            </a:br>
            <a:r>
              <a:rPr lang="en-US" sz="2200" dirty="0" smtClean="0"/>
              <a:t>Chapter </a:t>
            </a:r>
            <a:r>
              <a:rPr lang="en-US" sz="2200" dirty="0"/>
              <a:t>3: Manage Users and Security</a:t>
            </a:r>
            <a:r>
              <a:rPr lang="en-US" dirty="0"/>
              <a:t/>
            </a:r>
            <a:br>
              <a:rPr lang="en-US" dirty="0"/>
            </a:br>
            <a:endParaRPr lang="en-US" dirty="0"/>
          </a:p>
        </p:txBody>
      </p:sp>
      <p:sp>
        <p:nvSpPr>
          <p:cNvPr id="6" name="Text Placeholder 5"/>
          <p:cNvSpPr>
            <a:spLocks noGrp="1"/>
          </p:cNvSpPr>
          <p:nvPr>
            <p:ph type="body" sz="quarter" idx="16"/>
          </p:nvPr>
        </p:nvSpPr>
        <p:spPr/>
        <p:txBody>
          <a:bodyPr/>
          <a:lstStyle/>
          <a:p>
            <a:endParaRPr lang="en-US" dirty="0"/>
          </a:p>
        </p:txBody>
      </p:sp>
      <p:sp>
        <p:nvSpPr>
          <p:cNvPr id="4" name="Slide Number Placeholder 3"/>
          <p:cNvSpPr>
            <a:spLocks noGrp="1"/>
          </p:cNvSpPr>
          <p:nvPr>
            <p:ph type="sldNum" sz="quarter" idx="4294967295"/>
          </p:nvPr>
        </p:nvSpPr>
        <p:spPr>
          <a:xfrm>
            <a:off x="7010400" y="4767263"/>
            <a:ext cx="2133600" cy="274637"/>
          </a:xfrm>
        </p:spPr>
        <p:txBody>
          <a:bodyPr/>
          <a:lstStyle/>
          <a:p>
            <a:fld id="{74A398B2-5A34-1A4A-811E-F4027282568C}" type="slidenum">
              <a:rPr lang="en-US" smtClean="0"/>
              <a:pPr/>
              <a:t>1</a:t>
            </a:fld>
            <a:endParaRPr lang="en-US"/>
          </a:p>
        </p:txBody>
      </p:sp>
    </p:spTree>
    <p:extLst>
      <p:ext uri="{BB962C8B-B14F-4D97-AF65-F5344CB8AC3E}">
        <p14:creationId xmlns:p14="http://schemas.microsoft.com/office/powerpoint/2010/main" val="388144732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Security Overview (continued)</a:t>
            </a:r>
            <a:endParaRPr lang="en-US" dirty="0"/>
          </a:p>
        </p:txBody>
      </p:sp>
      <p:sp>
        <p:nvSpPr>
          <p:cNvPr id="4" name="Slide Number Placeholder 3"/>
          <p:cNvSpPr>
            <a:spLocks noGrp="1"/>
          </p:cNvSpPr>
          <p:nvPr>
            <p:ph type="sldNum" sz="quarter" idx="11"/>
          </p:nvPr>
        </p:nvSpPr>
        <p:spPr/>
        <p:txBody>
          <a:bodyPr/>
          <a:lstStyle/>
          <a:p>
            <a:fld id="{026CCAEB-CB17-44EB-A892-4553F1D666B6}" type="slidenum">
              <a:rPr lang="en-US" smtClean="0"/>
              <a:pPr/>
              <a:t>10</a:t>
            </a:fld>
            <a:endParaRPr lang="en-US" dirty="0"/>
          </a:p>
        </p:txBody>
      </p:sp>
      <p:sp>
        <p:nvSpPr>
          <p:cNvPr id="25" name="Content Placeholder 24"/>
          <p:cNvSpPr>
            <a:spLocks noGrp="1"/>
          </p:cNvSpPr>
          <p:nvPr>
            <p:ph sz="quarter" idx="13"/>
          </p:nvPr>
        </p:nvSpPr>
        <p:spPr/>
        <p:txBody>
          <a:bodyPr/>
          <a:lstStyle/>
          <a:p>
            <a:r>
              <a:rPr lang="en-US" dirty="0" smtClean="0"/>
              <a:t>Role-based security</a:t>
            </a:r>
          </a:p>
          <a:p>
            <a:pPr lvl="1"/>
            <a:r>
              <a:rPr lang="en-US" dirty="0" smtClean="0"/>
              <a:t>Users are assigned to roles</a:t>
            </a:r>
          </a:p>
          <a:p>
            <a:pPr lvl="1"/>
            <a:r>
              <a:rPr lang="en-US" dirty="0" smtClean="0"/>
              <a:t>Access is granted to security roles. </a:t>
            </a:r>
          </a:p>
          <a:p>
            <a:pPr lvl="1"/>
            <a:r>
              <a:rPr lang="en-US" dirty="0" smtClean="0"/>
              <a:t>A user assigned to a security role has access to the set of privileges that is associated with that role.</a:t>
            </a:r>
          </a:p>
          <a:p>
            <a:r>
              <a:rPr lang="en-US" dirty="0" smtClean="0"/>
              <a:t>No role, no privilege</a:t>
            </a:r>
          </a:p>
          <a:p>
            <a:r>
              <a:rPr lang="en-US" dirty="0" smtClean="0"/>
              <a:t>Users are assigned to security roles based on:</a:t>
            </a:r>
          </a:p>
          <a:p>
            <a:pPr lvl="1"/>
            <a:r>
              <a:rPr lang="en-US" dirty="0" smtClean="0"/>
              <a:t>Responsibilities</a:t>
            </a:r>
          </a:p>
          <a:p>
            <a:pPr lvl="1"/>
            <a:r>
              <a:rPr lang="en-US" dirty="0" smtClean="0"/>
              <a:t>Participation in business processes. </a:t>
            </a:r>
          </a:p>
          <a:p>
            <a:r>
              <a:rPr lang="en-US" dirty="0" smtClean="0"/>
              <a:t>Grant access to duties that users in a role perform, not to the program elements they must use.</a:t>
            </a:r>
          </a:p>
        </p:txBody>
      </p:sp>
    </p:spTree>
    <p:extLst>
      <p:ext uri="{BB962C8B-B14F-4D97-AF65-F5344CB8AC3E}">
        <p14:creationId xmlns:p14="http://schemas.microsoft.com/office/powerpoint/2010/main" val="23244040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Security Overview (continued)</a:t>
            </a:r>
            <a:endParaRPr lang="en-US" dirty="0"/>
          </a:p>
        </p:txBody>
      </p:sp>
      <p:sp>
        <p:nvSpPr>
          <p:cNvPr id="4" name="Slide Number Placeholder 3"/>
          <p:cNvSpPr>
            <a:spLocks noGrp="1"/>
          </p:cNvSpPr>
          <p:nvPr>
            <p:ph type="sldNum" sz="quarter" idx="11"/>
          </p:nvPr>
        </p:nvSpPr>
        <p:spPr/>
        <p:txBody>
          <a:bodyPr/>
          <a:lstStyle/>
          <a:p>
            <a:fld id="{026CCAEB-CB17-44EB-A892-4553F1D666B6}" type="slidenum">
              <a:rPr lang="en-US" smtClean="0"/>
              <a:pPr/>
              <a:t>11</a:t>
            </a:fld>
            <a:endParaRPr lang="en-US" dirty="0"/>
          </a:p>
        </p:txBody>
      </p:sp>
      <p:pic>
        <p:nvPicPr>
          <p:cNvPr id="17" name="Picture 16" descr="window"/>
          <p:cNvPicPr/>
          <p:nvPr/>
        </p:nvPicPr>
        <p:blipFill>
          <a:blip r:embed="rId3" cstate="print"/>
          <a:srcRect/>
          <a:stretch>
            <a:fillRect/>
          </a:stretch>
        </p:blipFill>
        <p:spPr bwMode="auto">
          <a:xfrm>
            <a:off x="2699792" y="590364"/>
            <a:ext cx="5597253" cy="4089437"/>
          </a:xfrm>
          <a:prstGeom prst="rect">
            <a:avLst/>
          </a:prstGeom>
          <a:noFill/>
          <a:ln w="9525">
            <a:noFill/>
            <a:miter lim="800000"/>
            <a:headEnd/>
            <a:tailEnd/>
          </a:ln>
        </p:spPr>
      </p:pic>
      <p:sp>
        <p:nvSpPr>
          <p:cNvPr id="21" name="Rounded Rectangle 20"/>
          <p:cNvSpPr/>
          <p:nvPr/>
        </p:nvSpPr>
        <p:spPr>
          <a:xfrm>
            <a:off x="3000964" y="1321594"/>
            <a:ext cx="4714875" cy="1750217"/>
          </a:xfrm>
          <a:prstGeom prst="roundRect">
            <a:avLst/>
          </a:prstGeom>
          <a:noFill/>
          <a:ln w="41275">
            <a:solidFill>
              <a:srgbClr val="FF000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228600" indent="-228600" algn="ctr">
              <a:buBlip>
                <a:blip r:embed="rId4"/>
              </a:buBlip>
            </a:pPr>
            <a:endParaRPr lang="es-ES" dirty="0" err="1" smtClean="0">
              <a:solidFill>
                <a:sysClr val="windowText" lastClr="000000"/>
              </a:solidFill>
            </a:endParaRPr>
          </a:p>
        </p:txBody>
      </p:sp>
      <p:sp>
        <p:nvSpPr>
          <p:cNvPr id="5" name="Down Arrow 4"/>
          <p:cNvSpPr/>
          <p:nvPr/>
        </p:nvSpPr>
        <p:spPr>
          <a:xfrm>
            <a:off x="5414598" y="1143000"/>
            <a:ext cx="167640" cy="381000"/>
          </a:xfrm>
          <a:prstGeom prst="downArrow">
            <a:avLst/>
          </a:prstGeom>
          <a:solidFill>
            <a:schemeClr val="accent4">
              <a:lumMod val="40000"/>
              <a:lumOff val="60000"/>
            </a:schemeClr>
          </a:solidFill>
          <a:ln>
            <a:solidFill>
              <a:schemeClr val="accent4"/>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228600" indent="-228600" algn="ctr">
              <a:buBlip>
                <a:blip r:embed="rId4"/>
              </a:buBlip>
            </a:pPr>
            <a:endParaRPr lang="es-ES" dirty="0" err="1" smtClean="0">
              <a:solidFill>
                <a:sysClr val="windowText" lastClr="000000"/>
              </a:solidFill>
            </a:endParaRPr>
          </a:p>
        </p:txBody>
      </p:sp>
      <p:sp>
        <p:nvSpPr>
          <p:cNvPr id="7" name="Left-Right Arrow 6"/>
          <p:cNvSpPr/>
          <p:nvPr/>
        </p:nvSpPr>
        <p:spPr>
          <a:xfrm>
            <a:off x="5836239" y="2000249"/>
            <a:ext cx="804333" cy="38100"/>
          </a:xfrm>
          <a:prstGeom prst="leftRightArrow">
            <a:avLst/>
          </a:prstGeom>
          <a:ln w="12700"/>
        </p:spPr>
        <p:style>
          <a:lnRef idx="2">
            <a:schemeClr val="accent2"/>
          </a:lnRef>
          <a:fillRef idx="1">
            <a:schemeClr val="lt1"/>
          </a:fillRef>
          <a:effectRef idx="0">
            <a:schemeClr val="accent2"/>
          </a:effectRef>
          <a:fontRef idx="minor">
            <a:schemeClr val="dk1"/>
          </a:fontRef>
        </p:style>
        <p:txBody>
          <a:bodyPr rtlCol="0" anchor="ctr"/>
          <a:lstStyle/>
          <a:p>
            <a:pPr marL="228600" indent="-228600" algn="ctr">
              <a:buBlip>
                <a:blip r:embed="rId4"/>
              </a:buBlip>
            </a:pPr>
            <a:endParaRPr lang="es-ES" dirty="0" err="1" smtClean="0">
              <a:solidFill>
                <a:sysClr val="windowText" lastClr="000000"/>
              </a:solidFill>
            </a:endParaRPr>
          </a:p>
        </p:txBody>
      </p:sp>
      <p:sp>
        <p:nvSpPr>
          <p:cNvPr id="14" name="Left-Right Arrow 13"/>
          <p:cNvSpPr/>
          <p:nvPr/>
        </p:nvSpPr>
        <p:spPr>
          <a:xfrm>
            <a:off x="5836237" y="2051046"/>
            <a:ext cx="804333" cy="38100"/>
          </a:xfrm>
          <a:prstGeom prst="leftRightArrow">
            <a:avLst/>
          </a:prstGeom>
          <a:ln w="12700"/>
        </p:spPr>
        <p:style>
          <a:lnRef idx="2">
            <a:schemeClr val="accent2"/>
          </a:lnRef>
          <a:fillRef idx="1">
            <a:schemeClr val="lt1"/>
          </a:fillRef>
          <a:effectRef idx="0">
            <a:schemeClr val="accent2"/>
          </a:effectRef>
          <a:fontRef idx="minor">
            <a:schemeClr val="dk1"/>
          </a:fontRef>
        </p:style>
        <p:txBody>
          <a:bodyPr rtlCol="0" anchor="ctr"/>
          <a:lstStyle/>
          <a:p>
            <a:pPr marL="228600" indent="-228600" algn="ctr">
              <a:buBlip>
                <a:blip r:embed="rId4"/>
              </a:buBlip>
            </a:pPr>
            <a:endParaRPr lang="es-ES" dirty="0" err="1" smtClean="0">
              <a:solidFill>
                <a:sysClr val="windowText" lastClr="000000"/>
              </a:solidFill>
            </a:endParaRPr>
          </a:p>
        </p:txBody>
      </p:sp>
      <p:sp>
        <p:nvSpPr>
          <p:cNvPr id="15" name="Left-Right Arrow 14"/>
          <p:cNvSpPr/>
          <p:nvPr/>
        </p:nvSpPr>
        <p:spPr>
          <a:xfrm>
            <a:off x="5836237" y="2101841"/>
            <a:ext cx="804333" cy="38100"/>
          </a:xfrm>
          <a:prstGeom prst="leftRightArrow">
            <a:avLst/>
          </a:prstGeom>
          <a:ln w="12700"/>
        </p:spPr>
        <p:style>
          <a:lnRef idx="2">
            <a:schemeClr val="accent2"/>
          </a:lnRef>
          <a:fillRef idx="1">
            <a:schemeClr val="lt1"/>
          </a:fillRef>
          <a:effectRef idx="0">
            <a:schemeClr val="accent2"/>
          </a:effectRef>
          <a:fontRef idx="minor">
            <a:schemeClr val="dk1"/>
          </a:fontRef>
        </p:style>
        <p:txBody>
          <a:bodyPr rtlCol="0" anchor="ctr"/>
          <a:lstStyle/>
          <a:p>
            <a:pPr marL="228600" indent="-228600" algn="ctr">
              <a:buBlip>
                <a:blip r:embed="rId4"/>
              </a:buBlip>
            </a:pPr>
            <a:endParaRPr lang="es-ES" dirty="0" err="1" smtClean="0">
              <a:solidFill>
                <a:sysClr val="windowText" lastClr="000000"/>
              </a:solidFill>
            </a:endParaRPr>
          </a:p>
        </p:txBody>
      </p:sp>
      <p:sp>
        <p:nvSpPr>
          <p:cNvPr id="18" name="Left-Right Arrow 17"/>
          <p:cNvSpPr/>
          <p:nvPr/>
        </p:nvSpPr>
        <p:spPr>
          <a:xfrm>
            <a:off x="5836239" y="2152640"/>
            <a:ext cx="804333" cy="38100"/>
          </a:xfrm>
          <a:prstGeom prst="leftRightArrow">
            <a:avLst/>
          </a:prstGeom>
          <a:ln w="12700"/>
        </p:spPr>
        <p:style>
          <a:lnRef idx="2">
            <a:schemeClr val="accent2"/>
          </a:lnRef>
          <a:fillRef idx="1">
            <a:schemeClr val="lt1"/>
          </a:fillRef>
          <a:effectRef idx="0">
            <a:schemeClr val="accent2"/>
          </a:effectRef>
          <a:fontRef idx="minor">
            <a:schemeClr val="dk1"/>
          </a:fontRef>
        </p:style>
        <p:txBody>
          <a:bodyPr rtlCol="0" anchor="ctr"/>
          <a:lstStyle/>
          <a:p>
            <a:pPr marL="228600" indent="-228600" algn="ctr">
              <a:buBlip>
                <a:blip r:embed="rId4"/>
              </a:buBlip>
            </a:pPr>
            <a:endParaRPr lang="es-ES" dirty="0" err="1" smtClean="0">
              <a:solidFill>
                <a:sysClr val="windowText" lastClr="000000"/>
              </a:solidFill>
            </a:endParaRPr>
          </a:p>
        </p:txBody>
      </p:sp>
      <p:sp>
        <p:nvSpPr>
          <p:cNvPr id="19" name="Left-Right Arrow 18"/>
          <p:cNvSpPr/>
          <p:nvPr/>
        </p:nvSpPr>
        <p:spPr>
          <a:xfrm rot="1632581">
            <a:off x="6037485" y="1822091"/>
            <a:ext cx="804333" cy="38100"/>
          </a:xfrm>
          <a:prstGeom prst="leftRightArrow">
            <a:avLst/>
          </a:prstGeom>
          <a:solidFill>
            <a:srgbClr val="FFFF00"/>
          </a:solidFill>
          <a:ln w="12700">
            <a:solidFill>
              <a:schemeClr val="accent3">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marL="228600" indent="-228600" algn="ctr">
              <a:buBlip>
                <a:blip r:embed="rId4"/>
              </a:buBlip>
            </a:pPr>
            <a:endParaRPr lang="es-ES" dirty="0" err="1" smtClean="0">
              <a:solidFill>
                <a:sysClr val="windowText" lastClr="000000"/>
              </a:solidFill>
            </a:endParaRPr>
          </a:p>
        </p:txBody>
      </p:sp>
      <p:sp>
        <p:nvSpPr>
          <p:cNvPr id="8" name="Left Arrow 7"/>
          <p:cNvSpPr/>
          <p:nvPr/>
        </p:nvSpPr>
        <p:spPr>
          <a:xfrm>
            <a:off x="4447704" y="2000248"/>
            <a:ext cx="660400" cy="50798"/>
          </a:xfrm>
          <a:prstGeom prst="leftArrow">
            <a:avLst/>
          </a:prstGeom>
          <a:solidFill>
            <a:schemeClr val="accent4"/>
          </a:solidFill>
          <a:ln w="12700">
            <a:solidFill>
              <a:schemeClr val="accent5">
                <a:lumMod val="40000"/>
                <a:lumOff val="60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228600" indent="-228600" algn="ctr">
              <a:buBlip>
                <a:blip r:embed="rId4"/>
              </a:buBlip>
            </a:pPr>
            <a:endParaRPr lang="es-ES" dirty="0" err="1" smtClean="0">
              <a:solidFill>
                <a:sysClr val="windowText" lastClr="000000"/>
              </a:solidFill>
            </a:endParaRPr>
          </a:p>
        </p:txBody>
      </p:sp>
      <p:sp>
        <p:nvSpPr>
          <p:cNvPr id="23" name="Left Arrow 22"/>
          <p:cNvSpPr/>
          <p:nvPr/>
        </p:nvSpPr>
        <p:spPr>
          <a:xfrm>
            <a:off x="4447704" y="2057400"/>
            <a:ext cx="660400" cy="50798"/>
          </a:xfrm>
          <a:prstGeom prst="leftArrow">
            <a:avLst/>
          </a:prstGeom>
          <a:solidFill>
            <a:schemeClr val="accent4"/>
          </a:solidFill>
          <a:ln w="12700">
            <a:solidFill>
              <a:schemeClr val="accent5">
                <a:lumMod val="40000"/>
                <a:lumOff val="60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228600" indent="-228600" algn="ctr">
              <a:buBlip>
                <a:blip r:embed="rId4"/>
              </a:buBlip>
            </a:pPr>
            <a:endParaRPr lang="es-ES" dirty="0" err="1" smtClean="0">
              <a:solidFill>
                <a:sysClr val="windowText" lastClr="000000"/>
              </a:solidFill>
            </a:endParaRPr>
          </a:p>
        </p:txBody>
      </p:sp>
      <p:sp>
        <p:nvSpPr>
          <p:cNvPr id="24" name="Left Arrow 23"/>
          <p:cNvSpPr/>
          <p:nvPr/>
        </p:nvSpPr>
        <p:spPr>
          <a:xfrm>
            <a:off x="4447704" y="2114543"/>
            <a:ext cx="660400" cy="50798"/>
          </a:xfrm>
          <a:prstGeom prst="leftArrow">
            <a:avLst/>
          </a:prstGeom>
          <a:solidFill>
            <a:schemeClr val="accent4"/>
          </a:solidFill>
          <a:ln w="12700">
            <a:solidFill>
              <a:schemeClr val="accent5">
                <a:lumMod val="40000"/>
                <a:lumOff val="60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228600" indent="-228600" algn="ctr">
              <a:buBlip>
                <a:blip r:embed="rId4"/>
              </a:buBlip>
            </a:pPr>
            <a:endParaRPr lang="es-ES" dirty="0" err="1" smtClean="0">
              <a:solidFill>
                <a:sysClr val="windowText" lastClr="000000"/>
              </a:solidFill>
            </a:endParaRPr>
          </a:p>
        </p:txBody>
      </p:sp>
      <p:sp>
        <p:nvSpPr>
          <p:cNvPr id="12" name="Explosion 2 11"/>
          <p:cNvSpPr/>
          <p:nvPr/>
        </p:nvSpPr>
        <p:spPr>
          <a:xfrm>
            <a:off x="6182313" y="1375165"/>
            <a:ext cx="1333500" cy="561590"/>
          </a:xfrm>
          <a:prstGeom prst="irregularSeal2">
            <a:avLst/>
          </a:prstGeom>
          <a:solidFill>
            <a:srgbClr val="FFC000">
              <a:alpha val="43000"/>
            </a:srgbClr>
          </a:solidFill>
          <a:ln>
            <a:solidFill>
              <a:srgbClr val="FF0000">
                <a:alpha val="32000"/>
              </a:srgb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s-ES" sz="600" dirty="0" err="1" smtClean="0">
                <a:solidFill>
                  <a:sysClr val="windowText" lastClr="000000"/>
                </a:solidFill>
              </a:rPr>
              <a:t>Caution</a:t>
            </a:r>
            <a:r>
              <a:rPr lang="es-ES" sz="600" dirty="0" smtClean="0">
                <a:solidFill>
                  <a:sysClr val="windowText" lastClr="000000"/>
                </a:solidFill>
              </a:rPr>
              <a:t>:</a:t>
            </a:r>
          </a:p>
          <a:p>
            <a:pPr algn="ctr"/>
            <a:r>
              <a:rPr lang="es-ES" sz="600" dirty="0" err="1" smtClean="0">
                <a:solidFill>
                  <a:sysClr val="windowText" lastClr="000000"/>
                </a:solidFill>
              </a:rPr>
              <a:t>It</a:t>
            </a:r>
            <a:r>
              <a:rPr lang="es-ES" sz="600" dirty="0" smtClean="0">
                <a:solidFill>
                  <a:sysClr val="windowText" lastClr="000000"/>
                </a:solidFill>
              </a:rPr>
              <a:t> </a:t>
            </a:r>
            <a:r>
              <a:rPr lang="es-ES" sz="600" dirty="0" err="1" smtClean="0">
                <a:solidFill>
                  <a:sysClr val="windowText" lastClr="000000"/>
                </a:solidFill>
              </a:rPr>
              <a:t>adds</a:t>
            </a:r>
            <a:r>
              <a:rPr lang="es-ES" sz="600" dirty="0" smtClean="0">
                <a:solidFill>
                  <a:sysClr val="windowText" lastClr="000000"/>
                </a:solidFill>
              </a:rPr>
              <a:t> </a:t>
            </a:r>
            <a:r>
              <a:rPr lang="es-ES" sz="600" dirty="0" err="1" smtClean="0">
                <a:solidFill>
                  <a:sysClr val="windowText" lastClr="000000"/>
                </a:solidFill>
              </a:rPr>
              <a:t>Complexity</a:t>
            </a:r>
            <a:endParaRPr lang="es-ES" sz="600" dirty="0" smtClean="0">
              <a:solidFill>
                <a:sysClr val="windowText" lastClr="000000"/>
              </a:solidFill>
            </a:endParaRPr>
          </a:p>
          <a:p>
            <a:pPr algn="ctr"/>
            <a:r>
              <a:rPr lang="es-ES" sz="600" dirty="0" err="1" smtClean="0">
                <a:solidFill>
                  <a:sysClr val="windowText" lastClr="000000"/>
                </a:solidFill>
              </a:rPr>
              <a:t>SoD</a:t>
            </a:r>
            <a:endParaRPr lang="es-ES" sz="600" dirty="0" smtClean="0">
              <a:solidFill>
                <a:sysClr val="windowText" lastClr="000000"/>
              </a:solidFill>
            </a:endParaRPr>
          </a:p>
        </p:txBody>
      </p:sp>
      <p:sp>
        <p:nvSpPr>
          <p:cNvPr id="34" name="Right Arrow 33"/>
          <p:cNvSpPr/>
          <p:nvPr/>
        </p:nvSpPr>
        <p:spPr>
          <a:xfrm rot="8679750">
            <a:off x="6303820" y="2235482"/>
            <a:ext cx="611408" cy="147333"/>
          </a:xfrm>
          <a:prstGeom prst="rightArrow">
            <a:avLst/>
          </a:prstGeom>
          <a:solidFill>
            <a:schemeClr val="accent4">
              <a:lumMod val="40000"/>
              <a:lumOff val="60000"/>
              <a:alpha val="38000"/>
            </a:schemeClr>
          </a:solidFill>
          <a:ln w="12700">
            <a:solidFill>
              <a:schemeClr val="accent4">
                <a:alpha val="57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228600" indent="-228600" algn="ctr">
              <a:buBlip>
                <a:blip r:embed="rId4"/>
              </a:buBlip>
            </a:pPr>
            <a:endParaRPr lang="es-ES" dirty="0" err="1" smtClean="0">
              <a:solidFill>
                <a:sysClr val="windowText" lastClr="000000"/>
              </a:solidFill>
            </a:endParaRPr>
          </a:p>
        </p:txBody>
      </p:sp>
      <p:sp>
        <p:nvSpPr>
          <p:cNvPr id="13" name="Right Arrow 12"/>
          <p:cNvSpPr/>
          <p:nvPr/>
        </p:nvSpPr>
        <p:spPr>
          <a:xfrm rot="8102632">
            <a:off x="6366449" y="2282814"/>
            <a:ext cx="611408" cy="147333"/>
          </a:xfrm>
          <a:prstGeom prst="rightArrow">
            <a:avLst/>
          </a:prstGeom>
          <a:solidFill>
            <a:schemeClr val="accent4">
              <a:lumMod val="40000"/>
              <a:lumOff val="60000"/>
              <a:alpha val="38000"/>
            </a:schemeClr>
          </a:solidFill>
          <a:ln w="12700">
            <a:solidFill>
              <a:schemeClr val="accent4">
                <a:alpha val="57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228600" indent="-228600" algn="ctr">
              <a:buBlip>
                <a:blip r:embed="rId4"/>
              </a:buBlip>
            </a:pPr>
            <a:endParaRPr lang="es-ES" dirty="0" err="1" smtClean="0">
              <a:solidFill>
                <a:sysClr val="windowText" lastClr="000000"/>
              </a:solidFill>
            </a:endParaRPr>
          </a:p>
        </p:txBody>
      </p:sp>
      <p:sp>
        <p:nvSpPr>
          <p:cNvPr id="32" name="Right Arrow 31"/>
          <p:cNvSpPr/>
          <p:nvPr/>
        </p:nvSpPr>
        <p:spPr>
          <a:xfrm rot="7646502">
            <a:off x="6536205" y="2308721"/>
            <a:ext cx="458556" cy="196444"/>
          </a:xfrm>
          <a:prstGeom prst="rightArrow">
            <a:avLst/>
          </a:prstGeom>
          <a:solidFill>
            <a:schemeClr val="accent4">
              <a:lumMod val="40000"/>
              <a:lumOff val="60000"/>
              <a:alpha val="38000"/>
            </a:schemeClr>
          </a:solidFill>
          <a:ln w="12700">
            <a:solidFill>
              <a:schemeClr val="accent4">
                <a:alpha val="57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228600" indent="-228600" algn="ctr">
              <a:buBlip>
                <a:blip r:embed="rId4"/>
              </a:buBlip>
            </a:pPr>
            <a:endParaRPr lang="es-ES" dirty="0" err="1" smtClean="0">
              <a:solidFill>
                <a:sysClr val="windowText" lastClr="000000"/>
              </a:solidFill>
            </a:endParaRPr>
          </a:p>
        </p:txBody>
      </p:sp>
      <p:sp>
        <p:nvSpPr>
          <p:cNvPr id="33" name="Right Arrow 32"/>
          <p:cNvSpPr/>
          <p:nvPr/>
        </p:nvSpPr>
        <p:spPr>
          <a:xfrm rot="6869638">
            <a:off x="6656648" y="2366710"/>
            <a:ext cx="458556" cy="196444"/>
          </a:xfrm>
          <a:prstGeom prst="rightArrow">
            <a:avLst/>
          </a:prstGeom>
          <a:solidFill>
            <a:schemeClr val="accent4">
              <a:lumMod val="40000"/>
              <a:lumOff val="60000"/>
              <a:alpha val="38000"/>
            </a:schemeClr>
          </a:solidFill>
          <a:ln w="12700">
            <a:solidFill>
              <a:schemeClr val="accent4">
                <a:alpha val="57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228600" indent="-228600" algn="ctr">
              <a:buBlip>
                <a:blip r:embed="rId4"/>
              </a:buBlip>
            </a:pPr>
            <a:endParaRPr lang="es-ES" dirty="0" err="1" smtClean="0">
              <a:solidFill>
                <a:sysClr val="windowText" lastClr="000000"/>
              </a:solidFill>
            </a:endParaRPr>
          </a:p>
        </p:txBody>
      </p:sp>
      <p:sp>
        <p:nvSpPr>
          <p:cNvPr id="35" name="Right Arrow 34"/>
          <p:cNvSpPr/>
          <p:nvPr/>
        </p:nvSpPr>
        <p:spPr>
          <a:xfrm rot="5836188">
            <a:off x="6806439" y="2403633"/>
            <a:ext cx="458556" cy="196444"/>
          </a:xfrm>
          <a:prstGeom prst="rightArrow">
            <a:avLst/>
          </a:prstGeom>
          <a:solidFill>
            <a:schemeClr val="accent4">
              <a:lumMod val="40000"/>
              <a:lumOff val="60000"/>
              <a:alpha val="38000"/>
            </a:schemeClr>
          </a:solidFill>
          <a:ln w="12700">
            <a:solidFill>
              <a:schemeClr val="accent4">
                <a:alpha val="57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228600" indent="-228600" algn="ctr">
              <a:buBlip>
                <a:blip r:embed="rId4"/>
              </a:buBlip>
            </a:pPr>
            <a:endParaRPr lang="es-ES" dirty="0" err="1" smtClean="0">
              <a:solidFill>
                <a:sysClr val="windowText" lastClr="000000"/>
              </a:solidFill>
            </a:endParaRPr>
          </a:p>
        </p:txBody>
      </p:sp>
    </p:spTree>
    <p:extLst>
      <p:ext uri="{BB962C8B-B14F-4D97-AF65-F5344CB8AC3E}">
        <p14:creationId xmlns:p14="http://schemas.microsoft.com/office/powerpoint/2010/main" val="36780607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8"/>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grpId="0" nodeType="clickEffect">
                                  <p:stCondLst>
                                    <p:cond delay="0"/>
                                  </p:stCondLst>
                                  <p:childTnLst>
                                    <p:set>
                                      <p:cBhvr>
                                        <p:cTn id="42" dur="1" fill="hold">
                                          <p:stCondLst>
                                            <p:cond delay="0"/>
                                          </p:stCondLst>
                                        </p:cTn>
                                        <p:tgtEl>
                                          <p:spTgt spid="19"/>
                                        </p:tgtEl>
                                        <p:attrNameLst>
                                          <p:attrName>style.visibility</p:attrName>
                                        </p:attrNameLst>
                                      </p:cBhvr>
                                      <p:to>
                                        <p:strVal val="visible"/>
                                      </p:to>
                                    </p:set>
                                    <p:animEffect transition="in" filter="fade">
                                      <p:cBhvr>
                                        <p:cTn id="43" dur="1000"/>
                                        <p:tgtEl>
                                          <p:spTgt spid="19"/>
                                        </p:tgtEl>
                                      </p:cBhvr>
                                    </p:animEffect>
                                    <p:anim calcmode="lin" valueType="num">
                                      <p:cBhvr>
                                        <p:cTn id="44" dur="1000" fill="hold"/>
                                        <p:tgtEl>
                                          <p:spTgt spid="19"/>
                                        </p:tgtEl>
                                        <p:attrNameLst>
                                          <p:attrName>ppt_x</p:attrName>
                                        </p:attrNameLst>
                                      </p:cBhvr>
                                      <p:tavLst>
                                        <p:tav tm="0">
                                          <p:val>
                                            <p:strVal val="#ppt_x"/>
                                          </p:val>
                                        </p:tav>
                                        <p:tav tm="100000">
                                          <p:val>
                                            <p:strVal val="#ppt_x"/>
                                          </p:val>
                                        </p:tav>
                                      </p:tavLst>
                                    </p:anim>
                                    <p:anim calcmode="lin" valueType="num">
                                      <p:cBhvr>
                                        <p:cTn id="45"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0"/>
                                          </p:stCondLst>
                                        </p:cTn>
                                        <p:tgtEl>
                                          <p:spTgt spid="12"/>
                                        </p:tgtEl>
                                        <p:attrNameLst>
                                          <p:attrName>style.visibility</p:attrName>
                                        </p:attrNameLst>
                                      </p:cBhvr>
                                      <p:to>
                                        <p:strVal val="visible"/>
                                      </p:to>
                                    </p:set>
                                  </p:childTnLst>
                                  <p:subTnLst>
                                    <p:set>
                                      <p:cBhvr override="childStyle">
                                        <p:cTn dur="1" fill="hold" display="0" masterRel="nextClick" afterEffect="1"/>
                                        <p:tgtEl>
                                          <p:spTgt spid="12"/>
                                        </p:tgtEl>
                                        <p:attrNameLst>
                                          <p:attrName>style.visibility</p:attrName>
                                        </p:attrNameLst>
                                      </p:cBhvr>
                                      <p:to>
                                        <p:strVal val="hidden"/>
                                      </p:to>
                                    </p:set>
                                  </p:subTnLst>
                                </p:cTn>
                              </p:par>
                            </p:childTnLst>
                          </p:cTn>
                        </p:par>
                      </p:childTnLst>
                    </p:cTn>
                  </p:par>
                  <p:par>
                    <p:cTn id="50" fill="hold">
                      <p:stCondLst>
                        <p:cond delay="indefinite"/>
                      </p:stCondLst>
                      <p:childTnLst>
                        <p:par>
                          <p:cTn id="51" fill="hold">
                            <p:stCondLst>
                              <p:cond delay="0"/>
                            </p:stCondLst>
                            <p:childTnLst>
                              <p:par>
                                <p:cTn id="52" presetID="2" presetClass="entr" presetSubtype="4" fill="hold" grpId="0" nodeType="clickEffect">
                                  <p:stCondLst>
                                    <p:cond delay="0"/>
                                  </p:stCondLst>
                                  <p:childTnLst>
                                    <p:set>
                                      <p:cBhvr>
                                        <p:cTn id="53" dur="1" fill="hold">
                                          <p:stCondLst>
                                            <p:cond delay="0"/>
                                          </p:stCondLst>
                                        </p:cTn>
                                        <p:tgtEl>
                                          <p:spTgt spid="8"/>
                                        </p:tgtEl>
                                        <p:attrNameLst>
                                          <p:attrName>style.visibility</p:attrName>
                                        </p:attrNameLst>
                                      </p:cBhvr>
                                      <p:to>
                                        <p:strVal val="visible"/>
                                      </p:to>
                                    </p:set>
                                    <p:anim calcmode="lin" valueType="num">
                                      <p:cBhvr additive="base">
                                        <p:cTn id="54" dur="500" fill="hold"/>
                                        <p:tgtEl>
                                          <p:spTgt spid="8"/>
                                        </p:tgtEl>
                                        <p:attrNameLst>
                                          <p:attrName>ppt_x</p:attrName>
                                        </p:attrNameLst>
                                      </p:cBhvr>
                                      <p:tavLst>
                                        <p:tav tm="0">
                                          <p:val>
                                            <p:strVal val="#ppt_x"/>
                                          </p:val>
                                        </p:tav>
                                        <p:tav tm="100000">
                                          <p:val>
                                            <p:strVal val="#ppt_x"/>
                                          </p:val>
                                        </p:tav>
                                      </p:tavLst>
                                    </p:anim>
                                    <p:anim calcmode="lin" valueType="num">
                                      <p:cBhvr additive="base">
                                        <p:cTn id="55" dur="500" fill="hold"/>
                                        <p:tgtEl>
                                          <p:spTgt spid="8"/>
                                        </p:tgtEl>
                                        <p:attrNameLst>
                                          <p:attrName>ppt_y</p:attrName>
                                        </p:attrNameLst>
                                      </p:cBhvr>
                                      <p:tavLst>
                                        <p:tav tm="0">
                                          <p:val>
                                            <p:strVal val="1+#ppt_h/2"/>
                                          </p:val>
                                        </p:tav>
                                        <p:tav tm="100000">
                                          <p:val>
                                            <p:strVal val="#ppt_y"/>
                                          </p:val>
                                        </p:tav>
                                      </p:tavLst>
                                    </p:anim>
                                  </p:childTnLst>
                                </p:cTn>
                              </p:par>
                              <p:par>
                                <p:cTn id="56" presetID="2" presetClass="entr" presetSubtype="4" fill="hold" grpId="0" nodeType="withEffect">
                                  <p:stCondLst>
                                    <p:cond delay="0"/>
                                  </p:stCondLst>
                                  <p:childTnLst>
                                    <p:set>
                                      <p:cBhvr>
                                        <p:cTn id="57" dur="1" fill="hold">
                                          <p:stCondLst>
                                            <p:cond delay="0"/>
                                          </p:stCondLst>
                                        </p:cTn>
                                        <p:tgtEl>
                                          <p:spTgt spid="23"/>
                                        </p:tgtEl>
                                        <p:attrNameLst>
                                          <p:attrName>style.visibility</p:attrName>
                                        </p:attrNameLst>
                                      </p:cBhvr>
                                      <p:to>
                                        <p:strVal val="visible"/>
                                      </p:to>
                                    </p:set>
                                    <p:anim calcmode="lin" valueType="num">
                                      <p:cBhvr additive="base">
                                        <p:cTn id="58" dur="500" fill="hold"/>
                                        <p:tgtEl>
                                          <p:spTgt spid="23"/>
                                        </p:tgtEl>
                                        <p:attrNameLst>
                                          <p:attrName>ppt_x</p:attrName>
                                        </p:attrNameLst>
                                      </p:cBhvr>
                                      <p:tavLst>
                                        <p:tav tm="0">
                                          <p:val>
                                            <p:strVal val="#ppt_x"/>
                                          </p:val>
                                        </p:tav>
                                        <p:tav tm="100000">
                                          <p:val>
                                            <p:strVal val="#ppt_x"/>
                                          </p:val>
                                        </p:tav>
                                      </p:tavLst>
                                    </p:anim>
                                    <p:anim calcmode="lin" valueType="num">
                                      <p:cBhvr additive="base">
                                        <p:cTn id="59" dur="500" fill="hold"/>
                                        <p:tgtEl>
                                          <p:spTgt spid="23"/>
                                        </p:tgtEl>
                                        <p:attrNameLst>
                                          <p:attrName>ppt_y</p:attrName>
                                        </p:attrNameLst>
                                      </p:cBhvr>
                                      <p:tavLst>
                                        <p:tav tm="0">
                                          <p:val>
                                            <p:strVal val="1+#ppt_h/2"/>
                                          </p:val>
                                        </p:tav>
                                        <p:tav tm="100000">
                                          <p:val>
                                            <p:strVal val="#ppt_y"/>
                                          </p:val>
                                        </p:tav>
                                      </p:tavLst>
                                    </p:anim>
                                  </p:childTnLst>
                                </p:cTn>
                              </p:par>
                              <p:par>
                                <p:cTn id="60" presetID="2" presetClass="entr" presetSubtype="4" fill="hold" grpId="0" nodeType="withEffect">
                                  <p:stCondLst>
                                    <p:cond delay="0"/>
                                  </p:stCondLst>
                                  <p:childTnLst>
                                    <p:set>
                                      <p:cBhvr>
                                        <p:cTn id="61" dur="1" fill="hold">
                                          <p:stCondLst>
                                            <p:cond delay="0"/>
                                          </p:stCondLst>
                                        </p:cTn>
                                        <p:tgtEl>
                                          <p:spTgt spid="24"/>
                                        </p:tgtEl>
                                        <p:attrNameLst>
                                          <p:attrName>style.visibility</p:attrName>
                                        </p:attrNameLst>
                                      </p:cBhvr>
                                      <p:to>
                                        <p:strVal val="visible"/>
                                      </p:to>
                                    </p:set>
                                    <p:anim calcmode="lin" valueType="num">
                                      <p:cBhvr additive="base">
                                        <p:cTn id="62" dur="500" fill="hold"/>
                                        <p:tgtEl>
                                          <p:spTgt spid="24"/>
                                        </p:tgtEl>
                                        <p:attrNameLst>
                                          <p:attrName>ppt_x</p:attrName>
                                        </p:attrNameLst>
                                      </p:cBhvr>
                                      <p:tavLst>
                                        <p:tav tm="0">
                                          <p:val>
                                            <p:strVal val="#ppt_x"/>
                                          </p:val>
                                        </p:tav>
                                        <p:tav tm="100000">
                                          <p:val>
                                            <p:strVal val="#ppt_x"/>
                                          </p:val>
                                        </p:tav>
                                      </p:tavLst>
                                    </p:anim>
                                    <p:anim calcmode="lin" valueType="num">
                                      <p:cBhvr additive="base">
                                        <p:cTn id="63"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1" presetClass="entr" presetSubtype="0" fill="hold" grpId="0" nodeType="clickEffect">
                                  <p:stCondLst>
                                    <p:cond delay="0"/>
                                  </p:stCondLst>
                                  <p:childTnLst>
                                    <p:set>
                                      <p:cBhvr>
                                        <p:cTn id="67"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14" grpId="0" animBg="1"/>
      <p:bldP spid="15" grpId="0" animBg="1"/>
      <p:bldP spid="18" grpId="0" animBg="1"/>
      <p:bldP spid="19" grpId="0" animBg="1"/>
      <p:bldP spid="8" grpId="0" animBg="1"/>
      <p:bldP spid="23" grpId="0" animBg="1"/>
      <p:bldP spid="24" grpId="0" animBg="1"/>
      <p:bldP spid="12" grpId="0" animBg="1"/>
      <p:bldP spid="34" grpId="0" animBg="1"/>
      <p:bldP spid="13" grpId="0" animBg="1"/>
      <p:bldP spid="32" grpId="0" animBg="1"/>
      <p:bldP spid="33" grpId="0" animBg="1"/>
      <p:bldP spid="3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Default and Sample Security Definitions</a:t>
            </a:r>
            <a:endParaRPr lang="en-US" dirty="0"/>
          </a:p>
        </p:txBody>
      </p:sp>
      <p:sp>
        <p:nvSpPr>
          <p:cNvPr id="4" name="Slide Number Placeholder 3"/>
          <p:cNvSpPr>
            <a:spLocks noGrp="1"/>
          </p:cNvSpPr>
          <p:nvPr>
            <p:ph type="sldNum" sz="quarter" idx="11"/>
          </p:nvPr>
        </p:nvSpPr>
        <p:spPr/>
        <p:txBody>
          <a:bodyPr/>
          <a:lstStyle/>
          <a:p>
            <a:fld id="{026CCAEB-CB17-44EB-A892-4553F1D666B6}" type="slidenum">
              <a:rPr lang="en-US" smtClean="0"/>
              <a:pPr/>
              <a:t>12</a:t>
            </a:fld>
            <a:endParaRPr lang="en-US" dirty="0"/>
          </a:p>
        </p:txBody>
      </p:sp>
      <p:sp>
        <p:nvSpPr>
          <p:cNvPr id="8" name="Content Placeholder 7"/>
          <p:cNvSpPr>
            <a:spLocks noGrp="1"/>
          </p:cNvSpPr>
          <p:nvPr>
            <p:ph sz="quarter" idx="13"/>
          </p:nvPr>
        </p:nvSpPr>
        <p:spPr/>
        <p:txBody>
          <a:bodyPr/>
          <a:lstStyle/>
          <a:p>
            <a:r>
              <a:rPr lang="en-US" dirty="0" smtClean="0"/>
              <a:t>Permissions for all application elements are created and grouped into </a:t>
            </a:r>
            <a:r>
              <a:rPr lang="en-US" b="1" dirty="0" smtClean="0"/>
              <a:t>out-of-box</a:t>
            </a:r>
            <a:r>
              <a:rPr lang="en-US" dirty="0" smtClean="0"/>
              <a:t>,</a:t>
            </a:r>
            <a:r>
              <a:rPr lang="en-US" b="1" dirty="0" smtClean="0"/>
              <a:t> task-based roles and duties</a:t>
            </a:r>
            <a:r>
              <a:rPr lang="en-US" dirty="0" smtClean="0"/>
              <a:t>. </a:t>
            </a:r>
          </a:p>
          <a:p>
            <a:pPr lvl="1"/>
            <a:r>
              <a:rPr lang="en-US" i="1" dirty="0" smtClean="0"/>
              <a:t>In previous versions, no security settings were provided by default.</a:t>
            </a:r>
            <a:r>
              <a:rPr lang="en-US" dirty="0" smtClean="0"/>
              <a:t> </a:t>
            </a:r>
          </a:p>
          <a:p>
            <a:r>
              <a:rPr lang="en-US" dirty="0" smtClean="0"/>
              <a:t>Example:</a:t>
            </a:r>
          </a:p>
          <a:p>
            <a:pPr lvl="1"/>
            <a:r>
              <a:rPr lang="en-US" dirty="0" smtClean="0"/>
              <a:t>The administrator no longer has to grant access to the </a:t>
            </a:r>
            <a:r>
              <a:rPr lang="en-US" b="1" dirty="0" smtClean="0"/>
              <a:t>Create sales order</a:t>
            </a:r>
            <a:r>
              <a:rPr lang="en-US" dirty="0" smtClean="0"/>
              <a:t> form and all of the related application objects. </a:t>
            </a:r>
          </a:p>
          <a:p>
            <a:pPr lvl="1"/>
            <a:r>
              <a:rPr lang="en-US" dirty="0" smtClean="0"/>
              <a:t>Instead, the administrator can grant access to the </a:t>
            </a:r>
            <a:r>
              <a:rPr lang="en-US" b="1" dirty="0" smtClean="0"/>
              <a:t>Maintain sales order duty</a:t>
            </a:r>
            <a:r>
              <a:rPr lang="en-US" dirty="0" smtClean="0"/>
              <a:t>, which includes all of the permissions that are required to view, create, modify, and delete sales orders.</a:t>
            </a:r>
            <a:endParaRPr lang="en-US" dirty="0"/>
          </a:p>
        </p:txBody>
      </p:sp>
    </p:spTree>
    <p:extLst>
      <p:ext uri="{BB962C8B-B14F-4D97-AF65-F5344CB8AC3E}">
        <p14:creationId xmlns:p14="http://schemas.microsoft.com/office/powerpoint/2010/main" val="6674775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Compliance, Auditing, and Reporting</a:t>
            </a:r>
            <a:endParaRPr lang="en-US" dirty="0"/>
          </a:p>
        </p:txBody>
      </p:sp>
      <p:sp>
        <p:nvSpPr>
          <p:cNvPr id="4" name="Slide Number Placeholder 3"/>
          <p:cNvSpPr>
            <a:spLocks noGrp="1"/>
          </p:cNvSpPr>
          <p:nvPr>
            <p:ph type="sldNum" sz="quarter" idx="11"/>
          </p:nvPr>
        </p:nvSpPr>
        <p:spPr/>
        <p:txBody>
          <a:bodyPr/>
          <a:lstStyle/>
          <a:p>
            <a:fld id="{026CCAEB-CB17-44EB-A892-4553F1D666B6}" type="slidenum">
              <a:rPr lang="en-US" smtClean="0"/>
              <a:pPr/>
              <a:t>13</a:t>
            </a:fld>
            <a:endParaRPr lang="en-US" dirty="0"/>
          </a:p>
        </p:txBody>
      </p:sp>
      <p:sp>
        <p:nvSpPr>
          <p:cNvPr id="11" name="Content Placeholder 10"/>
          <p:cNvSpPr>
            <a:spLocks noGrp="1"/>
          </p:cNvSpPr>
          <p:nvPr>
            <p:ph sz="quarter" idx="13"/>
          </p:nvPr>
        </p:nvSpPr>
        <p:spPr/>
        <p:txBody>
          <a:bodyPr/>
          <a:lstStyle/>
          <a:p>
            <a:r>
              <a:rPr lang="en-US" b="1" dirty="0" smtClean="0"/>
              <a:t>Segregation of duties rules</a:t>
            </a:r>
            <a:r>
              <a:rPr lang="en-US" dirty="0" smtClean="0"/>
              <a:t> to prevent access to conflicting duties. </a:t>
            </a:r>
          </a:p>
          <a:p>
            <a:pPr lvl="1"/>
            <a:r>
              <a:rPr lang="en-US" dirty="0" smtClean="0"/>
              <a:t>You might set up a rule specifying one person cannot both acknowledge the receipt of goods and pay the vendor.</a:t>
            </a:r>
          </a:p>
          <a:p>
            <a:r>
              <a:rPr lang="en-US" dirty="0" smtClean="0"/>
              <a:t> Security audit trail reports. </a:t>
            </a:r>
          </a:p>
          <a:p>
            <a:pPr lvl="1"/>
            <a:r>
              <a:rPr lang="en-US" dirty="0" smtClean="0"/>
              <a:t>Using these audit trails, security reports, and role based security, administrators and auditors can more easily receive information about each user's permissions.</a:t>
            </a:r>
            <a:endParaRPr lang="en-US" dirty="0"/>
          </a:p>
        </p:txBody>
      </p:sp>
    </p:spTree>
    <p:extLst>
      <p:ext uri="{BB962C8B-B14F-4D97-AF65-F5344CB8AC3E}">
        <p14:creationId xmlns:p14="http://schemas.microsoft.com/office/powerpoint/2010/main" val="41309454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Server Enforcement of Security</a:t>
            </a:r>
            <a:endParaRPr lang="en-US" dirty="0"/>
          </a:p>
        </p:txBody>
      </p:sp>
      <p:sp>
        <p:nvSpPr>
          <p:cNvPr id="4" name="Slide Number Placeholder 3"/>
          <p:cNvSpPr>
            <a:spLocks noGrp="1"/>
          </p:cNvSpPr>
          <p:nvPr>
            <p:ph type="sldNum" sz="quarter" idx="11"/>
          </p:nvPr>
        </p:nvSpPr>
        <p:spPr/>
        <p:txBody>
          <a:bodyPr/>
          <a:lstStyle/>
          <a:p>
            <a:fld id="{026CCAEB-CB17-44EB-A892-4553F1D666B6}" type="slidenum">
              <a:rPr lang="en-US" smtClean="0"/>
              <a:pPr/>
              <a:t>14</a:t>
            </a:fld>
            <a:endParaRPr lang="en-US" dirty="0"/>
          </a:p>
        </p:txBody>
      </p:sp>
      <p:sp>
        <p:nvSpPr>
          <p:cNvPr id="8" name="Content Placeholder 7"/>
          <p:cNvSpPr>
            <a:spLocks noGrp="1"/>
          </p:cNvSpPr>
          <p:nvPr>
            <p:ph sz="quarter" idx="13"/>
          </p:nvPr>
        </p:nvSpPr>
        <p:spPr/>
        <p:txBody>
          <a:bodyPr/>
          <a:lstStyle/>
          <a:p>
            <a:r>
              <a:rPr lang="en-US" dirty="0">
                <a:latin typeface="Segoe UI" pitchFamily="34" charset="0"/>
              </a:rPr>
              <a:t>Table Permissions Framework (TPF) </a:t>
            </a:r>
          </a:p>
          <a:p>
            <a:pPr lvl="1"/>
            <a:r>
              <a:rPr lang="en-US" dirty="0">
                <a:latin typeface="Segoe UI" pitchFamily="34" charset="0"/>
              </a:rPr>
              <a:t>Allows authorization at the server level to </a:t>
            </a:r>
            <a:r>
              <a:rPr lang="en-US" dirty="0" smtClean="0">
                <a:latin typeface="Segoe UI" pitchFamily="34" charset="0"/>
              </a:rPr>
              <a:t>deny </a:t>
            </a:r>
            <a:r>
              <a:rPr lang="en-US" dirty="0">
                <a:latin typeface="Segoe UI" pitchFamily="34" charset="0"/>
              </a:rPr>
              <a:t>users access to full records and individual fields. </a:t>
            </a:r>
            <a:endParaRPr lang="en-US" dirty="0" smtClean="0">
              <a:latin typeface="Segoe UI" pitchFamily="34" charset="0"/>
            </a:endParaRPr>
          </a:p>
          <a:p>
            <a:pPr lvl="1"/>
            <a:r>
              <a:rPr lang="en-US" dirty="0"/>
              <a:t>This helps to increase the consistency of security between client types.</a:t>
            </a:r>
            <a:endParaRPr lang="en-US" dirty="0">
              <a:latin typeface="Segoe UI" pitchFamily="34" charset="0"/>
            </a:endParaRPr>
          </a:p>
          <a:p>
            <a:r>
              <a:rPr lang="en-US" dirty="0">
                <a:latin typeface="Segoe UI" pitchFamily="34" charset="0"/>
              </a:rPr>
              <a:t>Flexible Authentication</a:t>
            </a:r>
          </a:p>
          <a:p>
            <a:pPr lvl="1"/>
            <a:r>
              <a:rPr lang="en-US" dirty="0">
                <a:latin typeface="Segoe UI" pitchFamily="34" charset="0"/>
              </a:rPr>
              <a:t>Users can be authenticated by using methods other than Active Directory.</a:t>
            </a:r>
          </a:p>
          <a:p>
            <a:pPr lvl="1"/>
            <a:r>
              <a:rPr lang="en-US" dirty="0">
                <a:latin typeface="Segoe UI" pitchFamily="34" charset="0"/>
              </a:rPr>
              <a:t>This means external users do not require domain accounts to access Microsoft Dynamics AX. </a:t>
            </a:r>
          </a:p>
          <a:p>
            <a:pPr lvl="1"/>
            <a:r>
              <a:rPr lang="en-US" dirty="0">
                <a:latin typeface="Segoe UI" pitchFamily="34" charset="0"/>
              </a:rPr>
              <a:t>This simplifies the setup and maintenance required by administrators especially for external users</a:t>
            </a:r>
            <a:r>
              <a:rPr lang="en-US" dirty="0" smtClean="0">
                <a:latin typeface="Segoe UI" pitchFamily="34" charset="0"/>
              </a:rPr>
              <a:t>.</a:t>
            </a:r>
            <a:endParaRPr lang="en-US" dirty="0">
              <a:latin typeface="Segoe UI" pitchFamily="34" charset="0"/>
            </a:endParaRPr>
          </a:p>
        </p:txBody>
      </p:sp>
    </p:spTree>
    <p:extLst>
      <p:ext uri="{BB962C8B-B14F-4D97-AF65-F5344CB8AC3E}">
        <p14:creationId xmlns:p14="http://schemas.microsoft.com/office/powerpoint/2010/main" val="12595286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Security Integration with the Organization Model</a:t>
            </a:r>
            <a:endParaRPr lang="en-US" dirty="0"/>
          </a:p>
        </p:txBody>
      </p:sp>
      <p:sp>
        <p:nvSpPr>
          <p:cNvPr id="4" name="Slide Number Placeholder 3"/>
          <p:cNvSpPr>
            <a:spLocks noGrp="1"/>
          </p:cNvSpPr>
          <p:nvPr>
            <p:ph type="sldNum" sz="quarter" idx="11"/>
          </p:nvPr>
        </p:nvSpPr>
        <p:spPr/>
        <p:txBody>
          <a:bodyPr/>
          <a:lstStyle/>
          <a:p>
            <a:fld id="{026CCAEB-CB17-44EB-A892-4553F1D666B6}" type="slidenum">
              <a:rPr lang="en-US" smtClean="0"/>
              <a:pPr/>
              <a:t>15</a:t>
            </a:fld>
            <a:endParaRPr lang="en-US" dirty="0"/>
          </a:p>
        </p:txBody>
      </p:sp>
      <p:sp>
        <p:nvSpPr>
          <p:cNvPr id="8" name="Content Placeholder 7"/>
          <p:cNvSpPr>
            <a:spLocks noGrp="1"/>
          </p:cNvSpPr>
          <p:nvPr>
            <p:ph sz="quarter" idx="13"/>
          </p:nvPr>
        </p:nvSpPr>
        <p:spPr/>
        <p:txBody>
          <a:bodyPr/>
          <a:lstStyle/>
          <a:p>
            <a:r>
              <a:rPr lang="en-US" dirty="0">
                <a:latin typeface="Segoe UI" pitchFamily="34" charset="0"/>
              </a:rPr>
              <a:t>Users can view or edit data in different organizational structures</a:t>
            </a:r>
          </a:p>
          <a:p>
            <a:pPr lvl="1"/>
            <a:r>
              <a:rPr lang="en-US" dirty="0">
                <a:latin typeface="Segoe UI" pitchFamily="34" charset="0"/>
              </a:rPr>
              <a:t>A user might enter records in Human Capital Management by using a human resources organization hierarchy and enter financial transactions by using a legal entity organization hierarchy. </a:t>
            </a:r>
          </a:p>
          <a:p>
            <a:r>
              <a:rPr lang="en-US" dirty="0">
                <a:latin typeface="Segoe UI" pitchFamily="34" charset="0"/>
              </a:rPr>
              <a:t>Data security filters take the hierarchical structure into consideration.</a:t>
            </a:r>
          </a:p>
          <a:p>
            <a:r>
              <a:rPr lang="en-US" i="1" dirty="0">
                <a:latin typeface="Segoe UI" pitchFamily="34" charset="0"/>
              </a:rPr>
              <a:t>It’s possible to specify a company context for a particular user in a role.</a:t>
            </a:r>
          </a:p>
          <a:p>
            <a:r>
              <a:rPr lang="en-US" i="1" dirty="0">
                <a:latin typeface="Segoe UI" pitchFamily="34" charset="0"/>
              </a:rPr>
              <a:t>Only organization hierarchies given the security organization </a:t>
            </a:r>
            <a:r>
              <a:rPr lang="en-US" b="1" i="1" dirty="0">
                <a:latin typeface="Segoe UI" pitchFamily="34" charset="0"/>
              </a:rPr>
              <a:t>hierarchy purpose </a:t>
            </a:r>
            <a:r>
              <a:rPr lang="en-US" i="1" dirty="0">
                <a:latin typeface="Segoe UI" pitchFamily="34" charset="0"/>
              </a:rPr>
              <a:t>can be used for security</a:t>
            </a:r>
            <a:r>
              <a:rPr lang="en-US" i="1" dirty="0" smtClean="0">
                <a:latin typeface="Segoe UI" pitchFamily="34" charset="0"/>
              </a:rPr>
              <a:t>.</a:t>
            </a:r>
            <a:endParaRPr lang="en-US" i="1" dirty="0">
              <a:latin typeface="Segoe UI" pitchFamily="34" charset="0"/>
            </a:endParaRPr>
          </a:p>
        </p:txBody>
      </p:sp>
    </p:spTree>
    <p:extLst>
      <p:ext uri="{BB962C8B-B14F-4D97-AF65-F5344CB8AC3E}">
        <p14:creationId xmlns:p14="http://schemas.microsoft.com/office/powerpoint/2010/main" val="3382174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s-ES" sz="1800" dirty="0" err="1" smtClean="0"/>
              <a:t>Authentication</a:t>
            </a:r>
            <a:endParaRPr lang="es-ES" sz="1800" dirty="0"/>
          </a:p>
        </p:txBody>
      </p:sp>
      <p:sp>
        <p:nvSpPr>
          <p:cNvPr id="3" name="Slide Number Placeholder 2"/>
          <p:cNvSpPr>
            <a:spLocks noGrp="1"/>
          </p:cNvSpPr>
          <p:nvPr>
            <p:ph type="sldNum" sz="quarter" idx="11"/>
          </p:nvPr>
        </p:nvSpPr>
        <p:spPr/>
        <p:txBody>
          <a:bodyPr/>
          <a:lstStyle/>
          <a:p>
            <a:fld id="{026CCAEB-CB17-44EB-A892-4553F1D666B6}" type="slidenum">
              <a:rPr lang="en-US" smtClean="0"/>
              <a:pPr/>
              <a:t>16</a:t>
            </a:fld>
            <a:endParaRPr lang="en-US" dirty="0"/>
          </a:p>
        </p:txBody>
      </p:sp>
      <p:sp>
        <p:nvSpPr>
          <p:cNvPr id="6" name="Subtitle 5"/>
          <p:cNvSpPr>
            <a:spLocks noGrp="1"/>
          </p:cNvSpPr>
          <p:nvPr>
            <p:ph sz="quarter" idx="13"/>
          </p:nvPr>
        </p:nvSpPr>
        <p:spPr/>
        <p:txBody>
          <a:bodyPr/>
          <a:lstStyle/>
          <a:p>
            <a:r>
              <a:rPr lang="es-ES" b="1" dirty="0" smtClean="0"/>
              <a:t>Active </a:t>
            </a:r>
            <a:r>
              <a:rPr lang="es-ES" b="1" dirty="0" err="1" smtClean="0"/>
              <a:t>Directory</a:t>
            </a:r>
            <a:r>
              <a:rPr lang="es-ES" b="1" dirty="0" smtClean="0"/>
              <a:t> </a:t>
            </a:r>
            <a:r>
              <a:rPr lang="es-ES" dirty="0" err="1" smtClean="0"/>
              <a:t>users</a:t>
            </a:r>
            <a:endParaRPr lang="es-ES" dirty="0" smtClean="0"/>
          </a:p>
          <a:p>
            <a:r>
              <a:rPr lang="es-ES" dirty="0" smtClean="0"/>
              <a:t>Active </a:t>
            </a:r>
            <a:r>
              <a:rPr lang="es-ES" dirty="0" err="1" smtClean="0"/>
              <a:t>Directory</a:t>
            </a:r>
            <a:r>
              <a:rPr lang="es-ES" dirty="0" smtClean="0"/>
              <a:t> </a:t>
            </a:r>
            <a:r>
              <a:rPr lang="es-ES" dirty="0" err="1" smtClean="0"/>
              <a:t>group</a:t>
            </a:r>
            <a:endParaRPr lang="es-ES" dirty="0" smtClean="0"/>
          </a:p>
          <a:p>
            <a:r>
              <a:rPr lang="es-ES" dirty="0" smtClean="0"/>
              <a:t>Integration </a:t>
            </a:r>
            <a:r>
              <a:rPr lang="es-ES" dirty="0" err="1" smtClean="0"/>
              <a:t>with</a:t>
            </a:r>
            <a:r>
              <a:rPr lang="es-ES" dirty="0" smtClean="0"/>
              <a:t> </a:t>
            </a:r>
            <a:r>
              <a:rPr lang="es-ES" dirty="0" err="1" smtClean="0"/>
              <a:t>Sharepoint</a:t>
            </a:r>
            <a:r>
              <a:rPr lang="es-ES" dirty="0" smtClean="0"/>
              <a:t> </a:t>
            </a:r>
            <a:r>
              <a:rPr lang="es-ES" dirty="0" err="1" smtClean="0"/>
              <a:t>Pluggable</a:t>
            </a:r>
            <a:r>
              <a:rPr lang="es-ES" dirty="0" smtClean="0"/>
              <a:t> </a:t>
            </a:r>
            <a:r>
              <a:rPr lang="es-ES" dirty="0" err="1" smtClean="0"/>
              <a:t>Authentication</a:t>
            </a:r>
            <a:r>
              <a:rPr lang="es-ES" dirty="0" smtClean="0"/>
              <a:t> (SPA).</a:t>
            </a:r>
          </a:p>
          <a:p>
            <a:pPr lvl="1"/>
            <a:r>
              <a:rPr lang="es-ES" dirty="0" err="1" smtClean="0"/>
              <a:t>Claims</a:t>
            </a:r>
            <a:r>
              <a:rPr lang="es-ES" dirty="0" smtClean="0"/>
              <a:t> </a:t>
            </a:r>
            <a:r>
              <a:rPr lang="es-ES" dirty="0" err="1" smtClean="0"/>
              <a:t>user</a:t>
            </a:r>
            <a:r>
              <a:rPr lang="es-ES" dirty="0" smtClean="0"/>
              <a:t> – AD FS</a:t>
            </a:r>
          </a:p>
          <a:p>
            <a:pPr lvl="1"/>
            <a:r>
              <a:rPr lang="es-ES" dirty="0" err="1" smtClean="0"/>
              <a:t>Forms</a:t>
            </a:r>
            <a:r>
              <a:rPr lang="es-ES" dirty="0" smtClean="0"/>
              <a:t> </a:t>
            </a:r>
            <a:r>
              <a:rPr lang="es-ES" dirty="0" err="1" smtClean="0"/>
              <a:t>Based</a:t>
            </a:r>
            <a:r>
              <a:rPr lang="es-ES" dirty="0" smtClean="0"/>
              <a:t> </a:t>
            </a:r>
            <a:r>
              <a:rPr lang="es-ES" dirty="0" err="1" smtClean="0"/>
              <a:t>Authentication</a:t>
            </a:r>
            <a:r>
              <a:rPr lang="es-ES" dirty="0" smtClean="0"/>
              <a:t> (FBS) - </a:t>
            </a:r>
            <a:r>
              <a:rPr lang="es-ES" dirty="0" err="1" smtClean="0"/>
              <a:t>database</a:t>
            </a:r>
            <a:r>
              <a:rPr lang="es-ES" dirty="0" smtClean="0"/>
              <a:t> of </a:t>
            </a:r>
            <a:r>
              <a:rPr lang="es-ES" dirty="0" err="1" smtClean="0"/>
              <a:t>users</a:t>
            </a:r>
            <a:r>
              <a:rPr lang="es-ES" dirty="0" smtClean="0"/>
              <a:t>.</a:t>
            </a:r>
          </a:p>
          <a:p>
            <a:pPr lvl="1"/>
            <a:r>
              <a:rPr lang="es-ES" dirty="0" smtClean="0"/>
              <a:t>Live Id.</a:t>
            </a:r>
          </a:p>
          <a:p>
            <a:r>
              <a:rPr lang="es-ES" b="1" dirty="0" err="1" smtClean="0"/>
              <a:t>Custom</a:t>
            </a:r>
            <a:r>
              <a:rPr lang="es-ES" dirty="0" smtClean="0"/>
              <a:t> Security </a:t>
            </a:r>
            <a:r>
              <a:rPr lang="es-ES" dirty="0" err="1" smtClean="0"/>
              <a:t>Token</a:t>
            </a:r>
            <a:r>
              <a:rPr lang="es-ES" dirty="0" smtClean="0"/>
              <a:t> </a:t>
            </a:r>
            <a:r>
              <a:rPr lang="es-ES" dirty="0" err="1" smtClean="0"/>
              <a:t>Services</a:t>
            </a:r>
            <a:r>
              <a:rPr lang="es-ES" dirty="0" smtClean="0"/>
              <a:t> (STS)</a:t>
            </a:r>
          </a:p>
          <a:p>
            <a:pPr lvl="1"/>
            <a:r>
              <a:rPr lang="es-ES" dirty="0" smtClean="0"/>
              <a:t>Windows </a:t>
            </a:r>
            <a:r>
              <a:rPr lang="es-ES" dirty="0" err="1" smtClean="0"/>
              <a:t>Identity</a:t>
            </a:r>
            <a:r>
              <a:rPr lang="es-ES" dirty="0" smtClean="0"/>
              <a:t> </a:t>
            </a:r>
            <a:r>
              <a:rPr lang="es-ES" dirty="0" err="1" smtClean="0"/>
              <a:t>Foundation</a:t>
            </a:r>
            <a:r>
              <a:rPr lang="es-ES" dirty="0" smtClean="0"/>
              <a:t> </a:t>
            </a:r>
            <a:r>
              <a:rPr lang="es-ES" dirty="0" err="1" smtClean="0"/>
              <a:t>APIs</a:t>
            </a:r>
            <a:endParaRPr lang="es-ES" dirty="0" smtClean="0"/>
          </a:p>
          <a:p>
            <a:pPr lvl="1"/>
            <a:r>
              <a:rPr lang="es-ES" dirty="0" smtClean="0"/>
              <a:t>Security </a:t>
            </a:r>
            <a:r>
              <a:rPr lang="es-ES" dirty="0" err="1" smtClean="0"/>
              <a:t>Assertion</a:t>
            </a:r>
            <a:r>
              <a:rPr lang="es-ES" dirty="0" smtClean="0"/>
              <a:t> </a:t>
            </a:r>
            <a:r>
              <a:rPr lang="es-ES" dirty="0" err="1" smtClean="0"/>
              <a:t>Markup</a:t>
            </a:r>
            <a:r>
              <a:rPr lang="es-ES" dirty="0" smtClean="0"/>
              <a:t> </a:t>
            </a:r>
            <a:r>
              <a:rPr lang="es-ES" dirty="0" err="1" smtClean="0"/>
              <a:t>Languge</a:t>
            </a:r>
            <a:r>
              <a:rPr lang="es-ES" dirty="0" smtClean="0"/>
              <a:t> (SAML)</a:t>
            </a:r>
          </a:p>
        </p:txBody>
      </p:sp>
    </p:spTree>
    <p:extLst>
      <p:ext uri="{BB962C8B-B14F-4D97-AF65-F5344CB8AC3E}">
        <p14:creationId xmlns:p14="http://schemas.microsoft.com/office/powerpoint/2010/main" val="11839148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Notes Continued</a:t>
            </a:r>
            <a:endParaRPr lang="en-US" dirty="0"/>
          </a:p>
        </p:txBody>
      </p:sp>
      <p:sp>
        <p:nvSpPr>
          <p:cNvPr id="3" name="Slide Number Placeholder 2"/>
          <p:cNvSpPr>
            <a:spLocks noGrp="1"/>
          </p:cNvSpPr>
          <p:nvPr>
            <p:ph type="sldNum" sz="quarter" idx="11"/>
          </p:nvPr>
        </p:nvSpPr>
        <p:spPr/>
        <p:txBody>
          <a:bodyPr/>
          <a:lstStyle/>
          <a:p>
            <a:fld id="{74A398B2-5A34-1A4A-811E-F4027282568C}" type="slidenum">
              <a:rPr lang="en-US" smtClean="0"/>
              <a:pPr/>
              <a:t>17</a:t>
            </a:fld>
            <a:endParaRPr lang="en-US"/>
          </a:p>
        </p:txBody>
      </p:sp>
      <p:sp>
        <p:nvSpPr>
          <p:cNvPr id="6" name="Content Placeholder 5"/>
          <p:cNvSpPr>
            <a:spLocks noGrp="1"/>
          </p:cNvSpPr>
          <p:nvPr>
            <p:ph sz="quarter" idx="13"/>
          </p:nvPr>
        </p:nvSpPr>
        <p:spPr/>
        <p:txBody>
          <a:bodyPr/>
          <a:lstStyle/>
          <a:p>
            <a:endParaRPr lang="en-US"/>
          </a:p>
        </p:txBody>
      </p:sp>
    </p:spTree>
    <p:extLst>
      <p:ext uri="{BB962C8B-B14F-4D97-AF65-F5344CB8AC3E}">
        <p14:creationId xmlns:p14="http://schemas.microsoft.com/office/powerpoint/2010/main" val="18705357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1800" dirty="0" smtClean="0"/>
              <a:t>Authentication (continued)</a:t>
            </a:r>
            <a:endParaRPr lang="en-US" sz="1800" dirty="0"/>
          </a:p>
        </p:txBody>
      </p:sp>
      <p:sp>
        <p:nvSpPr>
          <p:cNvPr id="2" name="Content Placeholder 1"/>
          <p:cNvSpPr>
            <a:spLocks noGrp="1"/>
          </p:cNvSpPr>
          <p:nvPr>
            <p:ph sz="quarter" idx="13"/>
          </p:nvPr>
        </p:nvSpPr>
        <p:spPr/>
        <p:txBody>
          <a:bodyPr/>
          <a:lstStyle/>
          <a:p>
            <a:r>
              <a:rPr lang="en-US" dirty="0" smtClean="0"/>
              <a:t>Active directory users</a:t>
            </a:r>
          </a:p>
          <a:p>
            <a:r>
              <a:rPr lang="en-US" dirty="0" smtClean="0"/>
              <a:t>Active directory groups</a:t>
            </a:r>
          </a:p>
          <a:p>
            <a:pPr lvl="1"/>
            <a:r>
              <a:rPr lang="en-US" dirty="0" smtClean="0"/>
              <a:t>If a user is associated with an Active Directory user and group, that user receives the duties and privileges of both sets of roles.</a:t>
            </a:r>
          </a:p>
          <a:p>
            <a:endParaRPr lang="en-US" dirty="0" smtClean="0"/>
          </a:p>
        </p:txBody>
      </p:sp>
      <p:sp>
        <p:nvSpPr>
          <p:cNvPr id="4" name="Slide Number Placeholder 3"/>
          <p:cNvSpPr>
            <a:spLocks noGrp="1"/>
          </p:cNvSpPr>
          <p:nvPr>
            <p:ph type="sldNum" sz="quarter" idx="11"/>
          </p:nvPr>
        </p:nvSpPr>
        <p:spPr/>
        <p:txBody>
          <a:bodyPr/>
          <a:lstStyle/>
          <a:p>
            <a:fld id="{74A398B2-5A34-1A4A-811E-F4027282568C}" type="slidenum">
              <a:rPr lang="en-US" smtClean="0"/>
              <a:pPr/>
              <a:t>18</a:t>
            </a:fld>
            <a:endParaRPr lang="en-US"/>
          </a:p>
        </p:txBody>
      </p:sp>
    </p:spTree>
    <p:extLst>
      <p:ext uri="{BB962C8B-B14F-4D97-AF65-F5344CB8AC3E}">
        <p14:creationId xmlns:p14="http://schemas.microsoft.com/office/powerpoint/2010/main" val="42242612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1800" dirty="0" smtClean="0"/>
              <a:t>Authentication - Pluggable Authentication</a:t>
            </a:r>
            <a:endParaRPr lang="en-US" sz="1800" dirty="0"/>
          </a:p>
        </p:txBody>
      </p:sp>
      <p:sp>
        <p:nvSpPr>
          <p:cNvPr id="2" name="Content Placeholder 1"/>
          <p:cNvSpPr>
            <a:spLocks noGrp="1"/>
          </p:cNvSpPr>
          <p:nvPr>
            <p:ph sz="quarter" idx="13"/>
          </p:nvPr>
        </p:nvSpPr>
        <p:spPr/>
        <p:txBody>
          <a:bodyPr/>
          <a:lstStyle/>
          <a:p>
            <a:r>
              <a:rPr lang="en-US" dirty="0" smtClean="0"/>
              <a:t>Claims users</a:t>
            </a:r>
          </a:p>
          <a:p>
            <a:pPr lvl="1"/>
            <a:r>
              <a:rPr lang="en-US" dirty="0" smtClean="0"/>
              <a:t>Allows access to Enterprise Portal to users who are not part of Active Directory.</a:t>
            </a:r>
          </a:p>
          <a:p>
            <a:pPr lvl="1"/>
            <a:r>
              <a:rPr lang="en-US" dirty="0" smtClean="0"/>
              <a:t>When an ADFS user is removed from the external Active Directory that user does not have access to Enterprise Portal.</a:t>
            </a:r>
          </a:p>
          <a:p>
            <a:pPr lvl="1"/>
            <a:r>
              <a:rPr lang="en-US" dirty="0" smtClean="0"/>
              <a:t>Tip: ADFS -&gt; If the federation trust is discontinued all claims checks will prevent access to all users that relay on it.</a:t>
            </a:r>
          </a:p>
          <a:p>
            <a:r>
              <a:rPr lang="en-US" dirty="0" smtClean="0"/>
              <a:t>Forms Based Authentication (FBS)</a:t>
            </a:r>
          </a:p>
          <a:p>
            <a:pPr lvl="1"/>
            <a:r>
              <a:rPr lang="en-US" dirty="0" smtClean="0"/>
              <a:t>Authenticate against a custom database of users. </a:t>
            </a:r>
          </a:p>
          <a:p>
            <a:pPr lvl="0"/>
            <a:r>
              <a:rPr lang="en-US" dirty="0" smtClean="0"/>
              <a:t>Using Windows Live ID</a:t>
            </a:r>
          </a:p>
          <a:p>
            <a:endParaRPr lang="en-US" dirty="0"/>
          </a:p>
        </p:txBody>
      </p:sp>
      <p:sp>
        <p:nvSpPr>
          <p:cNvPr id="4" name="Slide Number Placeholder 3"/>
          <p:cNvSpPr>
            <a:spLocks noGrp="1"/>
          </p:cNvSpPr>
          <p:nvPr>
            <p:ph type="sldNum" sz="quarter" idx="11"/>
          </p:nvPr>
        </p:nvSpPr>
        <p:spPr/>
        <p:txBody>
          <a:bodyPr/>
          <a:lstStyle/>
          <a:p>
            <a:fld id="{74A398B2-5A34-1A4A-811E-F4027282568C}" type="slidenum">
              <a:rPr lang="en-US" smtClean="0"/>
              <a:pPr/>
              <a:t>19</a:t>
            </a:fld>
            <a:endParaRPr lang="en-US"/>
          </a:p>
        </p:txBody>
      </p:sp>
    </p:spTree>
    <p:extLst>
      <p:ext uri="{BB962C8B-B14F-4D97-AF65-F5344CB8AC3E}">
        <p14:creationId xmlns:p14="http://schemas.microsoft.com/office/powerpoint/2010/main" val="29572305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228600" y="361950"/>
            <a:ext cx="8686800" cy="4495800"/>
          </a:xfrm>
        </p:spPr>
        <p:txBody>
          <a:bodyPr>
            <a:normAutofit fontScale="47500" lnSpcReduction="20000"/>
          </a:bodyPr>
          <a:lstStyle/>
          <a:p>
            <a:r>
              <a:rPr lang="en-US" sz="2300" b="1" dirty="0"/>
              <a:t>Conditions and Terms of </a:t>
            </a:r>
            <a:r>
              <a:rPr lang="en-US" sz="2300" b="1" dirty="0" smtClean="0"/>
              <a:t>Use</a:t>
            </a:r>
          </a:p>
          <a:p>
            <a:r>
              <a:rPr lang="en-US" dirty="0">
                <a:solidFill>
                  <a:srgbClr val="277EB5"/>
                </a:solidFill>
              </a:rPr>
              <a:t>Microsoft Confidential</a:t>
            </a:r>
          </a:p>
          <a:p>
            <a:r>
              <a:rPr lang="en-US" sz="1800" dirty="0" smtClean="0"/>
              <a:t>This </a:t>
            </a:r>
            <a:r>
              <a:rPr lang="en-US" sz="1800" dirty="0"/>
              <a:t>training package is proprietary and confidential, and is intended only for uses described in the training materials. Content and software is provided to you under a Non-Disclosure Agreement and cannot be distributed. Copying or disclosing all or any portion of the content and/or software included in such packages is strictly prohibited.</a:t>
            </a:r>
          </a:p>
          <a:p>
            <a:r>
              <a:rPr lang="en-US" sz="1800" dirty="0"/>
              <a:t>The contents of this package are for informational and training purposes only and are provided "as is" without warranty of any kind, whether express or implied, including but not limited to the implied warranties of merchantability, fitness for a particular purpose, and non-infringement.</a:t>
            </a:r>
          </a:p>
          <a:p>
            <a:r>
              <a:rPr lang="en-US" sz="1800" dirty="0"/>
              <a:t>Training package content, including URLs and other Internet Web site references, is subject to change without notice. Because Microsoft must respond to changing market conditions, the content should not be interpreted to be a commitment on the part of Microsoft, and Microsoft cannot guarantee the accuracy of any information presented after the date of publication. Unless otherwise noted, the companies, organizations, products, domain names, e-mail addresses, logos, people, places, and events depicted herein are fictitious, and no association with any real company, organization, product, domain name, e-mail address, logo, person, place, or event is intended or should be inferred. </a:t>
            </a:r>
          </a:p>
          <a:p>
            <a:endParaRPr lang="en-US" sz="1800" dirty="0" smtClean="0"/>
          </a:p>
          <a:p>
            <a:r>
              <a:rPr lang="en-US" sz="2300" b="1" dirty="0"/>
              <a:t>Copyright and Trademarks </a:t>
            </a:r>
            <a:endParaRPr lang="en-US" sz="2300" b="1" dirty="0" smtClean="0"/>
          </a:p>
          <a:p>
            <a:r>
              <a:rPr lang="en-US" sz="1500" dirty="0">
                <a:solidFill>
                  <a:srgbClr val="277EB5"/>
                </a:solidFill>
              </a:rPr>
              <a:t>© </a:t>
            </a:r>
            <a:r>
              <a:rPr lang="en-US" sz="1500" dirty="0" smtClean="0">
                <a:solidFill>
                  <a:srgbClr val="277EB5"/>
                </a:solidFill>
              </a:rPr>
              <a:t>2013 </a:t>
            </a:r>
            <a:r>
              <a:rPr lang="en-US" sz="1500" dirty="0">
                <a:solidFill>
                  <a:srgbClr val="277EB5"/>
                </a:solidFill>
              </a:rPr>
              <a:t>Microsoft Corporation. All rights reserved.</a:t>
            </a:r>
          </a:p>
          <a:p>
            <a:pPr lvl="0"/>
            <a:r>
              <a:rPr lang="en-US" sz="1900" dirty="0" smtClean="0"/>
              <a:t>Microsoft </a:t>
            </a:r>
            <a:r>
              <a:rPr lang="en-US" sz="1900" dirty="0"/>
              <a:t>may have patents, patent applications, trademarks, copyrights, or other intellectual property rights covering subject matter in this document. Except as expressly provided in written license agreement from Microsoft, the furnishing of this document does not give you any license to these patents, trademarks, copyrights, or other intellectual property.</a:t>
            </a:r>
          </a:p>
          <a:p>
            <a:pPr lvl="0"/>
            <a:r>
              <a:rPr lang="en-US" sz="1900" dirty="0"/>
              <a:t>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 </a:t>
            </a:r>
          </a:p>
          <a:p>
            <a:pPr lvl="0" algn="ctr"/>
            <a:r>
              <a:rPr lang="en-US" sz="1900" dirty="0"/>
              <a:t>For more information, see </a:t>
            </a:r>
            <a:r>
              <a:rPr lang="en-US" sz="1900" b="1" dirty="0"/>
              <a:t>Use of Microsoft Copyrighted Content </a:t>
            </a:r>
            <a:r>
              <a:rPr lang="en-US" sz="1900" dirty="0"/>
              <a:t>at</a:t>
            </a:r>
            <a:br>
              <a:rPr lang="en-US" sz="1900" dirty="0"/>
            </a:br>
            <a:r>
              <a:rPr lang="en-US" sz="1900" i="1" dirty="0">
                <a:hlinkClick r:id="rId3"/>
              </a:rPr>
              <a:t>http</a:t>
            </a:r>
            <a:r>
              <a:rPr lang="en-US" sz="1900" dirty="0">
                <a:hlinkClick r:id="rId3"/>
              </a:rPr>
              <a:t>://www.microsoft.com/about/legal/permissions/</a:t>
            </a:r>
            <a:endParaRPr lang="en-US" sz="1900" dirty="0"/>
          </a:p>
          <a:p>
            <a:pPr lvl="0"/>
            <a:r>
              <a:rPr lang="en-US" sz="1900" dirty="0"/>
              <a:t>Microsoft®, Internet Explorer®, Outlook®, SkyDrive®, Windows Vista®, Zune®, Xbox 360®, DirectX®, Windows Server</a:t>
            </a:r>
            <a:r>
              <a:rPr lang="en-US" sz="1900" dirty="0" smtClean="0"/>
              <a:t>®, Microsoft Dynamics® </a:t>
            </a:r>
            <a:r>
              <a:rPr lang="en-US" sz="1900" dirty="0"/>
              <a:t>and Windows® are either registered trademarks or trademarks of Microsoft Corporation in the United States and/or other countries. Other Microsoft products mentioned herein may be either registered trademarks or trademarks of Microsoft Corporation in the United States and/or other countries. All other trademarks are property of their respective owners</a:t>
            </a:r>
            <a:r>
              <a:rPr lang="en-US" sz="1900" dirty="0" smtClean="0"/>
              <a:t>.</a:t>
            </a:r>
            <a:endParaRPr lang="en-US" sz="1900" dirty="0"/>
          </a:p>
        </p:txBody>
      </p:sp>
      <p:sp>
        <p:nvSpPr>
          <p:cNvPr id="2" name="Slide Number Placeholder 1"/>
          <p:cNvSpPr>
            <a:spLocks noGrp="1"/>
          </p:cNvSpPr>
          <p:nvPr>
            <p:ph type="sldNum" sz="quarter" idx="11"/>
          </p:nvPr>
        </p:nvSpPr>
        <p:spPr/>
        <p:txBody>
          <a:bodyPr/>
          <a:lstStyle/>
          <a:p>
            <a:fld id="{74A398B2-5A34-1A4A-811E-F4027282568C}" type="slidenum">
              <a:rPr lang="en-US" smtClean="0"/>
              <a:pPr/>
              <a:t>2</a:t>
            </a:fld>
            <a:endParaRPr lang="en-US"/>
          </a:p>
        </p:txBody>
      </p:sp>
    </p:spTree>
    <p:extLst>
      <p:ext uri="{BB962C8B-B14F-4D97-AF65-F5344CB8AC3E}">
        <p14:creationId xmlns:p14="http://schemas.microsoft.com/office/powerpoint/2010/main" val="2427272816"/>
      </p:ext>
    </p:extLst>
  </p:cSld>
  <p:clrMapOvr>
    <a:masterClrMapping/>
  </p:clrMapOvr>
  <p:transition spd="slow">
    <p:push/>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normAutofit/>
          </a:bodyPr>
          <a:lstStyle/>
          <a:p>
            <a:r>
              <a:rPr lang="en-US" sz="1800" dirty="0"/>
              <a:t>Pluggable Authentication Architecture</a:t>
            </a:r>
          </a:p>
        </p:txBody>
      </p:sp>
      <p:sp>
        <p:nvSpPr>
          <p:cNvPr id="10" name="Content Placeholder 9"/>
          <p:cNvSpPr>
            <a:spLocks noGrp="1"/>
          </p:cNvSpPr>
          <p:nvPr>
            <p:ph sz="quarter" idx="13"/>
          </p:nvPr>
        </p:nvSpPr>
        <p:spPr/>
        <p:txBody>
          <a:bodyPr/>
          <a:lstStyle/>
          <a:p>
            <a:endParaRPr lang="en-US"/>
          </a:p>
        </p:txBody>
      </p:sp>
      <p:pic>
        <p:nvPicPr>
          <p:cNvPr id="5" name="Picture 4" descr="window"/>
          <p:cNvPicPr>
            <a:picLocks noChangeAspect="1"/>
          </p:cNvPicPr>
          <p:nvPr/>
        </p:nvPicPr>
        <p:blipFill>
          <a:blip r:embed="rId3" cstate="print"/>
          <a:stretch>
            <a:fillRect/>
          </a:stretch>
        </p:blipFill>
        <p:spPr bwMode="auto">
          <a:xfrm>
            <a:off x="1975852" y="123478"/>
            <a:ext cx="6948000" cy="4723778"/>
          </a:xfrm>
          <a:prstGeom prst="rect">
            <a:avLst/>
          </a:prstGeom>
          <a:noFill/>
          <a:ln>
            <a:noFill/>
          </a:ln>
        </p:spPr>
      </p:pic>
      <p:sp>
        <p:nvSpPr>
          <p:cNvPr id="4" name="Rounded Rectangle 3"/>
          <p:cNvSpPr/>
          <p:nvPr/>
        </p:nvSpPr>
        <p:spPr>
          <a:xfrm>
            <a:off x="3203848" y="2309713"/>
            <a:ext cx="1190626" cy="550069"/>
          </a:xfrm>
          <a:prstGeom prst="roundRect">
            <a:avLst/>
          </a:prstGeom>
          <a:solidFill>
            <a:schemeClr val="accent4">
              <a:lumMod val="40000"/>
              <a:lumOff val="60000"/>
              <a:alpha val="17000"/>
            </a:schemeClr>
          </a:solidFill>
          <a:ln w="50800">
            <a:solidFill>
              <a:schemeClr val="accent3">
                <a:lumMod val="75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228600" indent="-228600" algn="ctr">
              <a:buBlip>
                <a:blip r:embed="rId4"/>
              </a:buBlip>
            </a:pPr>
            <a:endParaRPr lang="es-ES" dirty="0" err="1" smtClean="0">
              <a:solidFill>
                <a:sysClr val="windowText" lastClr="000000"/>
              </a:solidFill>
            </a:endParaRPr>
          </a:p>
        </p:txBody>
      </p:sp>
      <p:sp>
        <p:nvSpPr>
          <p:cNvPr id="7" name="Rounded Rectangle 6"/>
          <p:cNvSpPr/>
          <p:nvPr/>
        </p:nvSpPr>
        <p:spPr>
          <a:xfrm>
            <a:off x="3203848" y="1589633"/>
            <a:ext cx="1190626" cy="550069"/>
          </a:xfrm>
          <a:prstGeom prst="roundRect">
            <a:avLst/>
          </a:prstGeom>
          <a:solidFill>
            <a:schemeClr val="accent4">
              <a:lumMod val="40000"/>
              <a:lumOff val="60000"/>
              <a:alpha val="17000"/>
            </a:schemeClr>
          </a:solidFill>
          <a:ln w="50800">
            <a:solidFill>
              <a:schemeClr val="accent3">
                <a:lumMod val="75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228600" indent="-228600" algn="ctr">
              <a:buBlip>
                <a:blip r:embed="rId4"/>
              </a:buBlip>
            </a:pPr>
            <a:endParaRPr lang="es-ES" dirty="0" err="1" smtClean="0">
              <a:solidFill>
                <a:sysClr val="windowText" lastClr="000000"/>
              </a:solidFill>
            </a:endParaRPr>
          </a:p>
        </p:txBody>
      </p:sp>
      <p:sp>
        <p:nvSpPr>
          <p:cNvPr id="8" name="Rounded Rectangle 7"/>
          <p:cNvSpPr/>
          <p:nvPr/>
        </p:nvSpPr>
        <p:spPr>
          <a:xfrm>
            <a:off x="3203848" y="3075806"/>
            <a:ext cx="1143001" cy="500064"/>
          </a:xfrm>
          <a:prstGeom prst="roundRect">
            <a:avLst/>
          </a:prstGeom>
          <a:solidFill>
            <a:schemeClr val="accent4">
              <a:lumMod val="40000"/>
              <a:lumOff val="60000"/>
              <a:alpha val="17000"/>
            </a:schemeClr>
          </a:solidFill>
          <a:ln w="50800">
            <a:solidFill>
              <a:schemeClr val="bg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228600" indent="-228600" algn="ctr">
              <a:buBlip>
                <a:blip r:embed="rId4"/>
              </a:buBlip>
            </a:pPr>
            <a:endParaRPr lang="es-ES" dirty="0" err="1" smtClean="0">
              <a:solidFill>
                <a:sysClr val="windowText" lastClr="000000"/>
              </a:solidFill>
            </a:endParaRPr>
          </a:p>
        </p:txBody>
      </p:sp>
      <p:sp>
        <p:nvSpPr>
          <p:cNvPr id="27" name="Rounded Rectangle 26"/>
          <p:cNvSpPr/>
          <p:nvPr/>
        </p:nvSpPr>
        <p:spPr>
          <a:xfrm>
            <a:off x="3203848" y="677242"/>
            <a:ext cx="1190626" cy="814388"/>
          </a:xfrm>
          <a:prstGeom prst="roundRect">
            <a:avLst/>
          </a:prstGeom>
          <a:solidFill>
            <a:schemeClr val="accent4">
              <a:lumMod val="40000"/>
              <a:lumOff val="60000"/>
              <a:alpha val="17000"/>
            </a:schemeClr>
          </a:solidFill>
          <a:ln w="50800">
            <a:solidFill>
              <a:schemeClr val="accent3">
                <a:lumMod val="75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228600" indent="-228600" algn="ctr">
              <a:buBlip>
                <a:blip r:embed="rId4"/>
              </a:buBlip>
            </a:pPr>
            <a:endParaRPr lang="es-ES" dirty="0" err="1" smtClean="0">
              <a:solidFill>
                <a:sysClr val="windowText" lastClr="000000"/>
              </a:solidFill>
            </a:endParaRPr>
          </a:p>
        </p:txBody>
      </p:sp>
      <p:sp>
        <p:nvSpPr>
          <p:cNvPr id="28" name="Rounded Rectangle 27"/>
          <p:cNvSpPr/>
          <p:nvPr/>
        </p:nvSpPr>
        <p:spPr>
          <a:xfrm>
            <a:off x="3275856" y="3871886"/>
            <a:ext cx="1143001" cy="500064"/>
          </a:xfrm>
          <a:prstGeom prst="roundRect">
            <a:avLst/>
          </a:prstGeom>
          <a:solidFill>
            <a:schemeClr val="accent4">
              <a:lumMod val="40000"/>
              <a:lumOff val="60000"/>
              <a:alpha val="17000"/>
            </a:schemeClr>
          </a:solidFill>
          <a:ln w="50800">
            <a:solidFill>
              <a:schemeClr val="bg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228600" indent="-228600" algn="ctr">
              <a:buBlip>
                <a:blip r:embed="rId4"/>
              </a:buBlip>
            </a:pPr>
            <a:endParaRPr lang="es-ES" dirty="0" err="1" smtClean="0">
              <a:solidFill>
                <a:sysClr val="windowText" lastClr="000000"/>
              </a:solidFill>
            </a:endParaRPr>
          </a:p>
        </p:txBody>
      </p:sp>
      <p:sp>
        <p:nvSpPr>
          <p:cNvPr id="29" name="Oval 28"/>
          <p:cNvSpPr/>
          <p:nvPr/>
        </p:nvSpPr>
        <p:spPr>
          <a:xfrm>
            <a:off x="2032965" y="555526"/>
            <a:ext cx="1065068" cy="942975"/>
          </a:xfrm>
          <a:prstGeom prst="ellipse">
            <a:avLst/>
          </a:prstGeom>
          <a:solidFill>
            <a:schemeClr val="accent4">
              <a:lumMod val="40000"/>
              <a:lumOff val="60000"/>
              <a:alpha val="18000"/>
            </a:schemeClr>
          </a:solidFill>
          <a:ln w="50800">
            <a:solidFill>
              <a:schemeClr val="accent3">
                <a:lumMod val="75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228600" indent="-228600" algn="ctr">
              <a:buBlip>
                <a:blip r:embed="rId4"/>
              </a:buBlip>
            </a:pPr>
            <a:endParaRPr lang="es-ES" dirty="0" err="1" smtClean="0">
              <a:solidFill>
                <a:sysClr val="windowText" lastClr="000000"/>
              </a:solidFill>
            </a:endParaRPr>
          </a:p>
        </p:txBody>
      </p:sp>
      <p:sp>
        <p:nvSpPr>
          <p:cNvPr id="11" name="Slide Number Placeholder 10"/>
          <p:cNvSpPr>
            <a:spLocks noGrp="1"/>
          </p:cNvSpPr>
          <p:nvPr>
            <p:ph type="sldNum" sz="quarter" idx="11"/>
          </p:nvPr>
        </p:nvSpPr>
        <p:spPr/>
        <p:txBody>
          <a:bodyPr/>
          <a:lstStyle/>
          <a:p>
            <a:fld id="{74A398B2-5A34-1A4A-811E-F4027282568C}" type="slidenum">
              <a:rPr lang="en-US" smtClean="0"/>
              <a:pPr/>
              <a:t>20</a:t>
            </a:fld>
            <a:endParaRPr lang="en-US"/>
          </a:p>
        </p:txBody>
      </p:sp>
    </p:spTree>
    <p:extLst>
      <p:ext uri="{BB962C8B-B14F-4D97-AF65-F5344CB8AC3E}">
        <p14:creationId xmlns:p14="http://schemas.microsoft.com/office/powerpoint/2010/main" val="37798690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 presetClass="entr" presetSubtype="1"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anim calcmode="lin" valueType="num">
                                      <p:cBhvr additive="base">
                                        <p:cTn id="23" dur="500" fill="hold"/>
                                        <p:tgtEl>
                                          <p:spTgt spid="8"/>
                                        </p:tgtEl>
                                        <p:attrNameLst>
                                          <p:attrName>ppt_x</p:attrName>
                                        </p:attrNameLst>
                                      </p:cBhvr>
                                      <p:tavLst>
                                        <p:tav tm="0">
                                          <p:val>
                                            <p:strVal val="#ppt_x"/>
                                          </p:val>
                                        </p:tav>
                                        <p:tav tm="100000">
                                          <p:val>
                                            <p:strVal val="#ppt_x"/>
                                          </p:val>
                                        </p:tav>
                                      </p:tavLst>
                                    </p:anim>
                                    <p:anim calcmode="lin" valueType="num">
                                      <p:cBhvr additive="base">
                                        <p:cTn id="24" dur="500" fill="hold"/>
                                        <p:tgtEl>
                                          <p:spTgt spid="8"/>
                                        </p:tgtEl>
                                        <p:attrNameLst>
                                          <p:attrName>ppt_y</p:attrName>
                                        </p:attrNameLst>
                                      </p:cBhvr>
                                      <p:tavLst>
                                        <p:tav tm="0">
                                          <p:val>
                                            <p:strVal val="0-#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1" fill="hold" grpId="0" nodeType="clickEffect">
                                  <p:stCondLst>
                                    <p:cond delay="0"/>
                                  </p:stCondLst>
                                  <p:childTnLst>
                                    <p:set>
                                      <p:cBhvr>
                                        <p:cTn id="28" dur="1" fill="hold">
                                          <p:stCondLst>
                                            <p:cond delay="0"/>
                                          </p:stCondLst>
                                        </p:cTn>
                                        <p:tgtEl>
                                          <p:spTgt spid="28"/>
                                        </p:tgtEl>
                                        <p:attrNameLst>
                                          <p:attrName>style.visibility</p:attrName>
                                        </p:attrNameLst>
                                      </p:cBhvr>
                                      <p:to>
                                        <p:strVal val="visible"/>
                                      </p:to>
                                    </p:set>
                                    <p:anim calcmode="lin" valueType="num">
                                      <p:cBhvr additive="base">
                                        <p:cTn id="29" dur="500" fill="hold"/>
                                        <p:tgtEl>
                                          <p:spTgt spid="28"/>
                                        </p:tgtEl>
                                        <p:attrNameLst>
                                          <p:attrName>ppt_x</p:attrName>
                                        </p:attrNameLst>
                                      </p:cBhvr>
                                      <p:tavLst>
                                        <p:tav tm="0">
                                          <p:val>
                                            <p:strVal val="#ppt_x"/>
                                          </p:val>
                                        </p:tav>
                                        <p:tav tm="100000">
                                          <p:val>
                                            <p:strVal val="#ppt_x"/>
                                          </p:val>
                                        </p:tav>
                                      </p:tavLst>
                                    </p:anim>
                                    <p:anim calcmode="lin" valueType="num">
                                      <p:cBhvr additive="base">
                                        <p:cTn id="30" dur="500" fill="hold"/>
                                        <p:tgtEl>
                                          <p:spTgt spid="2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P spid="8" grpId="0" animBg="1"/>
      <p:bldP spid="27" grpId="0" animBg="1"/>
      <p:bldP spid="28" grpId="0" animBg="1"/>
      <p:bldP spid="29"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dirty="0"/>
              <a:t>Pluggable Authentication </a:t>
            </a:r>
            <a:r>
              <a:rPr lang="en-US" sz="1800" dirty="0" smtClean="0"/>
              <a:t>Architecture (continued)</a:t>
            </a:r>
            <a:endParaRPr lang="en-US" sz="1800" dirty="0"/>
          </a:p>
        </p:txBody>
      </p:sp>
      <p:sp>
        <p:nvSpPr>
          <p:cNvPr id="2" name="Slide Number Placeholder 1"/>
          <p:cNvSpPr>
            <a:spLocks noGrp="1"/>
          </p:cNvSpPr>
          <p:nvPr>
            <p:ph type="sldNum" sz="quarter" idx="11"/>
          </p:nvPr>
        </p:nvSpPr>
        <p:spPr/>
        <p:txBody>
          <a:bodyPr/>
          <a:lstStyle/>
          <a:p>
            <a:fld id="{026CCAEB-CB17-44EB-A892-4553F1D666B6}" type="slidenum">
              <a:rPr lang="en-US" smtClean="0">
                <a:solidFill>
                  <a:prstClr val="white"/>
                </a:solidFill>
              </a:rPr>
              <a:pPr/>
              <a:t>21</a:t>
            </a:fld>
            <a:endParaRPr lang="en-US" dirty="0">
              <a:solidFill>
                <a:prstClr val="white"/>
              </a:solidFill>
            </a:endParaRPr>
          </a:p>
        </p:txBody>
      </p:sp>
      <p:pic>
        <p:nvPicPr>
          <p:cNvPr id="5" name="Picture 4" descr="window"/>
          <p:cNvPicPr>
            <a:picLocks noChangeAspect="1"/>
          </p:cNvPicPr>
          <p:nvPr/>
        </p:nvPicPr>
        <p:blipFill>
          <a:blip r:embed="rId3" cstate="print"/>
          <a:stretch>
            <a:fillRect/>
          </a:stretch>
        </p:blipFill>
        <p:spPr bwMode="auto">
          <a:xfrm>
            <a:off x="1979712" y="129177"/>
            <a:ext cx="6948000" cy="4723773"/>
          </a:xfrm>
          <a:prstGeom prst="rect">
            <a:avLst/>
          </a:prstGeom>
          <a:noFill/>
          <a:ln>
            <a:noFill/>
          </a:ln>
        </p:spPr>
      </p:pic>
      <p:sp>
        <p:nvSpPr>
          <p:cNvPr id="6" name="Rounded Rectangle 5"/>
          <p:cNvSpPr/>
          <p:nvPr/>
        </p:nvSpPr>
        <p:spPr>
          <a:xfrm>
            <a:off x="4442114" y="2359719"/>
            <a:ext cx="1021772" cy="500063"/>
          </a:xfrm>
          <a:prstGeom prst="roundRect">
            <a:avLst/>
          </a:prstGeom>
          <a:solidFill>
            <a:schemeClr val="accent4">
              <a:lumMod val="40000"/>
              <a:lumOff val="60000"/>
              <a:alpha val="17000"/>
            </a:schemeClr>
          </a:solidFill>
          <a:ln w="50800">
            <a:solidFill>
              <a:schemeClr val="accent5">
                <a:lumMod val="60000"/>
                <a:lumOff val="40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228600" indent="-228600" algn="ctr">
              <a:buBlip>
                <a:blip r:embed="rId4"/>
              </a:buBlip>
            </a:pPr>
            <a:endParaRPr lang="es-ES" dirty="0" err="1" smtClean="0">
              <a:solidFill>
                <a:sysClr val="windowText" lastClr="000000"/>
              </a:solidFill>
            </a:endParaRPr>
          </a:p>
        </p:txBody>
      </p:sp>
      <p:sp>
        <p:nvSpPr>
          <p:cNvPr id="8" name="Rounded Rectangle 7"/>
          <p:cNvSpPr/>
          <p:nvPr/>
        </p:nvSpPr>
        <p:spPr>
          <a:xfrm>
            <a:off x="3264929" y="3050803"/>
            <a:ext cx="1039092" cy="550070"/>
          </a:xfrm>
          <a:prstGeom prst="roundRect">
            <a:avLst/>
          </a:prstGeom>
          <a:solidFill>
            <a:schemeClr val="accent4">
              <a:lumMod val="40000"/>
              <a:lumOff val="60000"/>
              <a:alpha val="17000"/>
            </a:schemeClr>
          </a:solidFill>
          <a:ln w="50800">
            <a:solidFill>
              <a:schemeClr val="bg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228600" indent="-228600" algn="ctr">
              <a:buBlip>
                <a:blip r:embed="rId4"/>
              </a:buBlip>
            </a:pPr>
            <a:endParaRPr lang="es-ES" dirty="0" err="1" smtClean="0">
              <a:solidFill>
                <a:sysClr val="windowText" lastClr="000000"/>
              </a:solidFill>
            </a:endParaRPr>
          </a:p>
        </p:txBody>
      </p:sp>
      <p:sp>
        <p:nvSpPr>
          <p:cNvPr id="11" name="Rounded Rectangle 10"/>
          <p:cNvSpPr/>
          <p:nvPr/>
        </p:nvSpPr>
        <p:spPr>
          <a:xfrm>
            <a:off x="3264931" y="2355726"/>
            <a:ext cx="1039091" cy="500063"/>
          </a:xfrm>
          <a:prstGeom prst="roundRect">
            <a:avLst/>
          </a:prstGeom>
          <a:solidFill>
            <a:schemeClr val="accent4">
              <a:lumMod val="40000"/>
              <a:lumOff val="60000"/>
              <a:alpha val="17000"/>
            </a:schemeClr>
          </a:solidFill>
          <a:ln w="50800">
            <a:solidFill>
              <a:schemeClr val="accent5">
                <a:lumMod val="60000"/>
                <a:lumOff val="40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228600" indent="-228600" algn="ctr">
              <a:buBlip>
                <a:blip r:embed="rId4"/>
              </a:buBlip>
            </a:pPr>
            <a:endParaRPr lang="es-ES" dirty="0" err="1" smtClean="0">
              <a:solidFill>
                <a:sysClr val="windowText" lastClr="000000"/>
              </a:solidFill>
            </a:endParaRPr>
          </a:p>
        </p:txBody>
      </p:sp>
      <p:sp>
        <p:nvSpPr>
          <p:cNvPr id="12" name="Rounded Rectangle 11"/>
          <p:cNvSpPr/>
          <p:nvPr/>
        </p:nvSpPr>
        <p:spPr>
          <a:xfrm>
            <a:off x="5652120" y="1013569"/>
            <a:ext cx="1013114" cy="550069"/>
          </a:xfrm>
          <a:prstGeom prst="roundRect">
            <a:avLst/>
          </a:prstGeom>
          <a:solidFill>
            <a:schemeClr val="accent4">
              <a:lumMod val="40000"/>
              <a:lumOff val="60000"/>
              <a:alpha val="17000"/>
            </a:schemeClr>
          </a:solidFill>
          <a:ln w="50800">
            <a:solidFill>
              <a:schemeClr val="accent5">
                <a:lumMod val="60000"/>
                <a:lumOff val="40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228600" indent="-228600" algn="ctr">
              <a:buBlip>
                <a:blip r:embed="rId4"/>
              </a:buBlip>
            </a:pPr>
            <a:endParaRPr lang="es-ES" dirty="0" err="1" smtClean="0">
              <a:solidFill>
                <a:sysClr val="windowText" lastClr="000000"/>
              </a:solidFill>
            </a:endParaRPr>
          </a:p>
        </p:txBody>
      </p:sp>
      <p:sp>
        <p:nvSpPr>
          <p:cNvPr id="24" name="Rounded Rectangle 23"/>
          <p:cNvSpPr/>
          <p:nvPr/>
        </p:nvSpPr>
        <p:spPr>
          <a:xfrm>
            <a:off x="7845516" y="837257"/>
            <a:ext cx="1046964" cy="1014413"/>
          </a:xfrm>
          <a:prstGeom prst="roundRect">
            <a:avLst/>
          </a:prstGeom>
          <a:solidFill>
            <a:schemeClr val="accent4">
              <a:lumMod val="40000"/>
              <a:lumOff val="60000"/>
              <a:alpha val="17000"/>
            </a:schemeClr>
          </a:solidFill>
          <a:ln w="50800">
            <a:solidFill>
              <a:schemeClr val="accent5">
                <a:lumMod val="60000"/>
                <a:lumOff val="40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228600" indent="-228600" algn="ctr">
              <a:buBlip>
                <a:blip r:embed="rId4"/>
              </a:buBlip>
            </a:pPr>
            <a:endParaRPr lang="es-ES" dirty="0" err="1" smtClean="0">
              <a:solidFill>
                <a:sysClr val="windowText" lastClr="000000"/>
              </a:solidFill>
            </a:endParaRPr>
          </a:p>
        </p:txBody>
      </p:sp>
      <p:sp>
        <p:nvSpPr>
          <p:cNvPr id="28" name="Rounded Rectangle 27"/>
          <p:cNvSpPr/>
          <p:nvPr/>
        </p:nvSpPr>
        <p:spPr>
          <a:xfrm>
            <a:off x="3264929" y="3846883"/>
            <a:ext cx="1039092" cy="550070"/>
          </a:xfrm>
          <a:prstGeom prst="roundRect">
            <a:avLst/>
          </a:prstGeom>
          <a:solidFill>
            <a:schemeClr val="accent4">
              <a:lumMod val="40000"/>
              <a:lumOff val="60000"/>
              <a:alpha val="17000"/>
            </a:schemeClr>
          </a:solidFill>
          <a:ln w="50800">
            <a:solidFill>
              <a:schemeClr val="bg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228600" indent="-228600" algn="ctr">
              <a:buBlip>
                <a:blip r:embed="rId4"/>
              </a:buBlip>
            </a:pPr>
            <a:endParaRPr lang="es-ES" dirty="0" err="1" smtClean="0">
              <a:solidFill>
                <a:sysClr val="windowText" lastClr="000000"/>
              </a:solidFill>
            </a:endParaRPr>
          </a:p>
        </p:txBody>
      </p:sp>
      <p:sp>
        <p:nvSpPr>
          <p:cNvPr id="30" name="Oval 29"/>
          <p:cNvSpPr/>
          <p:nvPr/>
        </p:nvSpPr>
        <p:spPr>
          <a:xfrm>
            <a:off x="2007466" y="1491630"/>
            <a:ext cx="1065068" cy="942975"/>
          </a:xfrm>
          <a:prstGeom prst="ellipse">
            <a:avLst/>
          </a:prstGeom>
          <a:solidFill>
            <a:schemeClr val="accent4">
              <a:lumMod val="40000"/>
              <a:lumOff val="60000"/>
              <a:alpha val="18000"/>
            </a:schemeClr>
          </a:solidFill>
          <a:ln w="50800">
            <a:solidFill>
              <a:schemeClr val="accent5">
                <a:lumMod val="60000"/>
                <a:lumOff val="40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228600" indent="-228600" algn="ctr">
              <a:buBlip>
                <a:blip r:embed="rId4"/>
              </a:buBlip>
            </a:pPr>
            <a:endParaRPr lang="es-ES" dirty="0" err="1" smtClean="0">
              <a:solidFill>
                <a:sysClr val="windowText" lastClr="000000"/>
              </a:solidFill>
            </a:endParaRPr>
          </a:p>
        </p:txBody>
      </p:sp>
    </p:spTree>
    <p:extLst>
      <p:ext uri="{BB962C8B-B14F-4D97-AF65-F5344CB8AC3E}">
        <p14:creationId xmlns:p14="http://schemas.microsoft.com/office/powerpoint/2010/main" val="40173209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11" grpId="0" animBg="1"/>
      <p:bldP spid="12" grpId="0" animBg="1"/>
      <p:bldP spid="24" grpId="0" animBg="1"/>
      <p:bldP spid="28" grpId="0" animBg="1"/>
      <p:bldP spid="30"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sz="1800" dirty="0"/>
              <a:t>Pluggable Authentication Architecture (continued)</a:t>
            </a:r>
          </a:p>
        </p:txBody>
      </p:sp>
      <p:sp>
        <p:nvSpPr>
          <p:cNvPr id="2" name="Slide Number Placeholder 1"/>
          <p:cNvSpPr>
            <a:spLocks noGrp="1"/>
          </p:cNvSpPr>
          <p:nvPr>
            <p:ph type="sldNum" sz="quarter" idx="11"/>
          </p:nvPr>
        </p:nvSpPr>
        <p:spPr/>
        <p:txBody>
          <a:bodyPr/>
          <a:lstStyle/>
          <a:p>
            <a:fld id="{026CCAEB-CB17-44EB-A892-4553F1D666B6}" type="slidenum">
              <a:rPr lang="en-US" smtClean="0">
                <a:solidFill>
                  <a:prstClr val="white"/>
                </a:solidFill>
              </a:rPr>
              <a:pPr/>
              <a:t>22</a:t>
            </a:fld>
            <a:endParaRPr lang="en-US" dirty="0">
              <a:solidFill>
                <a:prstClr val="white"/>
              </a:solidFill>
            </a:endParaRPr>
          </a:p>
        </p:txBody>
      </p:sp>
      <p:sp>
        <p:nvSpPr>
          <p:cNvPr id="7" name="Content Placeholder 6"/>
          <p:cNvSpPr>
            <a:spLocks noGrp="1"/>
          </p:cNvSpPr>
          <p:nvPr>
            <p:ph sz="quarter" idx="13"/>
          </p:nvPr>
        </p:nvSpPr>
        <p:spPr/>
        <p:txBody>
          <a:bodyPr/>
          <a:lstStyle/>
          <a:p>
            <a:endParaRPr lang="en-US"/>
          </a:p>
        </p:txBody>
      </p:sp>
      <p:pic>
        <p:nvPicPr>
          <p:cNvPr id="5" name="Picture 4" descr="window"/>
          <p:cNvPicPr>
            <a:picLocks noChangeAspect="1"/>
          </p:cNvPicPr>
          <p:nvPr/>
        </p:nvPicPr>
        <p:blipFill>
          <a:blip r:embed="rId3" cstate="print"/>
          <a:stretch>
            <a:fillRect/>
          </a:stretch>
        </p:blipFill>
        <p:spPr bwMode="auto">
          <a:xfrm>
            <a:off x="2124472" y="82320"/>
            <a:ext cx="6696000" cy="4793686"/>
          </a:xfrm>
          <a:prstGeom prst="rect">
            <a:avLst/>
          </a:prstGeom>
          <a:noFill/>
          <a:ln>
            <a:noFill/>
          </a:ln>
        </p:spPr>
      </p:pic>
      <p:sp>
        <p:nvSpPr>
          <p:cNvPr id="4" name="Rounded Rectangle 3"/>
          <p:cNvSpPr/>
          <p:nvPr/>
        </p:nvSpPr>
        <p:spPr>
          <a:xfrm>
            <a:off x="3423902" y="2359719"/>
            <a:ext cx="894535" cy="500063"/>
          </a:xfrm>
          <a:prstGeom prst="roundRect">
            <a:avLst/>
          </a:prstGeom>
          <a:solidFill>
            <a:schemeClr val="accent4">
              <a:lumMod val="40000"/>
              <a:lumOff val="60000"/>
              <a:alpha val="17000"/>
            </a:schemeClr>
          </a:solidFill>
          <a:ln w="50800">
            <a:solidFill>
              <a:srgbClr val="FF000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228600" indent="-228600" algn="ctr">
              <a:buBlip>
                <a:blip r:embed="rId4"/>
              </a:buBlip>
            </a:pPr>
            <a:endParaRPr lang="es-ES" dirty="0" err="1" smtClean="0">
              <a:solidFill>
                <a:sysClr val="windowText" lastClr="000000"/>
              </a:solidFill>
            </a:endParaRPr>
          </a:p>
        </p:txBody>
      </p:sp>
      <p:sp>
        <p:nvSpPr>
          <p:cNvPr id="8" name="Rounded Rectangle 7"/>
          <p:cNvSpPr/>
          <p:nvPr/>
        </p:nvSpPr>
        <p:spPr>
          <a:xfrm>
            <a:off x="3441791" y="3075806"/>
            <a:ext cx="858754" cy="550070"/>
          </a:xfrm>
          <a:prstGeom prst="roundRect">
            <a:avLst/>
          </a:prstGeom>
          <a:solidFill>
            <a:schemeClr val="accent4">
              <a:lumMod val="40000"/>
              <a:lumOff val="60000"/>
              <a:alpha val="17000"/>
            </a:schemeClr>
          </a:solidFill>
          <a:ln w="50800">
            <a:solidFill>
              <a:schemeClr val="bg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228600" indent="-228600" algn="ctr">
              <a:buBlip>
                <a:blip r:embed="rId4"/>
              </a:buBlip>
            </a:pPr>
            <a:endParaRPr lang="es-ES" dirty="0" err="1" smtClean="0">
              <a:solidFill>
                <a:sysClr val="windowText" lastClr="000000"/>
              </a:solidFill>
            </a:endParaRPr>
          </a:p>
        </p:txBody>
      </p:sp>
      <p:sp>
        <p:nvSpPr>
          <p:cNvPr id="14" name="Rounded Rectangle 13"/>
          <p:cNvSpPr/>
          <p:nvPr/>
        </p:nvSpPr>
        <p:spPr>
          <a:xfrm>
            <a:off x="4542214" y="2336005"/>
            <a:ext cx="844440" cy="500063"/>
          </a:xfrm>
          <a:prstGeom prst="roundRect">
            <a:avLst/>
          </a:prstGeom>
          <a:solidFill>
            <a:schemeClr val="accent4">
              <a:lumMod val="40000"/>
              <a:lumOff val="60000"/>
              <a:alpha val="17000"/>
            </a:schemeClr>
          </a:solidFill>
          <a:ln w="50800">
            <a:solidFill>
              <a:srgbClr val="FF000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228600" indent="-228600" algn="ctr">
              <a:buBlip>
                <a:blip r:embed="rId4"/>
              </a:buBlip>
            </a:pPr>
            <a:endParaRPr lang="es-ES" dirty="0" err="1" smtClean="0">
              <a:solidFill>
                <a:sysClr val="windowText" lastClr="000000"/>
              </a:solidFill>
            </a:endParaRPr>
          </a:p>
        </p:txBody>
      </p:sp>
      <p:sp>
        <p:nvSpPr>
          <p:cNvPr id="16" name="Rounded Rectangle 15"/>
          <p:cNvSpPr/>
          <p:nvPr/>
        </p:nvSpPr>
        <p:spPr>
          <a:xfrm>
            <a:off x="5758096" y="1855663"/>
            <a:ext cx="830128" cy="500063"/>
          </a:xfrm>
          <a:prstGeom prst="roundRect">
            <a:avLst/>
          </a:prstGeom>
          <a:solidFill>
            <a:schemeClr val="accent4">
              <a:lumMod val="40000"/>
              <a:lumOff val="60000"/>
              <a:alpha val="17000"/>
            </a:schemeClr>
          </a:solidFill>
          <a:ln w="50800">
            <a:solidFill>
              <a:srgbClr val="FF000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228600" indent="-228600" algn="ctr">
              <a:buBlip>
                <a:blip r:embed="rId4"/>
              </a:buBlip>
            </a:pPr>
            <a:endParaRPr lang="es-ES" dirty="0" err="1" smtClean="0">
              <a:solidFill>
                <a:sysClr val="windowText" lastClr="000000"/>
              </a:solidFill>
            </a:endParaRPr>
          </a:p>
        </p:txBody>
      </p:sp>
      <p:sp>
        <p:nvSpPr>
          <p:cNvPr id="23" name="Rounded Rectangle 22"/>
          <p:cNvSpPr/>
          <p:nvPr/>
        </p:nvSpPr>
        <p:spPr>
          <a:xfrm>
            <a:off x="7884368" y="1775221"/>
            <a:ext cx="894535" cy="814388"/>
          </a:xfrm>
          <a:prstGeom prst="roundRect">
            <a:avLst/>
          </a:prstGeom>
          <a:solidFill>
            <a:schemeClr val="accent4">
              <a:lumMod val="40000"/>
              <a:lumOff val="60000"/>
              <a:alpha val="17000"/>
            </a:schemeClr>
          </a:solidFill>
          <a:ln w="50800">
            <a:solidFill>
              <a:srgbClr val="FF000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228600" indent="-228600" algn="ctr">
              <a:buBlip>
                <a:blip r:embed="rId4"/>
              </a:buBlip>
            </a:pPr>
            <a:endParaRPr lang="es-ES" dirty="0" err="1" smtClean="0">
              <a:solidFill>
                <a:sysClr val="windowText" lastClr="000000"/>
              </a:solidFill>
            </a:endParaRPr>
          </a:p>
        </p:txBody>
      </p:sp>
      <p:sp>
        <p:nvSpPr>
          <p:cNvPr id="28" name="Rounded Rectangle 27"/>
          <p:cNvSpPr/>
          <p:nvPr/>
        </p:nvSpPr>
        <p:spPr>
          <a:xfrm>
            <a:off x="3441790" y="3846883"/>
            <a:ext cx="858754" cy="550070"/>
          </a:xfrm>
          <a:prstGeom prst="roundRect">
            <a:avLst/>
          </a:prstGeom>
          <a:solidFill>
            <a:schemeClr val="accent4">
              <a:lumMod val="40000"/>
              <a:lumOff val="60000"/>
              <a:alpha val="17000"/>
            </a:schemeClr>
          </a:solidFill>
          <a:ln w="50800">
            <a:solidFill>
              <a:schemeClr val="bg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228600" indent="-228600" algn="ctr">
              <a:buBlip>
                <a:blip r:embed="rId4"/>
              </a:buBlip>
            </a:pPr>
            <a:endParaRPr lang="es-ES" dirty="0" err="1" smtClean="0">
              <a:solidFill>
                <a:sysClr val="windowText" lastClr="000000"/>
              </a:solidFill>
            </a:endParaRPr>
          </a:p>
        </p:txBody>
      </p:sp>
      <p:sp>
        <p:nvSpPr>
          <p:cNvPr id="31" name="Oval 30"/>
          <p:cNvSpPr/>
          <p:nvPr/>
        </p:nvSpPr>
        <p:spPr>
          <a:xfrm>
            <a:off x="2163596" y="2175694"/>
            <a:ext cx="968244" cy="942975"/>
          </a:xfrm>
          <a:prstGeom prst="ellipse">
            <a:avLst/>
          </a:prstGeom>
          <a:solidFill>
            <a:schemeClr val="accent4">
              <a:lumMod val="40000"/>
              <a:lumOff val="60000"/>
              <a:alpha val="18000"/>
            </a:schemeClr>
          </a:solidFill>
          <a:ln w="50800">
            <a:solidFill>
              <a:srgbClr val="FF000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228600" indent="-228600" algn="ctr">
              <a:buBlip>
                <a:blip r:embed="rId4"/>
              </a:buBlip>
            </a:pPr>
            <a:endParaRPr lang="es-ES" dirty="0" err="1" smtClean="0">
              <a:solidFill>
                <a:sysClr val="windowText" lastClr="000000"/>
              </a:solidFill>
            </a:endParaRPr>
          </a:p>
        </p:txBody>
      </p:sp>
    </p:spTree>
    <p:extLst>
      <p:ext uri="{BB962C8B-B14F-4D97-AF65-F5344CB8AC3E}">
        <p14:creationId xmlns:p14="http://schemas.microsoft.com/office/powerpoint/2010/main" val="19406378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animBg="1"/>
      <p:bldP spid="14" grpId="0" animBg="1"/>
      <p:bldP spid="16" grpId="0" animBg="1"/>
      <p:bldP spid="23" grpId="0" animBg="1"/>
      <p:bldP spid="28" grpId="0" animBg="1"/>
      <p:bldP spid="31"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sz="1800" dirty="0"/>
              <a:t>Pluggable Authentication Architecture (continued)</a:t>
            </a:r>
          </a:p>
        </p:txBody>
      </p:sp>
      <p:sp>
        <p:nvSpPr>
          <p:cNvPr id="2" name="Slide Number Placeholder 1"/>
          <p:cNvSpPr>
            <a:spLocks noGrp="1"/>
          </p:cNvSpPr>
          <p:nvPr>
            <p:ph type="sldNum" sz="quarter" idx="11"/>
          </p:nvPr>
        </p:nvSpPr>
        <p:spPr/>
        <p:txBody>
          <a:bodyPr/>
          <a:lstStyle/>
          <a:p>
            <a:fld id="{026CCAEB-CB17-44EB-A892-4553F1D666B6}" type="slidenum">
              <a:rPr lang="en-US" smtClean="0">
                <a:solidFill>
                  <a:prstClr val="white"/>
                </a:solidFill>
              </a:rPr>
              <a:pPr/>
              <a:t>23</a:t>
            </a:fld>
            <a:endParaRPr lang="en-US" dirty="0">
              <a:solidFill>
                <a:prstClr val="white"/>
              </a:solidFill>
            </a:endParaRPr>
          </a:p>
        </p:txBody>
      </p:sp>
      <p:pic>
        <p:nvPicPr>
          <p:cNvPr id="5" name="Picture 4" descr="window"/>
          <p:cNvPicPr>
            <a:picLocks noChangeAspect="1"/>
          </p:cNvPicPr>
          <p:nvPr/>
        </p:nvPicPr>
        <p:blipFill>
          <a:blip r:embed="rId3" cstate="print"/>
          <a:srcRect/>
          <a:stretch>
            <a:fillRect/>
          </a:stretch>
        </p:blipFill>
        <p:spPr bwMode="auto">
          <a:xfrm>
            <a:off x="1907704" y="671687"/>
            <a:ext cx="7056000" cy="3619015"/>
          </a:xfrm>
          <a:prstGeom prst="rect">
            <a:avLst/>
          </a:prstGeom>
          <a:noFill/>
          <a:ln w="9525">
            <a:noFill/>
            <a:miter lim="800000"/>
            <a:headEnd/>
            <a:tailEnd/>
          </a:ln>
        </p:spPr>
      </p:pic>
      <p:sp>
        <p:nvSpPr>
          <p:cNvPr id="4" name="Rounded Rectangle 3"/>
          <p:cNvSpPr/>
          <p:nvPr/>
        </p:nvSpPr>
        <p:spPr>
          <a:xfrm>
            <a:off x="3320583" y="2355726"/>
            <a:ext cx="894535" cy="413275"/>
          </a:xfrm>
          <a:prstGeom prst="roundRect">
            <a:avLst/>
          </a:prstGeom>
          <a:solidFill>
            <a:schemeClr val="accent4">
              <a:lumMod val="40000"/>
              <a:lumOff val="60000"/>
              <a:alpha val="17000"/>
            </a:schemeClr>
          </a:solidFill>
          <a:ln w="50800">
            <a:solidFill>
              <a:srgbClr val="00B05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228600" indent="-228600" algn="ctr">
              <a:buBlip>
                <a:blip r:embed="rId4"/>
              </a:buBlip>
            </a:pPr>
            <a:endParaRPr lang="es-ES" dirty="0" err="1" smtClean="0">
              <a:solidFill>
                <a:sysClr val="windowText" lastClr="000000"/>
              </a:solidFill>
            </a:endParaRPr>
          </a:p>
        </p:txBody>
      </p:sp>
      <p:sp>
        <p:nvSpPr>
          <p:cNvPr id="8" name="Rounded Rectangle 7"/>
          <p:cNvSpPr/>
          <p:nvPr/>
        </p:nvSpPr>
        <p:spPr>
          <a:xfrm>
            <a:off x="3267331" y="2931790"/>
            <a:ext cx="944629" cy="413276"/>
          </a:xfrm>
          <a:prstGeom prst="roundRect">
            <a:avLst/>
          </a:prstGeom>
          <a:solidFill>
            <a:schemeClr val="accent4">
              <a:lumMod val="40000"/>
              <a:lumOff val="60000"/>
              <a:alpha val="17000"/>
            </a:schemeClr>
          </a:solidFill>
          <a:ln w="50800">
            <a:solidFill>
              <a:schemeClr val="bg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228600" indent="-228600" algn="ctr">
              <a:buBlip>
                <a:blip r:embed="rId4"/>
              </a:buBlip>
            </a:pPr>
            <a:endParaRPr lang="es-ES" dirty="0" err="1" smtClean="0">
              <a:solidFill>
                <a:sysClr val="windowText" lastClr="000000"/>
              </a:solidFill>
            </a:endParaRPr>
          </a:p>
        </p:txBody>
      </p:sp>
      <p:sp>
        <p:nvSpPr>
          <p:cNvPr id="18" name="Rounded Rectangle 17"/>
          <p:cNvSpPr/>
          <p:nvPr/>
        </p:nvSpPr>
        <p:spPr>
          <a:xfrm>
            <a:off x="4469553" y="2357967"/>
            <a:ext cx="894535" cy="413275"/>
          </a:xfrm>
          <a:prstGeom prst="roundRect">
            <a:avLst/>
          </a:prstGeom>
          <a:solidFill>
            <a:schemeClr val="accent4">
              <a:lumMod val="40000"/>
              <a:lumOff val="60000"/>
              <a:alpha val="17000"/>
            </a:schemeClr>
          </a:solidFill>
          <a:ln w="50800">
            <a:solidFill>
              <a:srgbClr val="00B05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228600" indent="-228600" algn="ctr">
              <a:buBlip>
                <a:blip r:embed="rId4"/>
              </a:buBlip>
            </a:pPr>
            <a:endParaRPr lang="es-ES" dirty="0" err="1" smtClean="0">
              <a:solidFill>
                <a:sysClr val="windowText" lastClr="000000"/>
              </a:solidFill>
            </a:endParaRPr>
          </a:p>
        </p:txBody>
      </p:sp>
      <p:sp>
        <p:nvSpPr>
          <p:cNvPr id="19" name="Rounded Rectangle 18"/>
          <p:cNvSpPr/>
          <p:nvPr/>
        </p:nvSpPr>
        <p:spPr>
          <a:xfrm>
            <a:off x="5765252" y="2715766"/>
            <a:ext cx="822972" cy="454603"/>
          </a:xfrm>
          <a:prstGeom prst="roundRect">
            <a:avLst/>
          </a:prstGeom>
          <a:solidFill>
            <a:schemeClr val="accent4">
              <a:lumMod val="40000"/>
              <a:lumOff val="60000"/>
              <a:alpha val="17000"/>
            </a:schemeClr>
          </a:solidFill>
          <a:ln w="50800">
            <a:solidFill>
              <a:srgbClr val="00B05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228600" indent="-228600" algn="ctr">
              <a:buBlip>
                <a:blip r:embed="rId4"/>
              </a:buBlip>
            </a:pPr>
            <a:endParaRPr lang="es-ES" dirty="0" err="1" smtClean="0">
              <a:solidFill>
                <a:sysClr val="windowText" lastClr="000000"/>
              </a:solidFill>
            </a:endParaRPr>
          </a:p>
        </p:txBody>
      </p:sp>
      <p:sp>
        <p:nvSpPr>
          <p:cNvPr id="20" name="Rounded Rectangle 19"/>
          <p:cNvSpPr/>
          <p:nvPr/>
        </p:nvSpPr>
        <p:spPr>
          <a:xfrm>
            <a:off x="6910224" y="2725152"/>
            <a:ext cx="830128" cy="413275"/>
          </a:xfrm>
          <a:prstGeom prst="roundRect">
            <a:avLst/>
          </a:prstGeom>
          <a:solidFill>
            <a:schemeClr val="accent4">
              <a:lumMod val="40000"/>
              <a:lumOff val="60000"/>
              <a:alpha val="17000"/>
            </a:schemeClr>
          </a:solidFill>
          <a:ln w="50800">
            <a:solidFill>
              <a:srgbClr val="00B05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228600" indent="-228600" algn="ctr">
              <a:buBlip>
                <a:blip r:embed="rId4"/>
              </a:buBlip>
            </a:pPr>
            <a:endParaRPr lang="es-ES" dirty="0" err="1" smtClean="0">
              <a:solidFill>
                <a:sysClr val="windowText" lastClr="000000"/>
              </a:solidFill>
            </a:endParaRPr>
          </a:p>
        </p:txBody>
      </p:sp>
      <p:sp>
        <p:nvSpPr>
          <p:cNvPr id="21" name="Rounded Rectangle 20"/>
          <p:cNvSpPr/>
          <p:nvPr/>
        </p:nvSpPr>
        <p:spPr>
          <a:xfrm>
            <a:off x="7956376" y="2679968"/>
            <a:ext cx="894535" cy="611862"/>
          </a:xfrm>
          <a:prstGeom prst="roundRect">
            <a:avLst/>
          </a:prstGeom>
          <a:solidFill>
            <a:schemeClr val="accent4">
              <a:lumMod val="40000"/>
              <a:lumOff val="60000"/>
              <a:alpha val="17000"/>
            </a:schemeClr>
          </a:solidFill>
          <a:ln w="50800">
            <a:solidFill>
              <a:srgbClr val="00B05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228600" indent="-228600" algn="ctr">
              <a:buBlip>
                <a:blip r:embed="rId4"/>
              </a:buBlip>
            </a:pPr>
            <a:endParaRPr lang="es-ES" dirty="0" err="1" smtClean="0">
              <a:solidFill>
                <a:sysClr val="windowText" lastClr="000000"/>
              </a:solidFill>
            </a:endParaRPr>
          </a:p>
        </p:txBody>
      </p:sp>
      <p:sp>
        <p:nvSpPr>
          <p:cNvPr id="28" name="Rounded Rectangle 27"/>
          <p:cNvSpPr/>
          <p:nvPr/>
        </p:nvSpPr>
        <p:spPr>
          <a:xfrm>
            <a:off x="3275856" y="3507854"/>
            <a:ext cx="944629" cy="413276"/>
          </a:xfrm>
          <a:prstGeom prst="roundRect">
            <a:avLst/>
          </a:prstGeom>
          <a:solidFill>
            <a:schemeClr val="accent4">
              <a:lumMod val="40000"/>
              <a:lumOff val="60000"/>
              <a:alpha val="17000"/>
            </a:schemeClr>
          </a:solidFill>
          <a:ln w="50800">
            <a:solidFill>
              <a:schemeClr val="bg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228600" indent="-228600" algn="ctr">
              <a:buBlip>
                <a:blip r:embed="rId4"/>
              </a:buBlip>
            </a:pPr>
            <a:endParaRPr lang="es-ES" dirty="0" err="1" smtClean="0">
              <a:solidFill>
                <a:sysClr val="windowText" lastClr="000000"/>
              </a:solidFill>
            </a:endParaRPr>
          </a:p>
        </p:txBody>
      </p:sp>
      <p:sp>
        <p:nvSpPr>
          <p:cNvPr id="32" name="Oval 31"/>
          <p:cNvSpPr/>
          <p:nvPr/>
        </p:nvSpPr>
        <p:spPr>
          <a:xfrm>
            <a:off x="1989922" y="2944560"/>
            <a:ext cx="968244" cy="779318"/>
          </a:xfrm>
          <a:prstGeom prst="ellipse">
            <a:avLst/>
          </a:prstGeom>
          <a:solidFill>
            <a:schemeClr val="accent4">
              <a:lumMod val="40000"/>
              <a:lumOff val="60000"/>
              <a:alpha val="18000"/>
            </a:schemeClr>
          </a:solidFill>
          <a:ln w="50800">
            <a:solidFill>
              <a:srgbClr val="00B05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228600" indent="-228600" algn="ctr">
              <a:buBlip>
                <a:blip r:embed="rId4"/>
              </a:buBlip>
            </a:pPr>
            <a:endParaRPr lang="es-ES" dirty="0" err="1" smtClean="0">
              <a:solidFill>
                <a:sysClr val="windowText" lastClr="000000"/>
              </a:solidFill>
            </a:endParaRPr>
          </a:p>
        </p:txBody>
      </p:sp>
    </p:spTree>
    <p:extLst>
      <p:ext uri="{BB962C8B-B14F-4D97-AF65-F5344CB8AC3E}">
        <p14:creationId xmlns:p14="http://schemas.microsoft.com/office/powerpoint/2010/main" val="16173801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animBg="1"/>
      <p:bldP spid="18" grpId="0" animBg="1"/>
      <p:bldP spid="19" grpId="0" animBg="1"/>
      <p:bldP spid="20" grpId="0" animBg="1"/>
      <p:bldP spid="21" grpId="0" animBg="1"/>
      <p:bldP spid="28" grpId="0" animBg="1"/>
      <p:bldP spid="32"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sz="1800" dirty="0"/>
              <a:t>Pluggable Authentication Architecture (continued)</a:t>
            </a:r>
          </a:p>
        </p:txBody>
      </p:sp>
      <p:sp>
        <p:nvSpPr>
          <p:cNvPr id="2" name="Slide Number Placeholder 1"/>
          <p:cNvSpPr>
            <a:spLocks noGrp="1"/>
          </p:cNvSpPr>
          <p:nvPr>
            <p:ph type="sldNum" sz="quarter" idx="11"/>
          </p:nvPr>
        </p:nvSpPr>
        <p:spPr/>
        <p:txBody>
          <a:bodyPr/>
          <a:lstStyle/>
          <a:p>
            <a:fld id="{026CCAEB-CB17-44EB-A892-4553F1D666B6}" type="slidenum">
              <a:rPr lang="en-US" smtClean="0">
                <a:solidFill>
                  <a:prstClr val="white"/>
                </a:solidFill>
              </a:rPr>
              <a:pPr/>
              <a:t>24</a:t>
            </a:fld>
            <a:endParaRPr lang="en-US" dirty="0">
              <a:solidFill>
                <a:prstClr val="white"/>
              </a:solidFill>
            </a:endParaRPr>
          </a:p>
        </p:txBody>
      </p:sp>
      <p:pic>
        <p:nvPicPr>
          <p:cNvPr id="5" name="Picture 4" descr="window"/>
          <p:cNvPicPr>
            <a:picLocks noChangeAspect="1"/>
          </p:cNvPicPr>
          <p:nvPr/>
        </p:nvPicPr>
        <p:blipFill>
          <a:blip r:embed="rId3" cstate="print"/>
          <a:srcRect/>
          <a:stretch>
            <a:fillRect/>
          </a:stretch>
        </p:blipFill>
        <p:spPr bwMode="auto">
          <a:xfrm>
            <a:off x="2430981" y="915566"/>
            <a:ext cx="6245475" cy="3203284"/>
          </a:xfrm>
          <a:prstGeom prst="rect">
            <a:avLst/>
          </a:prstGeom>
          <a:noFill/>
          <a:ln w="9525">
            <a:noFill/>
            <a:miter lim="800000"/>
            <a:headEnd/>
            <a:tailEnd/>
          </a:ln>
        </p:spPr>
      </p:pic>
      <p:sp>
        <p:nvSpPr>
          <p:cNvPr id="4" name="Rounded Rectangle 3"/>
          <p:cNvSpPr>
            <a:spLocks noChangeAspect="1"/>
          </p:cNvSpPr>
          <p:nvPr/>
        </p:nvSpPr>
        <p:spPr>
          <a:xfrm>
            <a:off x="3661413" y="2426471"/>
            <a:ext cx="813214" cy="341550"/>
          </a:xfrm>
          <a:prstGeom prst="roundRect">
            <a:avLst/>
          </a:prstGeom>
          <a:solidFill>
            <a:schemeClr val="accent4">
              <a:lumMod val="40000"/>
              <a:lumOff val="60000"/>
              <a:alpha val="17000"/>
            </a:schemeClr>
          </a:solidFill>
          <a:ln w="50800">
            <a:solidFill>
              <a:srgbClr val="DDA6DE"/>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228600" indent="-228600" algn="ctr">
              <a:buBlip>
                <a:blip r:embed="rId4"/>
              </a:buBlip>
            </a:pPr>
            <a:endParaRPr lang="es-ES" dirty="0" err="1" smtClean="0">
              <a:solidFill>
                <a:sysClr val="windowText" lastClr="000000"/>
              </a:solidFill>
            </a:endParaRPr>
          </a:p>
        </p:txBody>
      </p:sp>
      <p:sp>
        <p:nvSpPr>
          <p:cNvPr id="8" name="Rounded Rectangle 7"/>
          <p:cNvSpPr>
            <a:spLocks noChangeAspect="1"/>
          </p:cNvSpPr>
          <p:nvPr/>
        </p:nvSpPr>
        <p:spPr>
          <a:xfrm>
            <a:off x="3677677" y="2929401"/>
            <a:ext cx="780685" cy="341550"/>
          </a:xfrm>
          <a:prstGeom prst="roundRect">
            <a:avLst/>
          </a:prstGeom>
          <a:solidFill>
            <a:schemeClr val="accent4">
              <a:lumMod val="40000"/>
              <a:lumOff val="60000"/>
              <a:alpha val="17000"/>
            </a:schemeClr>
          </a:solidFill>
          <a:ln w="50800">
            <a:solidFill>
              <a:schemeClr val="bg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228600" indent="-228600" algn="ctr">
              <a:buBlip>
                <a:blip r:embed="rId4"/>
              </a:buBlip>
            </a:pPr>
            <a:endParaRPr lang="es-ES" dirty="0" err="1" smtClean="0">
              <a:solidFill>
                <a:sysClr val="windowText" lastClr="000000"/>
              </a:solidFill>
            </a:endParaRPr>
          </a:p>
        </p:txBody>
      </p:sp>
      <p:sp>
        <p:nvSpPr>
          <p:cNvPr id="22" name="Rounded Rectangle 21"/>
          <p:cNvSpPr>
            <a:spLocks noChangeAspect="1"/>
          </p:cNvSpPr>
          <p:nvPr/>
        </p:nvSpPr>
        <p:spPr>
          <a:xfrm>
            <a:off x="7821027" y="3277301"/>
            <a:ext cx="813214" cy="556238"/>
          </a:xfrm>
          <a:prstGeom prst="roundRect">
            <a:avLst/>
          </a:prstGeom>
          <a:solidFill>
            <a:schemeClr val="accent4">
              <a:lumMod val="40000"/>
              <a:lumOff val="60000"/>
              <a:alpha val="17000"/>
            </a:schemeClr>
          </a:solidFill>
          <a:ln w="50800">
            <a:solidFill>
              <a:srgbClr val="DDA6DE"/>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228600" indent="-228600" algn="ctr">
              <a:buBlip>
                <a:blip r:embed="rId4"/>
              </a:buBlip>
            </a:pPr>
            <a:endParaRPr lang="es-ES" dirty="0" err="1" smtClean="0">
              <a:solidFill>
                <a:sysClr val="windowText" lastClr="000000"/>
              </a:solidFill>
            </a:endParaRPr>
          </a:p>
        </p:txBody>
      </p:sp>
      <p:sp>
        <p:nvSpPr>
          <p:cNvPr id="25" name="Rounded Rectangle 24"/>
          <p:cNvSpPr>
            <a:spLocks noChangeAspect="1"/>
          </p:cNvSpPr>
          <p:nvPr/>
        </p:nvSpPr>
        <p:spPr>
          <a:xfrm>
            <a:off x="5806921" y="3323853"/>
            <a:ext cx="744905" cy="380584"/>
          </a:xfrm>
          <a:prstGeom prst="roundRect">
            <a:avLst/>
          </a:prstGeom>
          <a:solidFill>
            <a:schemeClr val="accent4">
              <a:lumMod val="40000"/>
              <a:lumOff val="60000"/>
              <a:alpha val="17000"/>
            </a:schemeClr>
          </a:solidFill>
          <a:ln w="50800">
            <a:solidFill>
              <a:srgbClr val="DDA6DE"/>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228600" indent="-228600" algn="ctr">
              <a:buBlip>
                <a:blip r:embed="rId4"/>
              </a:buBlip>
            </a:pPr>
            <a:endParaRPr lang="es-ES" dirty="0" err="1" smtClean="0">
              <a:solidFill>
                <a:sysClr val="windowText" lastClr="000000"/>
              </a:solidFill>
            </a:endParaRPr>
          </a:p>
        </p:txBody>
      </p:sp>
      <p:sp>
        <p:nvSpPr>
          <p:cNvPr id="26" name="Rounded Rectangle 25"/>
          <p:cNvSpPr>
            <a:spLocks noChangeAspect="1"/>
          </p:cNvSpPr>
          <p:nvPr/>
        </p:nvSpPr>
        <p:spPr>
          <a:xfrm>
            <a:off x="4684388" y="2426470"/>
            <a:ext cx="761167" cy="341550"/>
          </a:xfrm>
          <a:prstGeom prst="roundRect">
            <a:avLst/>
          </a:prstGeom>
          <a:solidFill>
            <a:schemeClr val="accent4">
              <a:lumMod val="40000"/>
              <a:lumOff val="60000"/>
              <a:alpha val="17000"/>
            </a:schemeClr>
          </a:solidFill>
          <a:ln w="50800">
            <a:solidFill>
              <a:srgbClr val="DDA6DE"/>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228600" indent="-228600" algn="ctr">
              <a:buBlip>
                <a:blip r:embed="rId4"/>
              </a:buBlip>
            </a:pPr>
            <a:endParaRPr lang="es-ES" dirty="0" err="1" smtClean="0">
              <a:solidFill>
                <a:sysClr val="windowText" lastClr="000000"/>
              </a:solidFill>
            </a:endParaRPr>
          </a:p>
        </p:txBody>
      </p:sp>
      <p:sp>
        <p:nvSpPr>
          <p:cNvPr id="28" name="Rounded Rectangle 27"/>
          <p:cNvSpPr>
            <a:spLocks noChangeAspect="1"/>
          </p:cNvSpPr>
          <p:nvPr/>
        </p:nvSpPr>
        <p:spPr>
          <a:xfrm>
            <a:off x="3677678" y="3453054"/>
            <a:ext cx="780685" cy="341550"/>
          </a:xfrm>
          <a:prstGeom prst="roundRect">
            <a:avLst/>
          </a:prstGeom>
          <a:solidFill>
            <a:schemeClr val="accent4">
              <a:lumMod val="40000"/>
              <a:lumOff val="60000"/>
              <a:alpha val="17000"/>
            </a:schemeClr>
          </a:solidFill>
          <a:ln w="50800">
            <a:solidFill>
              <a:schemeClr val="bg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228600" indent="-228600" algn="ctr">
              <a:buBlip>
                <a:blip r:embed="rId4"/>
              </a:buBlip>
            </a:pPr>
            <a:endParaRPr lang="es-ES" dirty="0" err="1" smtClean="0">
              <a:solidFill>
                <a:sysClr val="windowText" lastClr="000000"/>
              </a:solidFill>
            </a:endParaRPr>
          </a:p>
        </p:txBody>
      </p:sp>
      <p:sp>
        <p:nvSpPr>
          <p:cNvPr id="33" name="Oval 32"/>
          <p:cNvSpPr>
            <a:spLocks noChangeAspect="1"/>
          </p:cNvSpPr>
          <p:nvPr/>
        </p:nvSpPr>
        <p:spPr>
          <a:xfrm>
            <a:off x="2564834" y="3521731"/>
            <a:ext cx="727456" cy="585514"/>
          </a:xfrm>
          <a:prstGeom prst="ellipse">
            <a:avLst/>
          </a:prstGeom>
          <a:solidFill>
            <a:schemeClr val="accent4">
              <a:lumMod val="40000"/>
              <a:lumOff val="60000"/>
              <a:alpha val="18000"/>
            </a:schemeClr>
          </a:solidFill>
          <a:ln w="50800">
            <a:solidFill>
              <a:srgbClr val="DDA6DE"/>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228600" indent="-228600" algn="ctr">
              <a:buBlip>
                <a:blip r:embed="rId4"/>
              </a:buBlip>
            </a:pPr>
            <a:endParaRPr lang="es-ES" dirty="0" err="1" smtClean="0">
              <a:solidFill>
                <a:sysClr val="windowText" lastClr="000000"/>
              </a:solidFill>
            </a:endParaRPr>
          </a:p>
        </p:txBody>
      </p:sp>
    </p:spTree>
    <p:extLst>
      <p:ext uri="{BB962C8B-B14F-4D97-AF65-F5344CB8AC3E}">
        <p14:creationId xmlns:p14="http://schemas.microsoft.com/office/powerpoint/2010/main" val="28043652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22" grpId="0" animBg="1"/>
      <p:bldP spid="25" grpId="0" animBg="1"/>
      <p:bldP spid="26" grpId="0" animBg="1"/>
      <p:bldP spid="33"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Adding Users</a:t>
            </a:r>
            <a:endParaRPr lang="en-US" dirty="0"/>
          </a:p>
        </p:txBody>
      </p:sp>
      <p:sp>
        <p:nvSpPr>
          <p:cNvPr id="2" name="Content Placeholder 1"/>
          <p:cNvSpPr>
            <a:spLocks noGrp="1"/>
          </p:cNvSpPr>
          <p:nvPr>
            <p:ph sz="quarter" idx="13"/>
          </p:nvPr>
        </p:nvSpPr>
        <p:spPr/>
        <p:txBody>
          <a:bodyPr/>
          <a:lstStyle/>
          <a:p>
            <a:r>
              <a:rPr lang="en-US" dirty="0" smtClean="0"/>
              <a:t>Overview</a:t>
            </a:r>
          </a:p>
          <a:p>
            <a:r>
              <a:rPr lang="en-US" dirty="0" smtClean="0"/>
              <a:t>Procedure: Manually create a user</a:t>
            </a:r>
          </a:p>
        </p:txBody>
      </p:sp>
      <p:pic>
        <p:nvPicPr>
          <p:cNvPr id="4" name="Picture 3"/>
          <p:cNvPicPr>
            <a:picLocks noChangeAspect="1"/>
          </p:cNvPicPr>
          <p:nvPr/>
        </p:nvPicPr>
        <p:blipFill>
          <a:blip r:embed="rId3"/>
          <a:stretch>
            <a:fillRect/>
          </a:stretch>
        </p:blipFill>
        <p:spPr>
          <a:xfrm>
            <a:off x="1224080" y="2904578"/>
            <a:ext cx="4068000" cy="2043436"/>
          </a:xfrm>
          <a:prstGeom prst="rect">
            <a:avLst/>
          </a:prstGeom>
          <a:noFill/>
          <a:ln>
            <a:noFill/>
          </a:ln>
        </p:spPr>
      </p:pic>
      <p:pic>
        <p:nvPicPr>
          <p:cNvPr id="5" name="Picture 4"/>
          <p:cNvPicPr>
            <a:picLocks noChangeAspect="1"/>
          </p:cNvPicPr>
          <p:nvPr/>
        </p:nvPicPr>
        <p:blipFill>
          <a:blip r:embed="rId4"/>
          <a:stretch>
            <a:fillRect/>
          </a:stretch>
        </p:blipFill>
        <p:spPr>
          <a:xfrm>
            <a:off x="5436488" y="1701117"/>
            <a:ext cx="3528000" cy="1734729"/>
          </a:xfrm>
          <a:prstGeom prst="rect">
            <a:avLst/>
          </a:prstGeom>
          <a:noFill/>
          <a:ln>
            <a:noFill/>
          </a:ln>
        </p:spPr>
      </p:pic>
      <p:sp>
        <p:nvSpPr>
          <p:cNvPr id="6" name="Slide Number Placeholder 5"/>
          <p:cNvSpPr>
            <a:spLocks noGrp="1"/>
          </p:cNvSpPr>
          <p:nvPr>
            <p:ph type="sldNum" sz="quarter" idx="11"/>
          </p:nvPr>
        </p:nvSpPr>
        <p:spPr/>
        <p:txBody>
          <a:bodyPr/>
          <a:lstStyle/>
          <a:p>
            <a:fld id="{74A398B2-5A34-1A4A-811E-F4027282568C}" type="slidenum">
              <a:rPr lang="en-US" smtClean="0"/>
              <a:pPr/>
              <a:t>25</a:t>
            </a:fld>
            <a:endParaRPr lang="en-US"/>
          </a:p>
        </p:txBody>
      </p:sp>
    </p:spTree>
    <p:extLst>
      <p:ext uri="{BB962C8B-B14F-4D97-AF65-F5344CB8AC3E}">
        <p14:creationId xmlns:p14="http://schemas.microsoft.com/office/powerpoint/2010/main" val="22503992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Adding Users (Scenario)</a:t>
            </a:r>
            <a:endParaRPr lang="en-US" dirty="0"/>
          </a:p>
        </p:txBody>
      </p:sp>
      <p:sp>
        <p:nvSpPr>
          <p:cNvPr id="4" name="Slide Number Placeholder 3"/>
          <p:cNvSpPr>
            <a:spLocks noGrp="1"/>
          </p:cNvSpPr>
          <p:nvPr>
            <p:ph type="sldNum" sz="quarter" idx="11"/>
          </p:nvPr>
        </p:nvSpPr>
        <p:spPr/>
        <p:txBody>
          <a:bodyPr/>
          <a:lstStyle/>
          <a:p>
            <a:fld id="{026CCAEB-CB17-44EB-A892-4553F1D666B6}" type="slidenum">
              <a:rPr lang="en-US" smtClean="0"/>
              <a:pPr/>
              <a:t>26</a:t>
            </a:fld>
            <a:endParaRPr lang="en-US" dirty="0"/>
          </a:p>
        </p:txBody>
      </p:sp>
      <p:sp>
        <p:nvSpPr>
          <p:cNvPr id="9" name="Content Placeholder 8"/>
          <p:cNvSpPr>
            <a:spLocks noGrp="1"/>
          </p:cNvSpPr>
          <p:nvPr>
            <p:ph sz="quarter" idx="13"/>
          </p:nvPr>
        </p:nvSpPr>
        <p:spPr/>
        <p:txBody>
          <a:bodyPr/>
          <a:lstStyle/>
          <a:p>
            <a:r>
              <a:rPr lang="en-US" dirty="0" smtClean="0"/>
              <a:t>You would </a:t>
            </a:r>
            <a:r>
              <a:rPr lang="en-US" dirty="0"/>
              <a:t>like to </a:t>
            </a:r>
            <a:r>
              <a:rPr lang="en-US" b="1" dirty="0"/>
              <a:t>add Nancy</a:t>
            </a:r>
            <a:r>
              <a:rPr lang="en-US" dirty="0"/>
              <a:t>, a new Sales Rep, as a user to Microsoft Dynamics AX 2012. Nancy is an employee of </a:t>
            </a:r>
            <a:r>
              <a:rPr lang="en-US" dirty="0" err="1"/>
              <a:t>Contoso</a:t>
            </a:r>
            <a:r>
              <a:rPr lang="en-US" dirty="0"/>
              <a:t> and has already been added to Active Directory as a user</a:t>
            </a:r>
            <a:r>
              <a:rPr lang="en-US" dirty="0" smtClean="0"/>
              <a:t>.</a:t>
            </a:r>
            <a:endParaRPr lang="en-US" dirty="0"/>
          </a:p>
          <a:p>
            <a:pPr lvl="0"/>
            <a:r>
              <a:rPr lang="en-US" b="1" dirty="0">
                <a:latin typeface="Segoe UI" pitchFamily="34" charset="0"/>
                <a:ea typeface="Segoe UI" pitchFamily="34" charset="0"/>
                <a:cs typeface="Segoe UI" pitchFamily="34" charset="0"/>
              </a:rPr>
              <a:t>System administration </a:t>
            </a:r>
            <a:r>
              <a:rPr lang="en-US" dirty="0">
                <a:latin typeface="Segoe UI" pitchFamily="34" charset="0"/>
                <a:ea typeface="Segoe UI" pitchFamily="34" charset="0"/>
                <a:cs typeface="Segoe UI" pitchFamily="34" charset="0"/>
              </a:rPr>
              <a:t>&gt;</a:t>
            </a:r>
            <a:r>
              <a:rPr lang="en-US" b="1" dirty="0">
                <a:latin typeface="Segoe UI" pitchFamily="34" charset="0"/>
                <a:ea typeface="Segoe UI" pitchFamily="34" charset="0"/>
                <a:cs typeface="Segoe UI" pitchFamily="34" charset="0"/>
              </a:rPr>
              <a:t> Common </a:t>
            </a:r>
            <a:r>
              <a:rPr lang="en-US" dirty="0">
                <a:latin typeface="Segoe UI" pitchFamily="34" charset="0"/>
                <a:ea typeface="Segoe UI" pitchFamily="34" charset="0"/>
                <a:cs typeface="Segoe UI" pitchFamily="34" charset="0"/>
              </a:rPr>
              <a:t>&gt;</a:t>
            </a:r>
            <a:r>
              <a:rPr lang="en-US" b="1" dirty="0">
                <a:latin typeface="Segoe UI" pitchFamily="34" charset="0"/>
                <a:ea typeface="Segoe UI" pitchFamily="34" charset="0"/>
                <a:cs typeface="Segoe UI" pitchFamily="34" charset="0"/>
              </a:rPr>
              <a:t> Users </a:t>
            </a:r>
            <a:r>
              <a:rPr lang="en-US" dirty="0">
                <a:latin typeface="Segoe UI" pitchFamily="34" charset="0"/>
                <a:ea typeface="Segoe UI" pitchFamily="34" charset="0"/>
                <a:cs typeface="Segoe UI" pitchFamily="34" charset="0"/>
              </a:rPr>
              <a:t>&gt;</a:t>
            </a:r>
            <a:r>
              <a:rPr lang="en-US" b="1" dirty="0">
                <a:latin typeface="Segoe UI" pitchFamily="34" charset="0"/>
                <a:ea typeface="Segoe UI" pitchFamily="34" charset="0"/>
                <a:cs typeface="Segoe UI" pitchFamily="34" charset="0"/>
              </a:rPr>
              <a:t> Users</a:t>
            </a:r>
            <a:r>
              <a:rPr lang="en-US" dirty="0">
                <a:latin typeface="Segoe UI" pitchFamily="34" charset="0"/>
                <a:ea typeface="Segoe UI" pitchFamily="34" charset="0"/>
                <a:cs typeface="Segoe UI" pitchFamily="34" charset="0"/>
              </a:rPr>
              <a:t>. </a:t>
            </a:r>
          </a:p>
        </p:txBody>
      </p:sp>
      <p:sp>
        <p:nvSpPr>
          <p:cNvPr id="6" name="Rectangle 5"/>
          <p:cNvSpPr/>
          <p:nvPr/>
        </p:nvSpPr>
        <p:spPr>
          <a:xfrm>
            <a:off x="304800" y="857250"/>
            <a:ext cx="8534400" cy="646331"/>
          </a:xfrm>
          <a:prstGeom prst="rect">
            <a:avLst/>
          </a:prstGeom>
        </p:spPr>
        <p:txBody>
          <a:bodyPr wrap="square">
            <a:spAutoFit/>
          </a:bodyPr>
          <a:lstStyle/>
          <a:p>
            <a:pPr lvl="0"/>
            <a:endParaRPr lang="en-US" dirty="0">
              <a:latin typeface="Segoe UI" pitchFamily="34" charset="0"/>
              <a:ea typeface="Segoe UI" pitchFamily="34" charset="0"/>
              <a:cs typeface="Segoe UI" pitchFamily="34" charset="0"/>
            </a:endParaRPr>
          </a:p>
          <a:p>
            <a:endParaRPr lang="en-US" dirty="0"/>
          </a:p>
        </p:txBody>
      </p:sp>
    </p:spTree>
    <p:extLst>
      <p:ext uri="{BB962C8B-B14F-4D97-AF65-F5344CB8AC3E}">
        <p14:creationId xmlns:p14="http://schemas.microsoft.com/office/powerpoint/2010/main" val="35345501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smtClean="0"/>
              <a:t>Scenario: Adding Active Directory Groups as Users</a:t>
            </a:r>
            <a:endParaRPr lang="en-US" dirty="0"/>
          </a:p>
        </p:txBody>
      </p:sp>
      <p:sp>
        <p:nvSpPr>
          <p:cNvPr id="2" name="Content Placeholder 1"/>
          <p:cNvSpPr>
            <a:spLocks noGrp="1"/>
          </p:cNvSpPr>
          <p:nvPr>
            <p:ph sz="quarter" idx="13"/>
          </p:nvPr>
        </p:nvSpPr>
        <p:spPr/>
        <p:txBody>
          <a:bodyPr>
            <a:normAutofit/>
          </a:bodyPr>
          <a:lstStyle/>
          <a:p>
            <a:r>
              <a:rPr lang="en-US" dirty="0" smtClean="0"/>
              <a:t>Procedure: Manually create active directory groups as users</a:t>
            </a:r>
          </a:p>
          <a:p>
            <a:pPr lvl="1"/>
            <a:r>
              <a:rPr lang="en-US" b="1" dirty="0" smtClean="0">
                <a:ea typeface="Segoe UI" pitchFamily="34" charset="0"/>
                <a:cs typeface="Segoe UI" pitchFamily="34" charset="0"/>
              </a:rPr>
              <a:t>Group Name: “</a:t>
            </a:r>
            <a:r>
              <a:rPr lang="en-US" b="1" dirty="0" err="1" smtClean="0">
                <a:ea typeface="Segoe UI" pitchFamily="34" charset="0"/>
                <a:cs typeface="Segoe UI" pitchFamily="34" charset="0"/>
              </a:rPr>
              <a:t>AXAdmin</a:t>
            </a:r>
            <a:r>
              <a:rPr lang="en-US" b="1" dirty="0" smtClean="0">
                <a:ea typeface="Segoe UI" pitchFamily="34" charset="0"/>
                <a:cs typeface="Segoe UI" pitchFamily="34" charset="0"/>
              </a:rPr>
              <a:t>”.</a:t>
            </a:r>
          </a:p>
          <a:p>
            <a:pPr lvl="1"/>
            <a:r>
              <a:rPr lang="en-US" b="1" dirty="0" smtClean="0">
                <a:ea typeface="Segoe UI" pitchFamily="34" charset="0"/>
                <a:cs typeface="Segoe UI" pitchFamily="34" charset="0"/>
              </a:rPr>
              <a:t>System administration &gt; Common &gt; Users &gt; Users</a:t>
            </a:r>
            <a:r>
              <a:rPr lang="en-US" dirty="0" smtClean="0">
                <a:ea typeface="Segoe UI" pitchFamily="34" charset="0"/>
                <a:cs typeface="Segoe UI" pitchFamily="34" charset="0"/>
              </a:rPr>
              <a:t>. </a:t>
            </a:r>
          </a:p>
          <a:p>
            <a:r>
              <a:rPr lang="en-US" b="1" i="1" dirty="0" smtClean="0"/>
              <a:t>NOTE</a:t>
            </a:r>
            <a:r>
              <a:rPr lang="en-US" i="1" dirty="0" smtClean="0"/>
              <a:t>: Group members are granted access to the system.</a:t>
            </a:r>
          </a:p>
          <a:p>
            <a:pPr lvl="1"/>
            <a:r>
              <a:rPr lang="en-US" i="1" dirty="0" smtClean="0"/>
              <a:t> If a user is added to the Active Directory group, the worker will be automatically granted access.</a:t>
            </a:r>
          </a:p>
          <a:p>
            <a:pPr lvl="1"/>
            <a:r>
              <a:rPr lang="en-US" i="1" dirty="0" smtClean="0"/>
              <a:t>If user is removed from the Active Directory group, access is </a:t>
            </a:r>
            <a:r>
              <a:rPr lang="es-ES" i="1" dirty="0" smtClean="0"/>
              <a:t>removed.</a:t>
            </a:r>
          </a:p>
          <a:p>
            <a:r>
              <a:rPr lang="en-US" b="1" i="1" dirty="0" smtClean="0"/>
              <a:t>NOTE</a:t>
            </a:r>
            <a:r>
              <a:rPr lang="en-US" i="1" dirty="0" smtClean="0"/>
              <a:t>: The users are created but no permissions were given</a:t>
            </a:r>
            <a:r>
              <a:rPr lang="es-ES" i="1" dirty="0" smtClean="0"/>
              <a:t>.</a:t>
            </a:r>
            <a:endParaRPr lang="en-US" dirty="0" smtClean="0"/>
          </a:p>
        </p:txBody>
      </p:sp>
      <p:sp>
        <p:nvSpPr>
          <p:cNvPr id="4" name="Slide Number Placeholder 3"/>
          <p:cNvSpPr>
            <a:spLocks noGrp="1"/>
          </p:cNvSpPr>
          <p:nvPr>
            <p:ph type="sldNum" sz="quarter" idx="11"/>
          </p:nvPr>
        </p:nvSpPr>
        <p:spPr/>
        <p:txBody>
          <a:bodyPr/>
          <a:lstStyle/>
          <a:p>
            <a:fld id="{74A398B2-5A34-1A4A-811E-F4027282568C}" type="slidenum">
              <a:rPr lang="en-US" smtClean="0"/>
              <a:pPr/>
              <a:t>27</a:t>
            </a:fld>
            <a:endParaRPr lang="en-US"/>
          </a:p>
        </p:txBody>
      </p:sp>
    </p:spTree>
    <p:extLst>
      <p:ext uri="{BB962C8B-B14F-4D97-AF65-F5344CB8AC3E}">
        <p14:creationId xmlns:p14="http://schemas.microsoft.com/office/powerpoint/2010/main" val="12172512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Notes Continued</a:t>
            </a:r>
            <a:endParaRPr lang="en-US" dirty="0"/>
          </a:p>
        </p:txBody>
      </p:sp>
      <p:sp>
        <p:nvSpPr>
          <p:cNvPr id="3" name="Slide Number Placeholder 2"/>
          <p:cNvSpPr>
            <a:spLocks noGrp="1"/>
          </p:cNvSpPr>
          <p:nvPr>
            <p:ph type="sldNum" sz="quarter" idx="11"/>
          </p:nvPr>
        </p:nvSpPr>
        <p:spPr/>
        <p:txBody>
          <a:bodyPr/>
          <a:lstStyle/>
          <a:p>
            <a:fld id="{74A398B2-5A34-1A4A-811E-F4027282568C}" type="slidenum">
              <a:rPr lang="en-US" smtClean="0"/>
              <a:pPr/>
              <a:t>28</a:t>
            </a:fld>
            <a:endParaRPr lang="en-US"/>
          </a:p>
        </p:txBody>
      </p:sp>
      <p:sp>
        <p:nvSpPr>
          <p:cNvPr id="6" name="Content Placeholder 5"/>
          <p:cNvSpPr>
            <a:spLocks noGrp="1"/>
          </p:cNvSpPr>
          <p:nvPr>
            <p:ph sz="quarter" idx="13"/>
          </p:nvPr>
        </p:nvSpPr>
        <p:spPr/>
        <p:txBody>
          <a:bodyPr/>
          <a:lstStyle/>
          <a:p>
            <a:endParaRPr lang="en-US"/>
          </a:p>
        </p:txBody>
      </p:sp>
    </p:spTree>
    <p:extLst>
      <p:ext uri="{BB962C8B-B14F-4D97-AF65-F5344CB8AC3E}">
        <p14:creationId xmlns:p14="http://schemas.microsoft.com/office/powerpoint/2010/main" val="32521862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Role-Based Security</a:t>
            </a:r>
            <a:endParaRPr lang="en-US" dirty="0"/>
          </a:p>
        </p:txBody>
      </p:sp>
      <p:sp>
        <p:nvSpPr>
          <p:cNvPr id="2" name="Content Placeholder 1"/>
          <p:cNvSpPr>
            <a:spLocks noGrp="1"/>
          </p:cNvSpPr>
          <p:nvPr>
            <p:ph type="body" sz="quarter" idx="12"/>
          </p:nvPr>
        </p:nvSpPr>
        <p:spPr/>
        <p:txBody>
          <a:bodyPr/>
          <a:lstStyle/>
          <a:p>
            <a:pPr lvl="0"/>
            <a:r>
              <a:rPr lang="en-US" sz="1200" b="1" dirty="0" smtClean="0"/>
              <a:t>Roles</a:t>
            </a:r>
            <a:r>
              <a:rPr lang="en-US" sz="1200" dirty="0" smtClean="0"/>
              <a:t> are a group of </a:t>
            </a:r>
            <a:r>
              <a:rPr lang="en-US" sz="1200" b="1" dirty="0" smtClean="0"/>
              <a:t>duties</a:t>
            </a:r>
            <a:r>
              <a:rPr lang="en-US" sz="1200" dirty="0" smtClean="0"/>
              <a:t> for a job function, such as sales manager</a:t>
            </a:r>
          </a:p>
          <a:p>
            <a:pPr lvl="0"/>
            <a:r>
              <a:rPr lang="en-US" sz="1200" b="1" dirty="0" smtClean="0"/>
              <a:t>Process</a:t>
            </a:r>
            <a:r>
              <a:rPr lang="en-US" sz="1200" dirty="0" smtClean="0"/>
              <a:t> </a:t>
            </a:r>
            <a:r>
              <a:rPr lang="en-US" sz="1200" b="1" dirty="0" smtClean="0"/>
              <a:t>cycles</a:t>
            </a:r>
            <a:r>
              <a:rPr lang="en-US" sz="1200" dirty="0" smtClean="0"/>
              <a:t> are groups of </a:t>
            </a:r>
            <a:r>
              <a:rPr lang="en-US" sz="1200" b="1" dirty="0" smtClean="0"/>
              <a:t>duties</a:t>
            </a:r>
            <a:r>
              <a:rPr lang="en-US" sz="1200" dirty="0" smtClean="0"/>
              <a:t> for organizational purposes, such as accounting process cycle</a:t>
            </a:r>
          </a:p>
          <a:p>
            <a:pPr lvl="0"/>
            <a:r>
              <a:rPr lang="en-US" sz="1200" b="1" dirty="0" smtClean="0"/>
              <a:t>Duties</a:t>
            </a:r>
            <a:r>
              <a:rPr lang="en-US" sz="1200" dirty="0" smtClean="0"/>
              <a:t> are composed of a group of </a:t>
            </a:r>
            <a:r>
              <a:rPr lang="en-US" sz="1200" b="1" dirty="0" smtClean="0"/>
              <a:t>privileges </a:t>
            </a:r>
            <a:r>
              <a:rPr lang="en-US" sz="1200" dirty="0" smtClean="0"/>
              <a:t>required for a specific business function, such as maintaining bank transactions</a:t>
            </a:r>
          </a:p>
          <a:p>
            <a:pPr lvl="0"/>
            <a:r>
              <a:rPr lang="en-US" sz="1200" b="1" dirty="0" smtClean="0"/>
              <a:t>Privileges</a:t>
            </a:r>
            <a:r>
              <a:rPr lang="en-US" sz="1200" dirty="0" smtClean="0"/>
              <a:t> are composed of </a:t>
            </a:r>
            <a:r>
              <a:rPr lang="en-US" sz="1200" b="1" dirty="0" smtClean="0"/>
              <a:t>permissions</a:t>
            </a:r>
            <a:r>
              <a:rPr lang="en-US" sz="1200" dirty="0" smtClean="0"/>
              <a:t> and represent access to tasks, such as canceling payments and processing deposits</a:t>
            </a:r>
          </a:p>
          <a:p>
            <a:pPr lvl="0"/>
            <a:r>
              <a:rPr lang="en-US" sz="1200" b="1" dirty="0" smtClean="0"/>
              <a:t>Permissions</a:t>
            </a:r>
            <a:r>
              <a:rPr lang="en-US" sz="1200" dirty="0" smtClean="0"/>
              <a:t> represent access to individual securable objects, such as menu items and tables</a:t>
            </a:r>
            <a:endParaRPr lang="en-US" sz="1200" dirty="0"/>
          </a:p>
        </p:txBody>
      </p:sp>
      <p:pic>
        <p:nvPicPr>
          <p:cNvPr id="5" name="Picture 4" descr="window"/>
          <p:cNvPicPr>
            <a:picLocks noChangeAspect="1"/>
          </p:cNvPicPr>
          <p:nvPr/>
        </p:nvPicPr>
        <p:blipFill>
          <a:blip r:embed="rId3" cstate="print"/>
          <a:stretch>
            <a:fillRect/>
          </a:stretch>
        </p:blipFill>
        <p:spPr bwMode="auto">
          <a:xfrm>
            <a:off x="5544504" y="1347626"/>
            <a:ext cx="3564000" cy="2054357"/>
          </a:xfrm>
          <a:prstGeom prst="rect">
            <a:avLst/>
          </a:prstGeom>
          <a:noFill/>
          <a:ln>
            <a:noFill/>
          </a:ln>
        </p:spPr>
      </p:pic>
      <p:sp>
        <p:nvSpPr>
          <p:cNvPr id="4" name="Slide Number Placeholder 3"/>
          <p:cNvSpPr>
            <a:spLocks noGrp="1"/>
          </p:cNvSpPr>
          <p:nvPr>
            <p:ph type="sldNum" sz="quarter" idx="11"/>
          </p:nvPr>
        </p:nvSpPr>
        <p:spPr/>
        <p:txBody>
          <a:bodyPr/>
          <a:lstStyle/>
          <a:p>
            <a:fld id="{74A398B2-5A34-1A4A-811E-F4027282568C}" type="slidenum">
              <a:rPr lang="en-US" smtClean="0"/>
              <a:pPr/>
              <a:t>29</a:t>
            </a:fld>
            <a:endParaRPr lang="en-US"/>
          </a:p>
        </p:txBody>
      </p:sp>
    </p:spTree>
    <p:extLst>
      <p:ext uri="{BB962C8B-B14F-4D97-AF65-F5344CB8AC3E}">
        <p14:creationId xmlns:p14="http://schemas.microsoft.com/office/powerpoint/2010/main" val="34915618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Students: </a:t>
            </a:r>
            <a:br>
              <a:rPr lang="en-US" dirty="0" smtClean="0"/>
            </a:br>
            <a:r>
              <a:rPr lang="en-US" dirty="0" smtClean="0"/>
              <a:t>How to View this Presentation</a:t>
            </a:r>
            <a:endParaRPr lang="en-US" dirty="0"/>
          </a:p>
        </p:txBody>
      </p:sp>
      <p:sp>
        <p:nvSpPr>
          <p:cNvPr id="4" name="Slide Number Placeholder 3"/>
          <p:cNvSpPr>
            <a:spLocks noGrp="1"/>
          </p:cNvSpPr>
          <p:nvPr>
            <p:ph type="sldNum" sz="quarter" idx="11"/>
          </p:nvPr>
        </p:nvSpPr>
        <p:spPr/>
        <p:txBody>
          <a:bodyPr/>
          <a:lstStyle/>
          <a:p>
            <a:fld id="{74A398B2-5A34-1A4A-811E-F4027282568C}" type="slidenum">
              <a:rPr lang="en-US" smtClean="0"/>
              <a:pPr/>
              <a:t>3</a:t>
            </a:fld>
            <a:endParaRPr lang="en-US" dirty="0"/>
          </a:p>
        </p:txBody>
      </p:sp>
      <p:sp>
        <p:nvSpPr>
          <p:cNvPr id="9" name="Content Placeholder 8"/>
          <p:cNvSpPr>
            <a:spLocks noGrp="1"/>
          </p:cNvSpPr>
          <p:nvPr>
            <p:ph sz="quarter" idx="13"/>
          </p:nvPr>
        </p:nvSpPr>
        <p:spPr/>
        <p:txBody>
          <a:bodyPr/>
          <a:lstStyle/>
          <a:p>
            <a:r>
              <a:rPr lang="en-US" dirty="0" smtClean="0"/>
              <a:t>Switch to Notes Page view</a:t>
            </a:r>
          </a:p>
          <a:p>
            <a:pPr lvl="1"/>
            <a:r>
              <a:rPr lang="en-US" dirty="0" smtClean="0"/>
              <a:t>Click View on the ribbon and select Notes Page</a:t>
            </a:r>
          </a:p>
          <a:p>
            <a:pPr lvl="1"/>
            <a:r>
              <a:rPr lang="en-US" dirty="0" smtClean="0"/>
              <a:t>Use page up or page down to navigate</a:t>
            </a:r>
          </a:p>
          <a:p>
            <a:pPr lvl="1"/>
            <a:r>
              <a:rPr lang="en-US" dirty="0" smtClean="0"/>
              <a:t>Zoom in or out as needed</a:t>
            </a:r>
          </a:p>
          <a:p>
            <a:r>
              <a:rPr lang="en-US" dirty="0" smtClean="0"/>
              <a:t>Most slides will have supporting text that you can view now or after the delivery</a:t>
            </a:r>
          </a:p>
          <a:p>
            <a:r>
              <a:rPr lang="en-US" dirty="0" smtClean="0"/>
              <a:t>Add notes to your copy of the presentation if you want to</a:t>
            </a:r>
          </a:p>
          <a:p>
            <a:r>
              <a:rPr lang="en-US" dirty="0" smtClean="0"/>
              <a:t>You take the presentation files home with you.</a:t>
            </a:r>
          </a:p>
          <a:p>
            <a:endParaRPr lang="en-US" dirty="0"/>
          </a:p>
        </p:txBody>
      </p:sp>
    </p:spTree>
    <p:extLst>
      <p:ext uri="{BB962C8B-B14F-4D97-AF65-F5344CB8AC3E}">
        <p14:creationId xmlns:p14="http://schemas.microsoft.com/office/powerpoint/2010/main" val="245690539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Role-Based Security (continued)</a:t>
            </a:r>
            <a:endParaRPr lang="en-US" dirty="0"/>
          </a:p>
        </p:txBody>
      </p:sp>
      <p:sp>
        <p:nvSpPr>
          <p:cNvPr id="2" name="Slide Number Placeholder 1"/>
          <p:cNvSpPr>
            <a:spLocks noGrp="1"/>
          </p:cNvSpPr>
          <p:nvPr>
            <p:ph type="sldNum" sz="quarter" idx="11"/>
          </p:nvPr>
        </p:nvSpPr>
        <p:spPr/>
        <p:txBody>
          <a:bodyPr/>
          <a:lstStyle/>
          <a:p>
            <a:fld id="{026CCAEB-CB17-44EB-A892-4553F1D666B6}" type="slidenum">
              <a:rPr lang="en-US" smtClean="0"/>
              <a:pPr/>
              <a:t>30</a:t>
            </a:fld>
            <a:endParaRPr lang="en-US" dirty="0"/>
          </a:p>
        </p:txBody>
      </p:sp>
      <p:pic>
        <p:nvPicPr>
          <p:cNvPr id="5" name="Picture 4" descr="window"/>
          <p:cNvPicPr/>
          <p:nvPr/>
        </p:nvPicPr>
        <p:blipFill>
          <a:blip r:embed="rId3" cstate="print"/>
          <a:srcRect/>
          <a:stretch>
            <a:fillRect/>
          </a:stretch>
        </p:blipFill>
        <p:spPr bwMode="auto">
          <a:xfrm>
            <a:off x="4855307" y="847935"/>
            <a:ext cx="4182245" cy="1839845"/>
          </a:xfrm>
          <a:prstGeom prst="rect">
            <a:avLst/>
          </a:prstGeom>
          <a:noFill/>
          <a:ln w="9525">
            <a:noFill/>
            <a:miter lim="800000"/>
            <a:headEnd/>
            <a:tailEnd/>
          </a:ln>
        </p:spPr>
      </p:pic>
      <p:grpSp>
        <p:nvGrpSpPr>
          <p:cNvPr id="6" name="Group 5"/>
          <p:cNvGrpSpPr>
            <a:grpSpLocks noChangeAspect="1"/>
          </p:cNvGrpSpPr>
          <p:nvPr/>
        </p:nvGrpSpPr>
        <p:grpSpPr>
          <a:xfrm>
            <a:off x="2510793" y="1056308"/>
            <a:ext cx="6598085" cy="3649309"/>
            <a:chOff x="295275" y="1137793"/>
            <a:chExt cx="8782050" cy="4857230"/>
          </a:xfrm>
        </p:grpSpPr>
        <p:sp>
          <p:nvSpPr>
            <p:cNvPr id="195" name="Rectangle 194"/>
            <p:cNvSpPr/>
            <p:nvPr/>
          </p:nvSpPr>
          <p:spPr>
            <a:xfrm>
              <a:off x="304798" y="3434712"/>
              <a:ext cx="3371859" cy="323850"/>
            </a:xfrm>
            <a:prstGeom prst="rect">
              <a:avLst/>
            </a:prstGeom>
            <a:solidFill>
              <a:srgbClr val="4F81BD">
                <a:lumMod val="40000"/>
                <a:lumOff val="60000"/>
              </a:srgbClr>
            </a:solidFill>
            <a:ln w="25400" cap="flat" cmpd="sng" algn="ctr">
              <a:solidFill>
                <a:srgbClr val="4F81BD"/>
              </a:solidFill>
              <a:prstDash val="solid"/>
            </a:ln>
            <a:effectLst/>
          </p:spPr>
          <p:txBody>
            <a:bodyPr rtlCol="0" anchor="ctr"/>
            <a:lstStyle/>
            <a:p>
              <a:pPr marL="0" marR="0" lvl="0" indent="0" algn="ctr" defTabSz="914363"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smtClean="0">
                  <a:ln>
                    <a:noFill/>
                  </a:ln>
                  <a:solidFill>
                    <a:prstClr val="white"/>
                  </a:solidFill>
                  <a:effectLst/>
                  <a:uLnTx/>
                  <a:uFillTx/>
                  <a:latin typeface="Segoe UI"/>
                  <a:ea typeface="+mn-ea"/>
                  <a:cs typeface="+mn-cs"/>
                </a:rPr>
                <a:t>Duties</a:t>
              </a:r>
              <a:endParaRPr kumimoji="0" lang="es-ES" sz="1000" b="0" i="0" u="none" strike="noStrike" kern="0" cap="none" spc="0" normalizeH="0" baseline="0" noProof="0" dirty="0" err="1" smtClean="0">
                <a:ln>
                  <a:noFill/>
                </a:ln>
                <a:solidFill>
                  <a:sysClr val="windowText" lastClr="000000"/>
                </a:solidFill>
                <a:effectLst/>
                <a:uLnTx/>
                <a:uFillTx/>
                <a:latin typeface="Segoe UI"/>
                <a:ea typeface="+mn-ea"/>
                <a:cs typeface="+mn-cs"/>
              </a:endParaRPr>
            </a:p>
          </p:txBody>
        </p:sp>
        <p:sp>
          <p:nvSpPr>
            <p:cNvPr id="196" name="Rectangle 195"/>
            <p:cNvSpPr/>
            <p:nvPr/>
          </p:nvSpPr>
          <p:spPr>
            <a:xfrm>
              <a:off x="323843" y="4192829"/>
              <a:ext cx="7029451" cy="323850"/>
            </a:xfrm>
            <a:prstGeom prst="rect">
              <a:avLst/>
            </a:prstGeom>
            <a:solidFill>
              <a:srgbClr val="4F81BD">
                <a:lumMod val="40000"/>
                <a:lumOff val="60000"/>
              </a:srgbClr>
            </a:solidFill>
            <a:ln w="25400" cap="flat" cmpd="sng" algn="ctr">
              <a:solidFill>
                <a:srgbClr val="4F81BD"/>
              </a:solidFill>
              <a:prstDash val="solid"/>
            </a:ln>
            <a:effectLst/>
          </p:spPr>
          <p:txBody>
            <a:bodyPr rtlCol="0" anchor="ctr"/>
            <a:lstStyle/>
            <a:p>
              <a:pPr marL="0" marR="0" lvl="0" indent="0" algn="ctr" defTabSz="914363"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smtClean="0">
                  <a:ln>
                    <a:noFill/>
                  </a:ln>
                  <a:solidFill>
                    <a:prstClr val="white"/>
                  </a:solidFill>
                  <a:effectLst/>
                  <a:uLnTx/>
                  <a:uFillTx/>
                  <a:latin typeface="Segoe UI"/>
                  <a:ea typeface="+mn-ea"/>
                  <a:cs typeface="+mn-cs"/>
                </a:rPr>
                <a:t>Privileges</a:t>
              </a:r>
              <a:endParaRPr kumimoji="0" lang="es-ES" sz="1000" b="0" i="0" u="none" strike="noStrike" kern="0" cap="none" spc="0" normalizeH="0" baseline="0" noProof="0" dirty="0" err="1" smtClean="0">
                <a:ln>
                  <a:noFill/>
                </a:ln>
                <a:solidFill>
                  <a:sysClr val="windowText" lastClr="000000"/>
                </a:solidFill>
                <a:effectLst/>
                <a:uLnTx/>
                <a:uFillTx/>
                <a:latin typeface="Segoe UI"/>
                <a:ea typeface="+mn-ea"/>
                <a:cs typeface="+mn-cs"/>
              </a:endParaRPr>
            </a:p>
          </p:txBody>
        </p:sp>
        <p:sp>
          <p:nvSpPr>
            <p:cNvPr id="197" name="Rectangle 196"/>
            <p:cNvSpPr/>
            <p:nvPr/>
          </p:nvSpPr>
          <p:spPr>
            <a:xfrm>
              <a:off x="304797" y="5671173"/>
              <a:ext cx="1676409" cy="323850"/>
            </a:xfrm>
            <a:prstGeom prst="rect">
              <a:avLst/>
            </a:prstGeom>
            <a:solidFill>
              <a:srgbClr val="4F81BD">
                <a:lumMod val="40000"/>
                <a:lumOff val="60000"/>
              </a:srgbClr>
            </a:solidFill>
            <a:ln w="25400" cap="flat" cmpd="sng" algn="ctr">
              <a:solidFill>
                <a:srgbClr val="4F81BD"/>
              </a:solidFill>
              <a:prstDash val="solid"/>
            </a:ln>
            <a:effectLst/>
          </p:spPr>
          <p:txBody>
            <a:bodyPr rtlCol="0" anchor="ctr"/>
            <a:lstStyle/>
            <a:p>
              <a:pPr marL="0" marR="0" lvl="0" indent="0" algn="ctr" defTabSz="914363"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smtClean="0">
                  <a:ln>
                    <a:noFill/>
                  </a:ln>
                  <a:solidFill>
                    <a:prstClr val="white"/>
                  </a:solidFill>
                  <a:effectLst/>
                  <a:uLnTx/>
                  <a:uFillTx/>
                  <a:latin typeface="Segoe UI"/>
                  <a:ea typeface="+mn-ea"/>
                  <a:cs typeface="+mn-cs"/>
                </a:rPr>
                <a:t>UI elements</a:t>
              </a:r>
              <a:endParaRPr kumimoji="0" lang="es-ES" sz="1000" b="0" i="0" u="none" strike="noStrike" kern="0" cap="none" spc="0" normalizeH="0" baseline="0" noProof="0" dirty="0" err="1" smtClean="0">
                <a:ln>
                  <a:noFill/>
                </a:ln>
                <a:solidFill>
                  <a:sysClr val="windowText" lastClr="000000"/>
                </a:solidFill>
                <a:effectLst/>
                <a:uLnTx/>
                <a:uFillTx/>
                <a:latin typeface="Segoe UI"/>
                <a:ea typeface="+mn-ea"/>
                <a:cs typeface="+mn-cs"/>
              </a:endParaRPr>
            </a:p>
          </p:txBody>
        </p:sp>
        <p:sp>
          <p:nvSpPr>
            <p:cNvPr id="198" name="Rectangle 197"/>
            <p:cNvSpPr/>
            <p:nvPr/>
          </p:nvSpPr>
          <p:spPr>
            <a:xfrm>
              <a:off x="2000249" y="5665446"/>
              <a:ext cx="2114550" cy="323850"/>
            </a:xfrm>
            <a:prstGeom prst="rect">
              <a:avLst/>
            </a:prstGeom>
            <a:solidFill>
              <a:srgbClr val="4F81BD">
                <a:lumMod val="40000"/>
                <a:lumOff val="60000"/>
              </a:srgbClr>
            </a:solidFill>
            <a:ln w="25400" cap="flat" cmpd="sng" algn="ctr">
              <a:solidFill>
                <a:srgbClr val="4F81BD"/>
              </a:solidFill>
              <a:prstDash val="solid"/>
            </a:ln>
            <a:effectLst/>
          </p:spPr>
          <p:txBody>
            <a:bodyPr rtlCol="0" anchor="ctr"/>
            <a:lstStyle/>
            <a:p>
              <a:pPr marL="0" marR="0" lvl="0" indent="0" algn="ctr" defTabSz="914363"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smtClean="0">
                  <a:ln>
                    <a:noFill/>
                  </a:ln>
                  <a:solidFill>
                    <a:prstClr val="white"/>
                  </a:solidFill>
                  <a:effectLst/>
                  <a:uLnTx/>
                  <a:uFillTx/>
                  <a:latin typeface="Segoe UI"/>
                  <a:ea typeface="+mn-ea"/>
                  <a:cs typeface="+mn-cs"/>
                </a:rPr>
                <a:t>Tables &amp; Fields</a:t>
              </a:r>
              <a:endParaRPr kumimoji="0" lang="es-ES" sz="1000" b="0" i="0" u="none" strike="noStrike" kern="0" cap="none" spc="0" normalizeH="0" baseline="0" noProof="0" dirty="0" err="1" smtClean="0">
                <a:ln>
                  <a:noFill/>
                </a:ln>
                <a:solidFill>
                  <a:sysClr val="windowText" lastClr="000000"/>
                </a:solidFill>
                <a:effectLst/>
                <a:uLnTx/>
                <a:uFillTx/>
                <a:latin typeface="Segoe UI"/>
                <a:ea typeface="+mn-ea"/>
                <a:cs typeface="+mn-cs"/>
              </a:endParaRPr>
            </a:p>
          </p:txBody>
        </p:sp>
        <p:sp>
          <p:nvSpPr>
            <p:cNvPr id="199" name="Rectangle 198"/>
            <p:cNvSpPr/>
            <p:nvPr/>
          </p:nvSpPr>
          <p:spPr>
            <a:xfrm>
              <a:off x="4124322" y="5665446"/>
              <a:ext cx="2419353" cy="323850"/>
            </a:xfrm>
            <a:prstGeom prst="rect">
              <a:avLst/>
            </a:prstGeom>
            <a:solidFill>
              <a:srgbClr val="4F81BD">
                <a:lumMod val="40000"/>
                <a:lumOff val="60000"/>
              </a:srgbClr>
            </a:solidFill>
            <a:ln w="25400" cap="flat" cmpd="sng" algn="ctr">
              <a:solidFill>
                <a:srgbClr val="4F81BD"/>
              </a:solidFill>
              <a:prstDash val="solid"/>
            </a:ln>
            <a:effectLst/>
          </p:spPr>
          <p:txBody>
            <a:bodyPr rtlCol="0" anchor="ctr"/>
            <a:lstStyle/>
            <a:p>
              <a:pPr marL="0" marR="0" lvl="0" indent="0" algn="ctr" defTabSz="914363"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smtClean="0">
                  <a:ln>
                    <a:noFill/>
                  </a:ln>
                  <a:solidFill>
                    <a:prstClr val="white"/>
                  </a:solidFill>
                  <a:effectLst/>
                  <a:uLnTx/>
                  <a:uFillTx/>
                  <a:latin typeface="Segoe UI"/>
                  <a:ea typeface="+mn-ea"/>
                  <a:cs typeface="+mn-cs"/>
                </a:rPr>
                <a:t>SSRS Reports</a:t>
              </a:r>
              <a:endParaRPr kumimoji="0" lang="es-ES" sz="1000" b="0" i="0" u="none" strike="noStrike" kern="0" cap="none" spc="0" normalizeH="0" baseline="0" noProof="0" dirty="0" err="1" smtClean="0">
                <a:ln>
                  <a:noFill/>
                </a:ln>
                <a:solidFill>
                  <a:sysClr val="windowText" lastClr="000000"/>
                </a:solidFill>
                <a:effectLst/>
                <a:uLnTx/>
                <a:uFillTx/>
                <a:latin typeface="Segoe UI"/>
                <a:ea typeface="+mn-ea"/>
                <a:cs typeface="+mn-cs"/>
              </a:endParaRPr>
            </a:p>
          </p:txBody>
        </p:sp>
        <p:sp>
          <p:nvSpPr>
            <p:cNvPr id="200" name="Rectangle 199"/>
            <p:cNvSpPr/>
            <p:nvPr/>
          </p:nvSpPr>
          <p:spPr>
            <a:xfrm>
              <a:off x="6543672" y="5671173"/>
              <a:ext cx="2419353" cy="323850"/>
            </a:xfrm>
            <a:prstGeom prst="rect">
              <a:avLst/>
            </a:prstGeom>
            <a:solidFill>
              <a:srgbClr val="4F81BD">
                <a:lumMod val="40000"/>
                <a:lumOff val="60000"/>
              </a:srgbClr>
            </a:solidFill>
            <a:ln w="25400" cap="flat" cmpd="sng" algn="ctr">
              <a:solidFill>
                <a:srgbClr val="4F81BD"/>
              </a:solidFill>
              <a:prstDash val="solid"/>
            </a:ln>
            <a:effectLst/>
          </p:spPr>
          <p:txBody>
            <a:bodyPr rtlCol="0" anchor="ctr"/>
            <a:lstStyle/>
            <a:p>
              <a:pPr marL="0" marR="0" lvl="0" indent="0" algn="ctr" defTabSz="914363"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smtClean="0">
                  <a:ln>
                    <a:noFill/>
                  </a:ln>
                  <a:solidFill>
                    <a:prstClr val="white"/>
                  </a:solidFill>
                  <a:effectLst/>
                  <a:uLnTx/>
                  <a:uFillTx/>
                  <a:latin typeface="Segoe UI"/>
                  <a:ea typeface="+mn-ea"/>
                  <a:cs typeface="+mn-cs"/>
                </a:rPr>
                <a:t>Service Operations</a:t>
              </a:r>
              <a:endParaRPr kumimoji="0" lang="es-ES" sz="1000" b="0" i="0" u="none" strike="noStrike" kern="0" cap="none" spc="0" normalizeH="0" baseline="0" noProof="0" dirty="0" err="1" smtClean="0">
                <a:ln>
                  <a:noFill/>
                </a:ln>
                <a:solidFill>
                  <a:sysClr val="windowText" lastClr="000000"/>
                </a:solidFill>
                <a:effectLst/>
                <a:uLnTx/>
                <a:uFillTx/>
                <a:latin typeface="Segoe UI"/>
                <a:ea typeface="+mn-ea"/>
                <a:cs typeface="+mn-cs"/>
              </a:endParaRPr>
            </a:p>
          </p:txBody>
        </p:sp>
        <p:sp>
          <p:nvSpPr>
            <p:cNvPr id="201" name="Rectangle 200"/>
            <p:cNvSpPr/>
            <p:nvPr/>
          </p:nvSpPr>
          <p:spPr>
            <a:xfrm>
              <a:off x="295275" y="2717220"/>
              <a:ext cx="1695451" cy="323850"/>
            </a:xfrm>
            <a:prstGeom prst="rect">
              <a:avLst/>
            </a:prstGeom>
            <a:solidFill>
              <a:srgbClr val="4F81BD">
                <a:lumMod val="40000"/>
                <a:lumOff val="60000"/>
              </a:srgbClr>
            </a:solidFill>
            <a:ln w="25400" cap="flat" cmpd="sng" algn="ctr">
              <a:solidFill>
                <a:srgbClr val="4F81BD"/>
              </a:solidFill>
              <a:prstDash val="solid"/>
            </a:ln>
            <a:effectLst/>
          </p:spPr>
          <p:txBody>
            <a:bodyPr rtlCol="0" anchor="ctr"/>
            <a:lstStyle/>
            <a:p>
              <a:pPr marL="0" marR="0" lvl="0" indent="0" algn="ctr" defTabSz="914363"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smtClean="0">
                  <a:ln>
                    <a:noFill/>
                  </a:ln>
                  <a:solidFill>
                    <a:prstClr val="white"/>
                  </a:solidFill>
                  <a:effectLst/>
                  <a:uLnTx/>
                  <a:uFillTx/>
                  <a:latin typeface="Segoe UI"/>
                  <a:ea typeface="+mn-ea"/>
                  <a:cs typeface="+mn-cs"/>
                </a:rPr>
                <a:t>Process cycles</a:t>
              </a:r>
              <a:endParaRPr kumimoji="0" lang="es-ES" sz="1000" b="0" i="0" u="none" strike="noStrike" kern="0" cap="none" spc="0" normalizeH="0" baseline="0" noProof="0" dirty="0" smtClean="0">
                <a:ln>
                  <a:noFill/>
                </a:ln>
                <a:solidFill>
                  <a:sysClr val="windowText" lastClr="000000"/>
                </a:solidFill>
                <a:effectLst/>
                <a:uLnTx/>
                <a:uFillTx/>
                <a:latin typeface="Segoe UI"/>
                <a:ea typeface="+mn-ea"/>
                <a:cs typeface="+mn-cs"/>
              </a:endParaRPr>
            </a:p>
          </p:txBody>
        </p:sp>
        <p:sp>
          <p:nvSpPr>
            <p:cNvPr id="202" name="Rectangle 201"/>
            <p:cNvSpPr/>
            <p:nvPr/>
          </p:nvSpPr>
          <p:spPr>
            <a:xfrm>
              <a:off x="304799" y="5253987"/>
              <a:ext cx="209551" cy="400050"/>
            </a:xfrm>
            <a:prstGeom prst="rect">
              <a:avLst/>
            </a:prstGeom>
            <a:solidFill>
              <a:srgbClr val="4F81BD">
                <a:lumMod val="40000"/>
                <a:lumOff val="60000"/>
              </a:srgbClr>
            </a:solidFill>
            <a:ln w="25400" cap="flat" cmpd="sng" algn="ctr">
              <a:solidFill>
                <a:srgbClr val="4F81BD"/>
              </a:solidFill>
              <a:prstDash val="solid"/>
            </a:ln>
            <a:effectLst/>
          </p:spPr>
          <p:txBody>
            <a:bodyPr rtlCol="0" anchor="ctr"/>
            <a:lstStyle/>
            <a:p>
              <a:pPr marL="228600" marR="0" lvl="0" indent="-228600" algn="ctr" defTabSz="914363" eaLnBrk="1" fontAlgn="auto" latinLnBrk="0" hangingPunct="1">
                <a:lnSpc>
                  <a:spcPct val="100000"/>
                </a:lnSpc>
                <a:spcBef>
                  <a:spcPts val="0"/>
                </a:spcBef>
                <a:spcAft>
                  <a:spcPts val="0"/>
                </a:spcAft>
                <a:buClrTx/>
                <a:buSzTx/>
                <a:buFontTx/>
                <a:buBlip>
                  <a:blip r:embed="rId4"/>
                </a:buBlip>
                <a:tabLst/>
                <a:defRPr/>
              </a:pPr>
              <a:endParaRPr kumimoji="0" lang="es-ES" sz="1000" b="0" i="0" u="none" strike="noStrike" kern="0" cap="none" spc="0" normalizeH="0" baseline="0" noProof="0" dirty="0" err="1" smtClean="0">
                <a:ln>
                  <a:noFill/>
                </a:ln>
                <a:solidFill>
                  <a:sysClr val="windowText" lastClr="000000"/>
                </a:solidFill>
                <a:effectLst/>
                <a:uLnTx/>
                <a:uFillTx/>
                <a:latin typeface="Segoe UI"/>
                <a:ea typeface="+mn-ea"/>
                <a:cs typeface="+mn-cs"/>
              </a:endParaRPr>
            </a:p>
          </p:txBody>
        </p:sp>
        <p:sp>
          <p:nvSpPr>
            <p:cNvPr id="203" name="Rectangle 202"/>
            <p:cNvSpPr/>
            <p:nvPr/>
          </p:nvSpPr>
          <p:spPr>
            <a:xfrm>
              <a:off x="514350" y="5253987"/>
              <a:ext cx="209551" cy="400050"/>
            </a:xfrm>
            <a:prstGeom prst="rect">
              <a:avLst/>
            </a:prstGeom>
            <a:solidFill>
              <a:srgbClr val="4F81BD">
                <a:lumMod val="40000"/>
                <a:lumOff val="60000"/>
              </a:srgbClr>
            </a:solidFill>
            <a:ln w="25400" cap="flat" cmpd="sng" algn="ctr">
              <a:solidFill>
                <a:srgbClr val="4F81BD"/>
              </a:solidFill>
              <a:prstDash val="solid"/>
            </a:ln>
            <a:effectLst/>
          </p:spPr>
          <p:txBody>
            <a:bodyPr rtlCol="0" anchor="ctr"/>
            <a:lstStyle/>
            <a:p>
              <a:pPr marL="228600" marR="0" lvl="0" indent="-228600" algn="ctr" defTabSz="914363" eaLnBrk="1" fontAlgn="auto" latinLnBrk="0" hangingPunct="1">
                <a:lnSpc>
                  <a:spcPct val="100000"/>
                </a:lnSpc>
                <a:spcBef>
                  <a:spcPts val="0"/>
                </a:spcBef>
                <a:spcAft>
                  <a:spcPts val="0"/>
                </a:spcAft>
                <a:buClrTx/>
                <a:buSzTx/>
                <a:buFontTx/>
                <a:buBlip>
                  <a:blip r:embed="rId4"/>
                </a:buBlip>
                <a:tabLst/>
                <a:defRPr/>
              </a:pPr>
              <a:endParaRPr kumimoji="0" lang="es-ES" sz="1000" b="0" i="0" u="none" strike="noStrike" kern="0" cap="none" spc="0" normalizeH="0" baseline="0" noProof="0" dirty="0" err="1" smtClean="0">
                <a:ln>
                  <a:noFill/>
                </a:ln>
                <a:solidFill>
                  <a:sysClr val="windowText" lastClr="000000"/>
                </a:solidFill>
                <a:effectLst/>
                <a:uLnTx/>
                <a:uFillTx/>
                <a:latin typeface="Segoe UI"/>
                <a:ea typeface="+mn-ea"/>
                <a:cs typeface="+mn-cs"/>
              </a:endParaRPr>
            </a:p>
          </p:txBody>
        </p:sp>
        <p:sp>
          <p:nvSpPr>
            <p:cNvPr id="204" name="Rectangle 203"/>
            <p:cNvSpPr/>
            <p:nvPr/>
          </p:nvSpPr>
          <p:spPr>
            <a:xfrm>
              <a:off x="723901" y="5259699"/>
              <a:ext cx="209551" cy="400050"/>
            </a:xfrm>
            <a:prstGeom prst="rect">
              <a:avLst/>
            </a:prstGeom>
            <a:solidFill>
              <a:srgbClr val="4F81BD">
                <a:lumMod val="40000"/>
                <a:lumOff val="60000"/>
              </a:srgbClr>
            </a:solidFill>
            <a:ln w="25400" cap="flat" cmpd="sng" algn="ctr">
              <a:solidFill>
                <a:srgbClr val="4F81BD"/>
              </a:solidFill>
              <a:prstDash val="solid"/>
            </a:ln>
            <a:effectLst/>
          </p:spPr>
          <p:txBody>
            <a:bodyPr rtlCol="0" anchor="ctr"/>
            <a:lstStyle/>
            <a:p>
              <a:pPr marL="228600" marR="0" lvl="0" indent="-228600" algn="ctr" defTabSz="914363" eaLnBrk="1" fontAlgn="auto" latinLnBrk="0" hangingPunct="1">
                <a:lnSpc>
                  <a:spcPct val="100000"/>
                </a:lnSpc>
                <a:spcBef>
                  <a:spcPts val="0"/>
                </a:spcBef>
                <a:spcAft>
                  <a:spcPts val="0"/>
                </a:spcAft>
                <a:buClrTx/>
                <a:buSzTx/>
                <a:buFontTx/>
                <a:buBlip>
                  <a:blip r:embed="rId4"/>
                </a:buBlip>
                <a:tabLst/>
                <a:defRPr/>
              </a:pPr>
              <a:endParaRPr kumimoji="0" lang="es-ES" sz="1000" b="0" i="0" u="none" strike="noStrike" kern="0" cap="none" spc="0" normalizeH="0" baseline="0" noProof="0" dirty="0" err="1" smtClean="0">
                <a:ln>
                  <a:noFill/>
                </a:ln>
                <a:solidFill>
                  <a:sysClr val="windowText" lastClr="000000"/>
                </a:solidFill>
                <a:effectLst/>
                <a:uLnTx/>
                <a:uFillTx/>
                <a:latin typeface="Segoe UI"/>
                <a:ea typeface="+mn-ea"/>
                <a:cs typeface="+mn-cs"/>
              </a:endParaRPr>
            </a:p>
          </p:txBody>
        </p:sp>
        <p:sp>
          <p:nvSpPr>
            <p:cNvPr id="205" name="Rectangle 204"/>
            <p:cNvSpPr/>
            <p:nvPr/>
          </p:nvSpPr>
          <p:spPr>
            <a:xfrm>
              <a:off x="933452" y="5259699"/>
              <a:ext cx="209551" cy="400050"/>
            </a:xfrm>
            <a:prstGeom prst="rect">
              <a:avLst/>
            </a:prstGeom>
            <a:solidFill>
              <a:srgbClr val="4F81BD">
                <a:lumMod val="40000"/>
                <a:lumOff val="60000"/>
              </a:srgbClr>
            </a:solidFill>
            <a:ln w="25400" cap="flat" cmpd="sng" algn="ctr">
              <a:solidFill>
                <a:srgbClr val="4F81BD"/>
              </a:solidFill>
              <a:prstDash val="solid"/>
            </a:ln>
            <a:effectLst/>
          </p:spPr>
          <p:txBody>
            <a:bodyPr rtlCol="0" anchor="ctr"/>
            <a:lstStyle/>
            <a:p>
              <a:pPr marL="228600" marR="0" lvl="0" indent="-228600" algn="ctr" defTabSz="914363" eaLnBrk="1" fontAlgn="auto" latinLnBrk="0" hangingPunct="1">
                <a:lnSpc>
                  <a:spcPct val="100000"/>
                </a:lnSpc>
                <a:spcBef>
                  <a:spcPts val="0"/>
                </a:spcBef>
                <a:spcAft>
                  <a:spcPts val="0"/>
                </a:spcAft>
                <a:buClrTx/>
                <a:buSzTx/>
                <a:buFontTx/>
                <a:buBlip>
                  <a:blip r:embed="rId4"/>
                </a:buBlip>
                <a:tabLst/>
                <a:defRPr/>
              </a:pPr>
              <a:endParaRPr kumimoji="0" lang="es-ES" sz="1000" b="0" i="0" u="none" strike="noStrike" kern="0" cap="none" spc="0" normalizeH="0" baseline="0" noProof="0" dirty="0" err="1" smtClean="0">
                <a:ln>
                  <a:noFill/>
                </a:ln>
                <a:solidFill>
                  <a:sysClr val="windowText" lastClr="000000"/>
                </a:solidFill>
                <a:effectLst/>
                <a:uLnTx/>
                <a:uFillTx/>
                <a:latin typeface="Segoe UI"/>
                <a:ea typeface="+mn-ea"/>
                <a:cs typeface="+mn-cs"/>
              </a:endParaRPr>
            </a:p>
          </p:txBody>
        </p:sp>
        <p:sp>
          <p:nvSpPr>
            <p:cNvPr id="206" name="Rectangle 205"/>
            <p:cNvSpPr/>
            <p:nvPr/>
          </p:nvSpPr>
          <p:spPr>
            <a:xfrm>
              <a:off x="2000249" y="5253987"/>
              <a:ext cx="209551" cy="400050"/>
            </a:xfrm>
            <a:prstGeom prst="rect">
              <a:avLst/>
            </a:prstGeom>
            <a:solidFill>
              <a:srgbClr val="4F81BD">
                <a:lumMod val="40000"/>
                <a:lumOff val="60000"/>
              </a:srgbClr>
            </a:solidFill>
            <a:ln w="25400" cap="flat" cmpd="sng" algn="ctr">
              <a:solidFill>
                <a:srgbClr val="4F81BD"/>
              </a:solidFill>
              <a:prstDash val="solid"/>
            </a:ln>
            <a:effectLst/>
          </p:spPr>
          <p:txBody>
            <a:bodyPr rtlCol="0" anchor="ctr"/>
            <a:lstStyle/>
            <a:p>
              <a:pPr marL="228600" marR="0" lvl="0" indent="-228600" algn="ctr" defTabSz="914363" eaLnBrk="1" fontAlgn="auto" latinLnBrk="0" hangingPunct="1">
                <a:lnSpc>
                  <a:spcPct val="100000"/>
                </a:lnSpc>
                <a:spcBef>
                  <a:spcPts val="0"/>
                </a:spcBef>
                <a:spcAft>
                  <a:spcPts val="0"/>
                </a:spcAft>
                <a:buClrTx/>
                <a:buSzTx/>
                <a:buFontTx/>
                <a:buBlip>
                  <a:blip r:embed="rId4"/>
                </a:buBlip>
                <a:tabLst/>
                <a:defRPr/>
              </a:pPr>
              <a:endParaRPr kumimoji="0" lang="es-ES" sz="1000" b="0" i="0" u="none" strike="noStrike" kern="0" cap="none" spc="0" normalizeH="0" baseline="0" noProof="0" dirty="0" err="1" smtClean="0">
                <a:ln>
                  <a:noFill/>
                </a:ln>
                <a:solidFill>
                  <a:sysClr val="windowText" lastClr="000000"/>
                </a:solidFill>
                <a:effectLst/>
                <a:uLnTx/>
                <a:uFillTx/>
                <a:latin typeface="Segoe UI"/>
                <a:ea typeface="+mn-ea"/>
                <a:cs typeface="+mn-cs"/>
              </a:endParaRPr>
            </a:p>
          </p:txBody>
        </p:sp>
        <p:sp>
          <p:nvSpPr>
            <p:cNvPr id="207" name="Rectangle 206"/>
            <p:cNvSpPr/>
            <p:nvPr/>
          </p:nvSpPr>
          <p:spPr>
            <a:xfrm>
              <a:off x="2209800" y="5253987"/>
              <a:ext cx="209551" cy="400050"/>
            </a:xfrm>
            <a:prstGeom prst="rect">
              <a:avLst/>
            </a:prstGeom>
            <a:solidFill>
              <a:srgbClr val="4F81BD">
                <a:lumMod val="40000"/>
                <a:lumOff val="60000"/>
              </a:srgbClr>
            </a:solidFill>
            <a:ln w="25400" cap="flat" cmpd="sng" algn="ctr">
              <a:solidFill>
                <a:srgbClr val="4F81BD"/>
              </a:solidFill>
              <a:prstDash val="solid"/>
            </a:ln>
            <a:effectLst/>
          </p:spPr>
          <p:txBody>
            <a:bodyPr rtlCol="0" anchor="ctr"/>
            <a:lstStyle/>
            <a:p>
              <a:pPr marL="228600" marR="0" lvl="0" indent="-228600" algn="ctr" defTabSz="914363" eaLnBrk="1" fontAlgn="auto" latinLnBrk="0" hangingPunct="1">
                <a:lnSpc>
                  <a:spcPct val="100000"/>
                </a:lnSpc>
                <a:spcBef>
                  <a:spcPts val="0"/>
                </a:spcBef>
                <a:spcAft>
                  <a:spcPts val="0"/>
                </a:spcAft>
                <a:buClrTx/>
                <a:buSzTx/>
                <a:buFontTx/>
                <a:buBlip>
                  <a:blip r:embed="rId4"/>
                </a:buBlip>
                <a:tabLst/>
                <a:defRPr/>
              </a:pPr>
              <a:endParaRPr kumimoji="0" lang="es-ES" sz="1000" b="0" i="0" u="none" strike="noStrike" kern="0" cap="none" spc="0" normalizeH="0" baseline="0" noProof="0" dirty="0" err="1" smtClean="0">
                <a:ln>
                  <a:noFill/>
                </a:ln>
                <a:solidFill>
                  <a:sysClr val="windowText" lastClr="000000"/>
                </a:solidFill>
                <a:effectLst/>
                <a:uLnTx/>
                <a:uFillTx/>
                <a:latin typeface="Segoe UI"/>
                <a:ea typeface="+mn-ea"/>
                <a:cs typeface="+mn-cs"/>
              </a:endParaRPr>
            </a:p>
          </p:txBody>
        </p:sp>
        <p:sp>
          <p:nvSpPr>
            <p:cNvPr id="208" name="Rectangle 207"/>
            <p:cNvSpPr/>
            <p:nvPr/>
          </p:nvSpPr>
          <p:spPr>
            <a:xfrm>
              <a:off x="2419351" y="5259699"/>
              <a:ext cx="209551" cy="400050"/>
            </a:xfrm>
            <a:prstGeom prst="rect">
              <a:avLst/>
            </a:prstGeom>
            <a:solidFill>
              <a:srgbClr val="4F81BD">
                <a:lumMod val="40000"/>
                <a:lumOff val="60000"/>
              </a:srgbClr>
            </a:solidFill>
            <a:ln w="25400" cap="flat" cmpd="sng" algn="ctr">
              <a:solidFill>
                <a:srgbClr val="4F81BD"/>
              </a:solidFill>
              <a:prstDash val="solid"/>
            </a:ln>
            <a:effectLst/>
          </p:spPr>
          <p:txBody>
            <a:bodyPr rtlCol="0" anchor="ctr"/>
            <a:lstStyle/>
            <a:p>
              <a:pPr marL="228600" marR="0" lvl="0" indent="-228600" algn="ctr" defTabSz="914363" eaLnBrk="1" fontAlgn="auto" latinLnBrk="0" hangingPunct="1">
                <a:lnSpc>
                  <a:spcPct val="100000"/>
                </a:lnSpc>
                <a:spcBef>
                  <a:spcPts val="0"/>
                </a:spcBef>
                <a:spcAft>
                  <a:spcPts val="0"/>
                </a:spcAft>
                <a:buClrTx/>
                <a:buSzTx/>
                <a:buFontTx/>
                <a:buBlip>
                  <a:blip r:embed="rId4"/>
                </a:buBlip>
                <a:tabLst/>
                <a:defRPr/>
              </a:pPr>
              <a:endParaRPr kumimoji="0" lang="es-ES" sz="1000" b="0" i="0" u="none" strike="noStrike" kern="0" cap="none" spc="0" normalizeH="0" baseline="0" noProof="0" dirty="0" err="1" smtClean="0">
                <a:ln>
                  <a:noFill/>
                </a:ln>
                <a:solidFill>
                  <a:sysClr val="windowText" lastClr="000000"/>
                </a:solidFill>
                <a:effectLst/>
                <a:uLnTx/>
                <a:uFillTx/>
                <a:latin typeface="Segoe UI"/>
                <a:ea typeface="+mn-ea"/>
                <a:cs typeface="+mn-cs"/>
              </a:endParaRPr>
            </a:p>
          </p:txBody>
        </p:sp>
        <p:sp>
          <p:nvSpPr>
            <p:cNvPr id="209" name="Rectangle 208"/>
            <p:cNvSpPr/>
            <p:nvPr/>
          </p:nvSpPr>
          <p:spPr>
            <a:xfrm>
              <a:off x="2628902" y="5259699"/>
              <a:ext cx="209551" cy="400050"/>
            </a:xfrm>
            <a:prstGeom prst="rect">
              <a:avLst/>
            </a:prstGeom>
            <a:solidFill>
              <a:srgbClr val="4F81BD">
                <a:lumMod val="40000"/>
                <a:lumOff val="60000"/>
              </a:srgbClr>
            </a:solidFill>
            <a:ln w="25400" cap="flat" cmpd="sng" algn="ctr">
              <a:solidFill>
                <a:srgbClr val="4F81BD"/>
              </a:solidFill>
              <a:prstDash val="solid"/>
            </a:ln>
            <a:effectLst/>
          </p:spPr>
          <p:txBody>
            <a:bodyPr rtlCol="0" anchor="ctr"/>
            <a:lstStyle/>
            <a:p>
              <a:pPr marL="228600" marR="0" lvl="0" indent="-228600" algn="ctr" defTabSz="914363" eaLnBrk="1" fontAlgn="auto" latinLnBrk="0" hangingPunct="1">
                <a:lnSpc>
                  <a:spcPct val="100000"/>
                </a:lnSpc>
                <a:spcBef>
                  <a:spcPts val="0"/>
                </a:spcBef>
                <a:spcAft>
                  <a:spcPts val="0"/>
                </a:spcAft>
                <a:buClrTx/>
                <a:buSzTx/>
                <a:buFontTx/>
                <a:buBlip>
                  <a:blip r:embed="rId4"/>
                </a:buBlip>
                <a:tabLst/>
                <a:defRPr/>
              </a:pPr>
              <a:endParaRPr kumimoji="0" lang="es-ES" sz="1000" b="0" i="0" u="none" strike="noStrike" kern="0" cap="none" spc="0" normalizeH="0" baseline="0" noProof="0" dirty="0" err="1" smtClean="0">
                <a:ln>
                  <a:noFill/>
                </a:ln>
                <a:solidFill>
                  <a:sysClr val="windowText" lastClr="000000"/>
                </a:solidFill>
                <a:effectLst/>
                <a:uLnTx/>
                <a:uFillTx/>
                <a:latin typeface="Segoe UI"/>
                <a:ea typeface="+mn-ea"/>
                <a:cs typeface="+mn-cs"/>
              </a:endParaRPr>
            </a:p>
          </p:txBody>
        </p:sp>
        <p:sp>
          <p:nvSpPr>
            <p:cNvPr id="210" name="Rectangle 209"/>
            <p:cNvSpPr/>
            <p:nvPr/>
          </p:nvSpPr>
          <p:spPr>
            <a:xfrm>
              <a:off x="2838453" y="5253473"/>
              <a:ext cx="209551" cy="400050"/>
            </a:xfrm>
            <a:prstGeom prst="rect">
              <a:avLst/>
            </a:prstGeom>
            <a:solidFill>
              <a:srgbClr val="4F81BD">
                <a:lumMod val="40000"/>
                <a:lumOff val="60000"/>
              </a:srgbClr>
            </a:solidFill>
            <a:ln w="25400" cap="flat" cmpd="sng" algn="ctr">
              <a:solidFill>
                <a:srgbClr val="4F81BD"/>
              </a:solidFill>
              <a:prstDash val="solid"/>
            </a:ln>
            <a:effectLst/>
          </p:spPr>
          <p:txBody>
            <a:bodyPr rtlCol="0" anchor="ctr"/>
            <a:lstStyle/>
            <a:p>
              <a:pPr marL="228600" marR="0" lvl="0" indent="-228600" algn="ctr" defTabSz="914363" eaLnBrk="1" fontAlgn="auto" latinLnBrk="0" hangingPunct="1">
                <a:lnSpc>
                  <a:spcPct val="100000"/>
                </a:lnSpc>
                <a:spcBef>
                  <a:spcPts val="0"/>
                </a:spcBef>
                <a:spcAft>
                  <a:spcPts val="0"/>
                </a:spcAft>
                <a:buClrTx/>
                <a:buSzTx/>
                <a:buFontTx/>
                <a:buBlip>
                  <a:blip r:embed="rId4"/>
                </a:buBlip>
                <a:tabLst/>
                <a:defRPr/>
              </a:pPr>
              <a:endParaRPr kumimoji="0" lang="es-ES" sz="1000" b="0" i="0" u="none" strike="noStrike" kern="0" cap="none" spc="0" normalizeH="0" baseline="0" noProof="0" dirty="0" err="1" smtClean="0">
                <a:ln>
                  <a:noFill/>
                </a:ln>
                <a:solidFill>
                  <a:sysClr val="windowText" lastClr="000000"/>
                </a:solidFill>
                <a:effectLst/>
                <a:uLnTx/>
                <a:uFillTx/>
                <a:latin typeface="Segoe UI"/>
                <a:ea typeface="+mn-ea"/>
                <a:cs typeface="+mn-cs"/>
              </a:endParaRPr>
            </a:p>
          </p:txBody>
        </p:sp>
        <p:sp>
          <p:nvSpPr>
            <p:cNvPr id="211" name="Rectangle 210"/>
            <p:cNvSpPr/>
            <p:nvPr/>
          </p:nvSpPr>
          <p:spPr>
            <a:xfrm>
              <a:off x="3048004" y="5253473"/>
              <a:ext cx="209551" cy="400050"/>
            </a:xfrm>
            <a:prstGeom prst="rect">
              <a:avLst/>
            </a:prstGeom>
            <a:solidFill>
              <a:srgbClr val="4F81BD">
                <a:lumMod val="40000"/>
                <a:lumOff val="60000"/>
              </a:srgbClr>
            </a:solidFill>
            <a:ln w="25400" cap="flat" cmpd="sng" algn="ctr">
              <a:solidFill>
                <a:srgbClr val="4F81BD"/>
              </a:solidFill>
              <a:prstDash val="solid"/>
            </a:ln>
            <a:effectLst/>
          </p:spPr>
          <p:txBody>
            <a:bodyPr rtlCol="0" anchor="ctr"/>
            <a:lstStyle/>
            <a:p>
              <a:pPr marL="228600" marR="0" lvl="0" indent="-228600" algn="ctr" defTabSz="914363" eaLnBrk="1" fontAlgn="auto" latinLnBrk="0" hangingPunct="1">
                <a:lnSpc>
                  <a:spcPct val="100000"/>
                </a:lnSpc>
                <a:spcBef>
                  <a:spcPts val="0"/>
                </a:spcBef>
                <a:spcAft>
                  <a:spcPts val="0"/>
                </a:spcAft>
                <a:buClrTx/>
                <a:buSzTx/>
                <a:buFontTx/>
                <a:buBlip>
                  <a:blip r:embed="rId4"/>
                </a:buBlip>
                <a:tabLst/>
                <a:defRPr/>
              </a:pPr>
              <a:endParaRPr kumimoji="0" lang="es-ES" sz="1000" b="0" i="0" u="none" strike="noStrike" kern="0" cap="none" spc="0" normalizeH="0" baseline="0" noProof="0" dirty="0" err="1" smtClean="0">
                <a:ln>
                  <a:noFill/>
                </a:ln>
                <a:solidFill>
                  <a:sysClr val="windowText" lastClr="000000"/>
                </a:solidFill>
                <a:effectLst/>
                <a:uLnTx/>
                <a:uFillTx/>
                <a:latin typeface="Segoe UI"/>
                <a:ea typeface="+mn-ea"/>
                <a:cs typeface="+mn-cs"/>
              </a:endParaRPr>
            </a:p>
          </p:txBody>
        </p:sp>
        <p:sp>
          <p:nvSpPr>
            <p:cNvPr id="212" name="Rectangle 211"/>
            <p:cNvSpPr/>
            <p:nvPr/>
          </p:nvSpPr>
          <p:spPr>
            <a:xfrm>
              <a:off x="3257555" y="5259185"/>
              <a:ext cx="209551" cy="400050"/>
            </a:xfrm>
            <a:prstGeom prst="rect">
              <a:avLst/>
            </a:prstGeom>
            <a:solidFill>
              <a:srgbClr val="4F81BD">
                <a:lumMod val="40000"/>
                <a:lumOff val="60000"/>
              </a:srgbClr>
            </a:solidFill>
            <a:ln w="25400" cap="flat" cmpd="sng" algn="ctr">
              <a:solidFill>
                <a:srgbClr val="4F81BD"/>
              </a:solidFill>
              <a:prstDash val="solid"/>
            </a:ln>
            <a:effectLst/>
          </p:spPr>
          <p:txBody>
            <a:bodyPr rtlCol="0" anchor="ctr"/>
            <a:lstStyle/>
            <a:p>
              <a:pPr marL="228600" marR="0" lvl="0" indent="-228600" algn="ctr" defTabSz="914363" eaLnBrk="1" fontAlgn="auto" latinLnBrk="0" hangingPunct="1">
                <a:lnSpc>
                  <a:spcPct val="100000"/>
                </a:lnSpc>
                <a:spcBef>
                  <a:spcPts val="0"/>
                </a:spcBef>
                <a:spcAft>
                  <a:spcPts val="0"/>
                </a:spcAft>
                <a:buClrTx/>
                <a:buSzTx/>
                <a:buFontTx/>
                <a:buBlip>
                  <a:blip r:embed="rId4"/>
                </a:buBlip>
                <a:tabLst/>
                <a:defRPr/>
              </a:pPr>
              <a:endParaRPr kumimoji="0" lang="es-ES" sz="1000" b="0" i="0" u="none" strike="noStrike" kern="0" cap="none" spc="0" normalizeH="0" baseline="0" noProof="0" dirty="0" err="1" smtClean="0">
                <a:ln>
                  <a:noFill/>
                </a:ln>
                <a:solidFill>
                  <a:sysClr val="windowText" lastClr="000000"/>
                </a:solidFill>
                <a:effectLst/>
                <a:uLnTx/>
                <a:uFillTx/>
                <a:latin typeface="Segoe UI"/>
                <a:ea typeface="+mn-ea"/>
                <a:cs typeface="+mn-cs"/>
              </a:endParaRPr>
            </a:p>
          </p:txBody>
        </p:sp>
        <p:sp>
          <p:nvSpPr>
            <p:cNvPr id="213" name="Rectangle 212"/>
            <p:cNvSpPr/>
            <p:nvPr/>
          </p:nvSpPr>
          <p:spPr>
            <a:xfrm>
              <a:off x="3467106" y="5259185"/>
              <a:ext cx="209551" cy="400050"/>
            </a:xfrm>
            <a:prstGeom prst="rect">
              <a:avLst/>
            </a:prstGeom>
            <a:solidFill>
              <a:srgbClr val="4F81BD">
                <a:lumMod val="40000"/>
                <a:lumOff val="60000"/>
              </a:srgbClr>
            </a:solidFill>
            <a:ln w="25400" cap="flat" cmpd="sng" algn="ctr">
              <a:solidFill>
                <a:srgbClr val="4F81BD"/>
              </a:solidFill>
              <a:prstDash val="solid"/>
            </a:ln>
            <a:effectLst/>
          </p:spPr>
          <p:txBody>
            <a:bodyPr rtlCol="0" anchor="ctr"/>
            <a:lstStyle/>
            <a:p>
              <a:pPr marL="228600" marR="0" lvl="0" indent="-228600" algn="ctr" defTabSz="914363" eaLnBrk="1" fontAlgn="auto" latinLnBrk="0" hangingPunct="1">
                <a:lnSpc>
                  <a:spcPct val="100000"/>
                </a:lnSpc>
                <a:spcBef>
                  <a:spcPts val="0"/>
                </a:spcBef>
                <a:spcAft>
                  <a:spcPts val="0"/>
                </a:spcAft>
                <a:buClrTx/>
                <a:buSzTx/>
                <a:buFontTx/>
                <a:buBlip>
                  <a:blip r:embed="rId4"/>
                </a:buBlip>
                <a:tabLst/>
                <a:defRPr/>
              </a:pPr>
              <a:endParaRPr kumimoji="0" lang="es-ES" sz="1000" b="0" i="0" u="none" strike="noStrike" kern="0" cap="none" spc="0" normalizeH="0" baseline="0" noProof="0" dirty="0" err="1" smtClean="0">
                <a:ln>
                  <a:noFill/>
                </a:ln>
                <a:solidFill>
                  <a:sysClr val="windowText" lastClr="000000"/>
                </a:solidFill>
                <a:effectLst/>
                <a:uLnTx/>
                <a:uFillTx/>
                <a:latin typeface="Segoe UI"/>
                <a:ea typeface="+mn-ea"/>
                <a:cs typeface="+mn-cs"/>
              </a:endParaRPr>
            </a:p>
          </p:txBody>
        </p:sp>
        <p:sp>
          <p:nvSpPr>
            <p:cNvPr id="214" name="Rectangle 213"/>
            <p:cNvSpPr/>
            <p:nvPr/>
          </p:nvSpPr>
          <p:spPr>
            <a:xfrm>
              <a:off x="4086221" y="5258594"/>
              <a:ext cx="209551" cy="400050"/>
            </a:xfrm>
            <a:prstGeom prst="rect">
              <a:avLst/>
            </a:prstGeom>
            <a:solidFill>
              <a:srgbClr val="4F81BD">
                <a:lumMod val="40000"/>
                <a:lumOff val="60000"/>
              </a:srgbClr>
            </a:solidFill>
            <a:ln w="25400" cap="flat" cmpd="sng" algn="ctr">
              <a:solidFill>
                <a:srgbClr val="4F81BD"/>
              </a:solidFill>
              <a:prstDash val="solid"/>
            </a:ln>
            <a:effectLst/>
          </p:spPr>
          <p:txBody>
            <a:bodyPr rtlCol="0" anchor="ctr"/>
            <a:lstStyle/>
            <a:p>
              <a:pPr marL="228600" marR="0" lvl="0" indent="-228600" algn="ctr" defTabSz="914363" eaLnBrk="1" fontAlgn="auto" latinLnBrk="0" hangingPunct="1">
                <a:lnSpc>
                  <a:spcPct val="100000"/>
                </a:lnSpc>
                <a:spcBef>
                  <a:spcPts val="0"/>
                </a:spcBef>
                <a:spcAft>
                  <a:spcPts val="0"/>
                </a:spcAft>
                <a:buClrTx/>
                <a:buSzTx/>
                <a:buFontTx/>
                <a:buBlip>
                  <a:blip r:embed="rId4"/>
                </a:buBlip>
                <a:tabLst/>
                <a:defRPr/>
              </a:pPr>
              <a:endParaRPr kumimoji="0" lang="es-ES" sz="1000" b="0" i="0" u="none" strike="noStrike" kern="0" cap="none" spc="0" normalizeH="0" baseline="0" noProof="0" dirty="0" err="1" smtClean="0">
                <a:ln>
                  <a:noFill/>
                </a:ln>
                <a:solidFill>
                  <a:sysClr val="windowText" lastClr="000000"/>
                </a:solidFill>
                <a:effectLst/>
                <a:uLnTx/>
                <a:uFillTx/>
                <a:latin typeface="Segoe UI"/>
                <a:ea typeface="+mn-ea"/>
                <a:cs typeface="+mn-cs"/>
              </a:endParaRPr>
            </a:p>
          </p:txBody>
        </p:sp>
        <p:sp>
          <p:nvSpPr>
            <p:cNvPr id="215" name="Rectangle 214"/>
            <p:cNvSpPr/>
            <p:nvPr/>
          </p:nvSpPr>
          <p:spPr>
            <a:xfrm>
              <a:off x="4295772" y="5258594"/>
              <a:ext cx="209551" cy="400050"/>
            </a:xfrm>
            <a:prstGeom prst="rect">
              <a:avLst/>
            </a:prstGeom>
            <a:solidFill>
              <a:srgbClr val="4F81BD">
                <a:lumMod val="40000"/>
                <a:lumOff val="60000"/>
              </a:srgbClr>
            </a:solidFill>
            <a:ln w="25400" cap="flat" cmpd="sng" algn="ctr">
              <a:solidFill>
                <a:srgbClr val="4F81BD"/>
              </a:solidFill>
              <a:prstDash val="solid"/>
            </a:ln>
            <a:effectLst/>
          </p:spPr>
          <p:txBody>
            <a:bodyPr rtlCol="0" anchor="ctr"/>
            <a:lstStyle/>
            <a:p>
              <a:pPr marL="228600" marR="0" lvl="0" indent="-228600" algn="ctr" defTabSz="914363" eaLnBrk="1" fontAlgn="auto" latinLnBrk="0" hangingPunct="1">
                <a:lnSpc>
                  <a:spcPct val="100000"/>
                </a:lnSpc>
                <a:spcBef>
                  <a:spcPts val="0"/>
                </a:spcBef>
                <a:spcAft>
                  <a:spcPts val="0"/>
                </a:spcAft>
                <a:buClrTx/>
                <a:buSzTx/>
                <a:buFontTx/>
                <a:buBlip>
                  <a:blip r:embed="rId4"/>
                </a:buBlip>
                <a:tabLst/>
                <a:defRPr/>
              </a:pPr>
              <a:endParaRPr kumimoji="0" lang="es-ES" sz="1000" b="0" i="0" u="none" strike="noStrike" kern="0" cap="none" spc="0" normalizeH="0" baseline="0" noProof="0" dirty="0" err="1" smtClean="0">
                <a:ln>
                  <a:noFill/>
                </a:ln>
                <a:solidFill>
                  <a:sysClr val="windowText" lastClr="000000"/>
                </a:solidFill>
                <a:effectLst/>
                <a:uLnTx/>
                <a:uFillTx/>
                <a:latin typeface="Segoe UI"/>
                <a:ea typeface="+mn-ea"/>
                <a:cs typeface="+mn-cs"/>
              </a:endParaRPr>
            </a:p>
          </p:txBody>
        </p:sp>
        <p:sp>
          <p:nvSpPr>
            <p:cNvPr id="216" name="Rectangle 215"/>
            <p:cNvSpPr/>
            <p:nvPr/>
          </p:nvSpPr>
          <p:spPr>
            <a:xfrm>
              <a:off x="4505323" y="5252368"/>
              <a:ext cx="209551" cy="400050"/>
            </a:xfrm>
            <a:prstGeom prst="rect">
              <a:avLst/>
            </a:prstGeom>
            <a:solidFill>
              <a:srgbClr val="4F81BD">
                <a:lumMod val="40000"/>
                <a:lumOff val="60000"/>
              </a:srgbClr>
            </a:solidFill>
            <a:ln w="25400" cap="flat" cmpd="sng" algn="ctr">
              <a:solidFill>
                <a:srgbClr val="4F81BD"/>
              </a:solidFill>
              <a:prstDash val="solid"/>
            </a:ln>
            <a:effectLst/>
          </p:spPr>
          <p:txBody>
            <a:bodyPr rtlCol="0" anchor="ctr"/>
            <a:lstStyle/>
            <a:p>
              <a:pPr marL="228600" marR="0" lvl="0" indent="-228600" algn="ctr" defTabSz="914363" eaLnBrk="1" fontAlgn="auto" latinLnBrk="0" hangingPunct="1">
                <a:lnSpc>
                  <a:spcPct val="100000"/>
                </a:lnSpc>
                <a:spcBef>
                  <a:spcPts val="0"/>
                </a:spcBef>
                <a:spcAft>
                  <a:spcPts val="0"/>
                </a:spcAft>
                <a:buClrTx/>
                <a:buSzTx/>
                <a:buFontTx/>
                <a:buBlip>
                  <a:blip r:embed="rId4"/>
                </a:buBlip>
                <a:tabLst/>
                <a:defRPr/>
              </a:pPr>
              <a:endParaRPr kumimoji="0" lang="es-ES" sz="1000" b="0" i="0" u="none" strike="noStrike" kern="0" cap="none" spc="0" normalizeH="0" baseline="0" noProof="0" dirty="0" err="1" smtClean="0">
                <a:ln>
                  <a:noFill/>
                </a:ln>
                <a:solidFill>
                  <a:sysClr val="windowText" lastClr="000000"/>
                </a:solidFill>
                <a:effectLst/>
                <a:uLnTx/>
                <a:uFillTx/>
                <a:latin typeface="Segoe UI"/>
                <a:ea typeface="+mn-ea"/>
                <a:cs typeface="+mn-cs"/>
              </a:endParaRPr>
            </a:p>
          </p:txBody>
        </p:sp>
        <p:sp>
          <p:nvSpPr>
            <p:cNvPr id="217" name="Rectangle 216"/>
            <p:cNvSpPr/>
            <p:nvPr/>
          </p:nvSpPr>
          <p:spPr>
            <a:xfrm>
              <a:off x="4714874" y="5252368"/>
              <a:ext cx="209551" cy="400050"/>
            </a:xfrm>
            <a:prstGeom prst="rect">
              <a:avLst/>
            </a:prstGeom>
            <a:solidFill>
              <a:srgbClr val="4F81BD">
                <a:lumMod val="40000"/>
                <a:lumOff val="60000"/>
              </a:srgbClr>
            </a:solidFill>
            <a:ln w="25400" cap="flat" cmpd="sng" algn="ctr">
              <a:solidFill>
                <a:srgbClr val="4F81BD"/>
              </a:solidFill>
              <a:prstDash val="solid"/>
            </a:ln>
            <a:effectLst/>
          </p:spPr>
          <p:txBody>
            <a:bodyPr rtlCol="0" anchor="ctr"/>
            <a:lstStyle/>
            <a:p>
              <a:pPr marL="228600" marR="0" lvl="0" indent="-228600" algn="ctr" defTabSz="914363" eaLnBrk="1" fontAlgn="auto" latinLnBrk="0" hangingPunct="1">
                <a:lnSpc>
                  <a:spcPct val="100000"/>
                </a:lnSpc>
                <a:spcBef>
                  <a:spcPts val="0"/>
                </a:spcBef>
                <a:spcAft>
                  <a:spcPts val="0"/>
                </a:spcAft>
                <a:buClrTx/>
                <a:buSzTx/>
                <a:buFontTx/>
                <a:buBlip>
                  <a:blip r:embed="rId4"/>
                </a:buBlip>
                <a:tabLst/>
                <a:defRPr/>
              </a:pPr>
              <a:endParaRPr kumimoji="0" lang="es-ES" sz="1000" b="0" i="0" u="none" strike="noStrike" kern="0" cap="none" spc="0" normalizeH="0" baseline="0" noProof="0" dirty="0" err="1" smtClean="0">
                <a:ln>
                  <a:noFill/>
                </a:ln>
                <a:solidFill>
                  <a:sysClr val="windowText" lastClr="000000"/>
                </a:solidFill>
                <a:effectLst/>
                <a:uLnTx/>
                <a:uFillTx/>
                <a:latin typeface="Segoe UI"/>
                <a:ea typeface="+mn-ea"/>
                <a:cs typeface="+mn-cs"/>
              </a:endParaRPr>
            </a:p>
          </p:txBody>
        </p:sp>
        <p:sp>
          <p:nvSpPr>
            <p:cNvPr id="218" name="Rectangle 217"/>
            <p:cNvSpPr/>
            <p:nvPr/>
          </p:nvSpPr>
          <p:spPr>
            <a:xfrm>
              <a:off x="4924425" y="5258080"/>
              <a:ext cx="209551" cy="400050"/>
            </a:xfrm>
            <a:prstGeom prst="rect">
              <a:avLst/>
            </a:prstGeom>
            <a:solidFill>
              <a:srgbClr val="4F81BD">
                <a:lumMod val="40000"/>
                <a:lumOff val="60000"/>
              </a:srgbClr>
            </a:solidFill>
            <a:ln w="25400" cap="flat" cmpd="sng" algn="ctr">
              <a:solidFill>
                <a:srgbClr val="4F81BD"/>
              </a:solidFill>
              <a:prstDash val="solid"/>
            </a:ln>
            <a:effectLst/>
          </p:spPr>
          <p:txBody>
            <a:bodyPr rtlCol="0" anchor="ctr"/>
            <a:lstStyle/>
            <a:p>
              <a:pPr marL="228600" marR="0" lvl="0" indent="-228600" algn="ctr" defTabSz="914363" eaLnBrk="1" fontAlgn="auto" latinLnBrk="0" hangingPunct="1">
                <a:lnSpc>
                  <a:spcPct val="100000"/>
                </a:lnSpc>
                <a:spcBef>
                  <a:spcPts val="0"/>
                </a:spcBef>
                <a:spcAft>
                  <a:spcPts val="0"/>
                </a:spcAft>
                <a:buClrTx/>
                <a:buSzTx/>
                <a:buFontTx/>
                <a:buBlip>
                  <a:blip r:embed="rId4"/>
                </a:buBlip>
                <a:tabLst/>
                <a:defRPr/>
              </a:pPr>
              <a:endParaRPr kumimoji="0" lang="es-ES" sz="1000" b="0" i="0" u="none" strike="noStrike" kern="0" cap="none" spc="0" normalizeH="0" baseline="0" noProof="0" dirty="0" err="1" smtClean="0">
                <a:ln>
                  <a:noFill/>
                </a:ln>
                <a:solidFill>
                  <a:sysClr val="windowText" lastClr="000000"/>
                </a:solidFill>
                <a:effectLst/>
                <a:uLnTx/>
                <a:uFillTx/>
                <a:latin typeface="Segoe UI"/>
                <a:ea typeface="+mn-ea"/>
                <a:cs typeface="+mn-cs"/>
              </a:endParaRPr>
            </a:p>
          </p:txBody>
        </p:sp>
        <p:sp>
          <p:nvSpPr>
            <p:cNvPr id="219" name="Rectangle 218"/>
            <p:cNvSpPr/>
            <p:nvPr/>
          </p:nvSpPr>
          <p:spPr>
            <a:xfrm>
              <a:off x="5133976" y="5258080"/>
              <a:ext cx="209551" cy="400050"/>
            </a:xfrm>
            <a:prstGeom prst="rect">
              <a:avLst/>
            </a:prstGeom>
            <a:solidFill>
              <a:srgbClr val="4F81BD">
                <a:lumMod val="40000"/>
                <a:lumOff val="60000"/>
              </a:srgbClr>
            </a:solidFill>
            <a:ln w="25400" cap="flat" cmpd="sng" algn="ctr">
              <a:solidFill>
                <a:srgbClr val="4F81BD"/>
              </a:solidFill>
              <a:prstDash val="solid"/>
            </a:ln>
            <a:effectLst/>
          </p:spPr>
          <p:txBody>
            <a:bodyPr rtlCol="0" anchor="ctr"/>
            <a:lstStyle/>
            <a:p>
              <a:pPr marL="228600" marR="0" lvl="0" indent="-228600" algn="ctr" defTabSz="914363" eaLnBrk="1" fontAlgn="auto" latinLnBrk="0" hangingPunct="1">
                <a:lnSpc>
                  <a:spcPct val="100000"/>
                </a:lnSpc>
                <a:spcBef>
                  <a:spcPts val="0"/>
                </a:spcBef>
                <a:spcAft>
                  <a:spcPts val="0"/>
                </a:spcAft>
                <a:buClrTx/>
                <a:buSzTx/>
                <a:buFontTx/>
                <a:buBlip>
                  <a:blip r:embed="rId4"/>
                </a:buBlip>
                <a:tabLst/>
                <a:defRPr/>
              </a:pPr>
              <a:endParaRPr kumimoji="0" lang="es-ES" sz="1000" b="0" i="0" u="none" strike="noStrike" kern="0" cap="none" spc="0" normalizeH="0" baseline="0" noProof="0" dirty="0" err="1" smtClean="0">
                <a:ln>
                  <a:noFill/>
                </a:ln>
                <a:solidFill>
                  <a:sysClr val="windowText" lastClr="000000"/>
                </a:solidFill>
                <a:effectLst/>
                <a:uLnTx/>
                <a:uFillTx/>
                <a:latin typeface="Segoe UI"/>
                <a:ea typeface="+mn-ea"/>
                <a:cs typeface="+mn-cs"/>
              </a:endParaRPr>
            </a:p>
          </p:txBody>
        </p:sp>
        <p:sp>
          <p:nvSpPr>
            <p:cNvPr id="220" name="Rectangle 219"/>
            <p:cNvSpPr/>
            <p:nvPr/>
          </p:nvSpPr>
          <p:spPr>
            <a:xfrm>
              <a:off x="5348279" y="5271932"/>
              <a:ext cx="209551" cy="400050"/>
            </a:xfrm>
            <a:prstGeom prst="rect">
              <a:avLst/>
            </a:prstGeom>
            <a:solidFill>
              <a:srgbClr val="4F81BD">
                <a:lumMod val="40000"/>
                <a:lumOff val="60000"/>
              </a:srgbClr>
            </a:solidFill>
            <a:ln w="25400" cap="flat" cmpd="sng" algn="ctr">
              <a:solidFill>
                <a:srgbClr val="4F81BD"/>
              </a:solidFill>
              <a:prstDash val="solid"/>
            </a:ln>
            <a:effectLst/>
          </p:spPr>
          <p:txBody>
            <a:bodyPr rtlCol="0" anchor="ctr"/>
            <a:lstStyle/>
            <a:p>
              <a:pPr marL="228600" marR="0" lvl="0" indent="-228600" algn="ctr" defTabSz="914363" eaLnBrk="1" fontAlgn="auto" latinLnBrk="0" hangingPunct="1">
                <a:lnSpc>
                  <a:spcPct val="100000"/>
                </a:lnSpc>
                <a:spcBef>
                  <a:spcPts val="0"/>
                </a:spcBef>
                <a:spcAft>
                  <a:spcPts val="0"/>
                </a:spcAft>
                <a:buClrTx/>
                <a:buSzTx/>
                <a:buFontTx/>
                <a:buBlip>
                  <a:blip r:embed="rId4"/>
                </a:buBlip>
                <a:tabLst/>
                <a:defRPr/>
              </a:pPr>
              <a:endParaRPr kumimoji="0" lang="es-ES" sz="1000" b="0" i="0" u="none" strike="noStrike" kern="0" cap="none" spc="0" normalizeH="0" baseline="0" noProof="0" dirty="0" err="1" smtClean="0">
                <a:ln>
                  <a:noFill/>
                </a:ln>
                <a:solidFill>
                  <a:sysClr val="windowText" lastClr="000000"/>
                </a:solidFill>
                <a:effectLst/>
                <a:uLnTx/>
                <a:uFillTx/>
                <a:latin typeface="Segoe UI"/>
                <a:ea typeface="+mn-ea"/>
                <a:cs typeface="+mn-cs"/>
              </a:endParaRPr>
            </a:p>
          </p:txBody>
        </p:sp>
        <p:sp>
          <p:nvSpPr>
            <p:cNvPr id="221" name="Rectangle 220"/>
            <p:cNvSpPr/>
            <p:nvPr/>
          </p:nvSpPr>
          <p:spPr>
            <a:xfrm>
              <a:off x="5557830" y="5271932"/>
              <a:ext cx="209551" cy="400050"/>
            </a:xfrm>
            <a:prstGeom prst="rect">
              <a:avLst/>
            </a:prstGeom>
            <a:solidFill>
              <a:srgbClr val="4F81BD">
                <a:lumMod val="40000"/>
                <a:lumOff val="60000"/>
              </a:srgbClr>
            </a:solidFill>
            <a:ln w="25400" cap="flat" cmpd="sng" algn="ctr">
              <a:solidFill>
                <a:srgbClr val="4F81BD"/>
              </a:solidFill>
              <a:prstDash val="solid"/>
            </a:ln>
            <a:effectLst/>
          </p:spPr>
          <p:txBody>
            <a:bodyPr rtlCol="0" anchor="ctr"/>
            <a:lstStyle/>
            <a:p>
              <a:pPr marL="228600" marR="0" lvl="0" indent="-228600" algn="ctr" defTabSz="914363" eaLnBrk="1" fontAlgn="auto" latinLnBrk="0" hangingPunct="1">
                <a:lnSpc>
                  <a:spcPct val="100000"/>
                </a:lnSpc>
                <a:spcBef>
                  <a:spcPts val="0"/>
                </a:spcBef>
                <a:spcAft>
                  <a:spcPts val="0"/>
                </a:spcAft>
                <a:buClrTx/>
                <a:buSzTx/>
                <a:buFontTx/>
                <a:buBlip>
                  <a:blip r:embed="rId4"/>
                </a:buBlip>
                <a:tabLst/>
                <a:defRPr/>
              </a:pPr>
              <a:endParaRPr kumimoji="0" lang="es-ES" sz="1000" b="0" i="0" u="none" strike="noStrike" kern="0" cap="none" spc="0" normalizeH="0" baseline="0" noProof="0" dirty="0" err="1" smtClean="0">
                <a:ln>
                  <a:noFill/>
                </a:ln>
                <a:solidFill>
                  <a:sysClr val="windowText" lastClr="000000"/>
                </a:solidFill>
                <a:effectLst/>
                <a:uLnTx/>
                <a:uFillTx/>
                <a:latin typeface="Segoe UI"/>
                <a:ea typeface="+mn-ea"/>
                <a:cs typeface="+mn-cs"/>
              </a:endParaRPr>
            </a:p>
          </p:txBody>
        </p:sp>
        <p:sp>
          <p:nvSpPr>
            <p:cNvPr id="222" name="Rectangle 221"/>
            <p:cNvSpPr/>
            <p:nvPr/>
          </p:nvSpPr>
          <p:spPr>
            <a:xfrm>
              <a:off x="6815136" y="5277130"/>
              <a:ext cx="209551" cy="400050"/>
            </a:xfrm>
            <a:prstGeom prst="rect">
              <a:avLst/>
            </a:prstGeom>
            <a:solidFill>
              <a:srgbClr val="4F81BD">
                <a:lumMod val="40000"/>
                <a:lumOff val="60000"/>
              </a:srgbClr>
            </a:solidFill>
            <a:ln w="25400" cap="flat" cmpd="sng" algn="ctr">
              <a:solidFill>
                <a:srgbClr val="4F81BD"/>
              </a:solidFill>
              <a:prstDash val="solid"/>
            </a:ln>
            <a:effectLst/>
          </p:spPr>
          <p:txBody>
            <a:bodyPr rtlCol="0" anchor="ctr"/>
            <a:lstStyle/>
            <a:p>
              <a:pPr marL="228600" marR="0" lvl="0" indent="-228600" algn="ctr" defTabSz="914363" eaLnBrk="1" fontAlgn="auto" latinLnBrk="0" hangingPunct="1">
                <a:lnSpc>
                  <a:spcPct val="100000"/>
                </a:lnSpc>
                <a:spcBef>
                  <a:spcPts val="0"/>
                </a:spcBef>
                <a:spcAft>
                  <a:spcPts val="0"/>
                </a:spcAft>
                <a:buClrTx/>
                <a:buSzTx/>
                <a:buFontTx/>
                <a:buBlip>
                  <a:blip r:embed="rId4"/>
                </a:buBlip>
                <a:tabLst/>
                <a:defRPr/>
              </a:pPr>
              <a:endParaRPr kumimoji="0" lang="es-ES" sz="1000" b="0" i="0" u="none" strike="noStrike" kern="0" cap="none" spc="0" normalizeH="0" baseline="0" noProof="0" dirty="0" err="1" smtClean="0">
                <a:ln>
                  <a:noFill/>
                </a:ln>
                <a:solidFill>
                  <a:sysClr val="windowText" lastClr="000000"/>
                </a:solidFill>
                <a:effectLst/>
                <a:uLnTx/>
                <a:uFillTx/>
                <a:latin typeface="Segoe UI"/>
                <a:ea typeface="+mn-ea"/>
                <a:cs typeface="+mn-cs"/>
              </a:endParaRPr>
            </a:p>
          </p:txBody>
        </p:sp>
        <p:sp>
          <p:nvSpPr>
            <p:cNvPr id="223" name="Rectangle 222"/>
            <p:cNvSpPr/>
            <p:nvPr/>
          </p:nvSpPr>
          <p:spPr>
            <a:xfrm>
              <a:off x="7029439" y="5265910"/>
              <a:ext cx="209551" cy="400050"/>
            </a:xfrm>
            <a:prstGeom prst="rect">
              <a:avLst/>
            </a:prstGeom>
            <a:solidFill>
              <a:srgbClr val="4F81BD">
                <a:lumMod val="40000"/>
                <a:lumOff val="60000"/>
              </a:srgbClr>
            </a:solidFill>
            <a:ln w="25400" cap="flat" cmpd="sng" algn="ctr">
              <a:solidFill>
                <a:srgbClr val="4F81BD"/>
              </a:solidFill>
              <a:prstDash val="solid"/>
            </a:ln>
            <a:effectLst/>
          </p:spPr>
          <p:txBody>
            <a:bodyPr rtlCol="0" anchor="ctr"/>
            <a:lstStyle/>
            <a:p>
              <a:pPr marL="228600" marR="0" lvl="0" indent="-228600" algn="ctr" defTabSz="914363" eaLnBrk="1" fontAlgn="auto" latinLnBrk="0" hangingPunct="1">
                <a:lnSpc>
                  <a:spcPct val="100000"/>
                </a:lnSpc>
                <a:spcBef>
                  <a:spcPts val="0"/>
                </a:spcBef>
                <a:spcAft>
                  <a:spcPts val="0"/>
                </a:spcAft>
                <a:buClrTx/>
                <a:buSzTx/>
                <a:buFontTx/>
                <a:buBlip>
                  <a:blip r:embed="rId4"/>
                </a:buBlip>
                <a:tabLst/>
                <a:defRPr/>
              </a:pPr>
              <a:endParaRPr kumimoji="0" lang="es-ES" sz="1000" b="0" i="0" u="none" strike="noStrike" kern="0" cap="none" spc="0" normalizeH="0" baseline="0" noProof="0" dirty="0" err="1" smtClean="0">
                <a:ln>
                  <a:noFill/>
                </a:ln>
                <a:solidFill>
                  <a:sysClr val="windowText" lastClr="000000"/>
                </a:solidFill>
                <a:effectLst/>
                <a:uLnTx/>
                <a:uFillTx/>
                <a:latin typeface="Segoe UI"/>
                <a:ea typeface="+mn-ea"/>
                <a:cs typeface="+mn-cs"/>
              </a:endParaRPr>
            </a:p>
          </p:txBody>
        </p:sp>
        <p:sp>
          <p:nvSpPr>
            <p:cNvPr id="224" name="Rectangle 223"/>
            <p:cNvSpPr/>
            <p:nvPr/>
          </p:nvSpPr>
          <p:spPr>
            <a:xfrm>
              <a:off x="7238990" y="5265910"/>
              <a:ext cx="209551" cy="400050"/>
            </a:xfrm>
            <a:prstGeom prst="rect">
              <a:avLst/>
            </a:prstGeom>
            <a:solidFill>
              <a:srgbClr val="4F81BD">
                <a:lumMod val="40000"/>
                <a:lumOff val="60000"/>
              </a:srgbClr>
            </a:solidFill>
            <a:ln w="25400" cap="flat" cmpd="sng" algn="ctr">
              <a:solidFill>
                <a:srgbClr val="4F81BD"/>
              </a:solidFill>
              <a:prstDash val="solid"/>
            </a:ln>
            <a:effectLst/>
          </p:spPr>
          <p:txBody>
            <a:bodyPr rtlCol="0" anchor="ctr"/>
            <a:lstStyle/>
            <a:p>
              <a:pPr marL="228600" marR="0" lvl="0" indent="-228600" algn="ctr" defTabSz="914363" eaLnBrk="1" fontAlgn="auto" latinLnBrk="0" hangingPunct="1">
                <a:lnSpc>
                  <a:spcPct val="100000"/>
                </a:lnSpc>
                <a:spcBef>
                  <a:spcPts val="0"/>
                </a:spcBef>
                <a:spcAft>
                  <a:spcPts val="0"/>
                </a:spcAft>
                <a:buClrTx/>
                <a:buSzTx/>
                <a:buFontTx/>
                <a:buBlip>
                  <a:blip r:embed="rId4"/>
                </a:buBlip>
                <a:tabLst/>
                <a:defRPr/>
              </a:pPr>
              <a:endParaRPr kumimoji="0" lang="es-ES" sz="1000" b="0" i="0" u="none" strike="noStrike" kern="0" cap="none" spc="0" normalizeH="0" baseline="0" noProof="0" dirty="0" err="1" smtClean="0">
                <a:ln>
                  <a:noFill/>
                </a:ln>
                <a:solidFill>
                  <a:sysClr val="windowText" lastClr="000000"/>
                </a:solidFill>
                <a:effectLst/>
                <a:uLnTx/>
                <a:uFillTx/>
                <a:latin typeface="Segoe UI"/>
                <a:ea typeface="+mn-ea"/>
                <a:cs typeface="+mn-cs"/>
              </a:endParaRPr>
            </a:p>
          </p:txBody>
        </p:sp>
        <p:sp>
          <p:nvSpPr>
            <p:cNvPr id="225" name="Rectangle 224"/>
            <p:cNvSpPr/>
            <p:nvPr/>
          </p:nvSpPr>
          <p:spPr>
            <a:xfrm>
              <a:off x="323843" y="4517854"/>
              <a:ext cx="209551" cy="400050"/>
            </a:xfrm>
            <a:prstGeom prst="rect">
              <a:avLst/>
            </a:prstGeom>
            <a:solidFill>
              <a:srgbClr val="4F81BD">
                <a:lumMod val="40000"/>
                <a:lumOff val="60000"/>
              </a:srgbClr>
            </a:solidFill>
            <a:ln w="25400" cap="flat" cmpd="sng" algn="ctr">
              <a:solidFill>
                <a:srgbClr val="4F81BD"/>
              </a:solidFill>
              <a:prstDash val="solid"/>
            </a:ln>
            <a:effectLst/>
          </p:spPr>
          <p:txBody>
            <a:bodyPr rtlCol="0" anchor="ctr"/>
            <a:lstStyle/>
            <a:p>
              <a:pPr marL="228600" marR="0" lvl="0" indent="-228600" algn="ctr" defTabSz="914363" eaLnBrk="1" fontAlgn="auto" latinLnBrk="0" hangingPunct="1">
                <a:lnSpc>
                  <a:spcPct val="100000"/>
                </a:lnSpc>
                <a:spcBef>
                  <a:spcPts val="0"/>
                </a:spcBef>
                <a:spcAft>
                  <a:spcPts val="0"/>
                </a:spcAft>
                <a:buClrTx/>
                <a:buSzTx/>
                <a:buFontTx/>
                <a:buBlip>
                  <a:blip r:embed="rId4"/>
                </a:buBlip>
                <a:tabLst/>
                <a:defRPr/>
              </a:pPr>
              <a:endParaRPr kumimoji="0" lang="es-ES" sz="1000" b="0" i="0" u="none" strike="noStrike" kern="0" cap="none" spc="0" normalizeH="0" baseline="0" noProof="0" dirty="0" err="1" smtClean="0">
                <a:ln>
                  <a:noFill/>
                </a:ln>
                <a:solidFill>
                  <a:sysClr val="windowText" lastClr="000000"/>
                </a:solidFill>
                <a:effectLst/>
                <a:uLnTx/>
                <a:uFillTx/>
                <a:latin typeface="Segoe UI"/>
                <a:ea typeface="+mn-ea"/>
                <a:cs typeface="+mn-cs"/>
              </a:endParaRPr>
            </a:p>
          </p:txBody>
        </p:sp>
        <p:sp>
          <p:nvSpPr>
            <p:cNvPr id="226" name="Rectangle 225"/>
            <p:cNvSpPr/>
            <p:nvPr/>
          </p:nvSpPr>
          <p:spPr>
            <a:xfrm>
              <a:off x="533394" y="4517854"/>
              <a:ext cx="209551" cy="400050"/>
            </a:xfrm>
            <a:prstGeom prst="rect">
              <a:avLst/>
            </a:prstGeom>
            <a:solidFill>
              <a:srgbClr val="4F81BD">
                <a:lumMod val="40000"/>
                <a:lumOff val="60000"/>
              </a:srgbClr>
            </a:solidFill>
            <a:ln w="25400" cap="flat" cmpd="sng" algn="ctr">
              <a:solidFill>
                <a:srgbClr val="4F81BD"/>
              </a:solidFill>
              <a:prstDash val="solid"/>
            </a:ln>
            <a:effectLst/>
          </p:spPr>
          <p:txBody>
            <a:bodyPr rtlCol="0" anchor="ctr"/>
            <a:lstStyle/>
            <a:p>
              <a:pPr marL="228600" marR="0" lvl="0" indent="-228600" algn="ctr" defTabSz="914363" eaLnBrk="1" fontAlgn="auto" latinLnBrk="0" hangingPunct="1">
                <a:lnSpc>
                  <a:spcPct val="100000"/>
                </a:lnSpc>
                <a:spcBef>
                  <a:spcPts val="0"/>
                </a:spcBef>
                <a:spcAft>
                  <a:spcPts val="0"/>
                </a:spcAft>
                <a:buClrTx/>
                <a:buSzTx/>
                <a:buFontTx/>
                <a:buBlip>
                  <a:blip r:embed="rId4"/>
                </a:buBlip>
                <a:tabLst/>
                <a:defRPr/>
              </a:pPr>
              <a:endParaRPr kumimoji="0" lang="es-ES" sz="1000" b="0" i="0" u="none" strike="noStrike" kern="0" cap="none" spc="0" normalizeH="0" baseline="0" noProof="0" dirty="0" err="1" smtClean="0">
                <a:ln>
                  <a:noFill/>
                </a:ln>
                <a:solidFill>
                  <a:sysClr val="windowText" lastClr="000000"/>
                </a:solidFill>
                <a:effectLst/>
                <a:uLnTx/>
                <a:uFillTx/>
                <a:latin typeface="Segoe UI"/>
                <a:ea typeface="+mn-ea"/>
                <a:cs typeface="+mn-cs"/>
              </a:endParaRPr>
            </a:p>
          </p:txBody>
        </p:sp>
        <p:sp>
          <p:nvSpPr>
            <p:cNvPr id="227" name="Rectangle 226"/>
            <p:cNvSpPr/>
            <p:nvPr/>
          </p:nvSpPr>
          <p:spPr>
            <a:xfrm>
              <a:off x="742945" y="4523566"/>
              <a:ext cx="209551" cy="400050"/>
            </a:xfrm>
            <a:prstGeom prst="rect">
              <a:avLst/>
            </a:prstGeom>
            <a:solidFill>
              <a:srgbClr val="4F81BD">
                <a:lumMod val="40000"/>
                <a:lumOff val="60000"/>
              </a:srgbClr>
            </a:solidFill>
            <a:ln w="25400" cap="flat" cmpd="sng" algn="ctr">
              <a:solidFill>
                <a:srgbClr val="4F81BD"/>
              </a:solidFill>
              <a:prstDash val="solid"/>
            </a:ln>
            <a:effectLst/>
          </p:spPr>
          <p:txBody>
            <a:bodyPr rtlCol="0" anchor="ctr"/>
            <a:lstStyle/>
            <a:p>
              <a:pPr marL="228600" marR="0" lvl="0" indent="-228600" algn="ctr" defTabSz="914363" eaLnBrk="1" fontAlgn="auto" latinLnBrk="0" hangingPunct="1">
                <a:lnSpc>
                  <a:spcPct val="100000"/>
                </a:lnSpc>
                <a:spcBef>
                  <a:spcPts val="0"/>
                </a:spcBef>
                <a:spcAft>
                  <a:spcPts val="0"/>
                </a:spcAft>
                <a:buClrTx/>
                <a:buSzTx/>
                <a:buFontTx/>
                <a:buBlip>
                  <a:blip r:embed="rId4"/>
                </a:buBlip>
                <a:tabLst/>
                <a:defRPr/>
              </a:pPr>
              <a:endParaRPr kumimoji="0" lang="es-ES" sz="1000" b="0" i="0" u="none" strike="noStrike" kern="0" cap="none" spc="0" normalizeH="0" baseline="0" noProof="0" dirty="0" err="1" smtClean="0">
                <a:ln>
                  <a:noFill/>
                </a:ln>
                <a:solidFill>
                  <a:sysClr val="windowText" lastClr="000000"/>
                </a:solidFill>
                <a:effectLst/>
                <a:uLnTx/>
                <a:uFillTx/>
                <a:latin typeface="Segoe UI"/>
                <a:ea typeface="+mn-ea"/>
                <a:cs typeface="+mn-cs"/>
              </a:endParaRPr>
            </a:p>
          </p:txBody>
        </p:sp>
        <p:sp>
          <p:nvSpPr>
            <p:cNvPr id="228" name="Rectangle 227"/>
            <p:cNvSpPr/>
            <p:nvPr/>
          </p:nvSpPr>
          <p:spPr>
            <a:xfrm>
              <a:off x="952496" y="4523566"/>
              <a:ext cx="209551" cy="400050"/>
            </a:xfrm>
            <a:prstGeom prst="rect">
              <a:avLst/>
            </a:prstGeom>
            <a:solidFill>
              <a:srgbClr val="4F81BD">
                <a:lumMod val="40000"/>
                <a:lumOff val="60000"/>
              </a:srgbClr>
            </a:solidFill>
            <a:ln w="25400" cap="flat" cmpd="sng" algn="ctr">
              <a:solidFill>
                <a:srgbClr val="4F81BD"/>
              </a:solidFill>
              <a:prstDash val="solid"/>
            </a:ln>
            <a:effectLst/>
          </p:spPr>
          <p:txBody>
            <a:bodyPr rtlCol="0" anchor="ctr"/>
            <a:lstStyle/>
            <a:p>
              <a:pPr marL="228600" marR="0" lvl="0" indent="-228600" algn="ctr" defTabSz="914363" eaLnBrk="1" fontAlgn="auto" latinLnBrk="0" hangingPunct="1">
                <a:lnSpc>
                  <a:spcPct val="100000"/>
                </a:lnSpc>
                <a:spcBef>
                  <a:spcPts val="0"/>
                </a:spcBef>
                <a:spcAft>
                  <a:spcPts val="0"/>
                </a:spcAft>
                <a:buClrTx/>
                <a:buSzTx/>
                <a:buFontTx/>
                <a:buBlip>
                  <a:blip r:embed="rId4"/>
                </a:buBlip>
                <a:tabLst/>
                <a:defRPr/>
              </a:pPr>
              <a:endParaRPr kumimoji="0" lang="es-ES" sz="1000" b="0" i="0" u="none" strike="noStrike" kern="0" cap="none" spc="0" normalizeH="0" baseline="0" noProof="0" dirty="0" err="1" smtClean="0">
                <a:ln>
                  <a:noFill/>
                </a:ln>
                <a:solidFill>
                  <a:sysClr val="windowText" lastClr="000000"/>
                </a:solidFill>
                <a:effectLst/>
                <a:uLnTx/>
                <a:uFillTx/>
                <a:latin typeface="Segoe UI"/>
                <a:ea typeface="+mn-ea"/>
                <a:cs typeface="+mn-cs"/>
              </a:endParaRPr>
            </a:p>
          </p:txBody>
        </p:sp>
        <p:sp>
          <p:nvSpPr>
            <p:cNvPr id="229" name="Rectangle 228"/>
            <p:cNvSpPr/>
            <p:nvPr/>
          </p:nvSpPr>
          <p:spPr>
            <a:xfrm>
              <a:off x="1162047" y="4517340"/>
              <a:ext cx="209551" cy="400050"/>
            </a:xfrm>
            <a:prstGeom prst="rect">
              <a:avLst/>
            </a:prstGeom>
            <a:solidFill>
              <a:srgbClr val="4F81BD">
                <a:lumMod val="40000"/>
                <a:lumOff val="60000"/>
              </a:srgbClr>
            </a:solidFill>
            <a:ln w="25400" cap="flat" cmpd="sng" algn="ctr">
              <a:solidFill>
                <a:srgbClr val="4F81BD"/>
              </a:solidFill>
              <a:prstDash val="solid"/>
            </a:ln>
            <a:effectLst/>
          </p:spPr>
          <p:txBody>
            <a:bodyPr rtlCol="0" anchor="ctr"/>
            <a:lstStyle/>
            <a:p>
              <a:pPr marL="228600" marR="0" lvl="0" indent="-228600" algn="ctr" defTabSz="914363" eaLnBrk="1" fontAlgn="auto" latinLnBrk="0" hangingPunct="1">
                <a:lnSpc>
                  <a:spcPct val="100000"/>
                </a:lnSpc>
                <a:spcBef>
                  <a:spcPts val="0"/>
                </a:spcBef>
                <a:spcAft>
                  <a:spcPts val="0"/>
                </a:spcAft>
                <a:buClrTx/>
                <a:buSzTx/>
                <a:buFontTx/>
                <a:buBlip>
                  <a:blip r:embed="rId4"/>
                </a:buBlip>
                <a:tabLst/>
                <a:defRPr/>
              </a:pPr>
              <a:endParaRPr kumimoji="0" lang="es-ES" sz="1000" b="0" i="0" u="none" strike="noStrike" kern="0" cap="none" spc="0" normalizeH="0" baseline="0" noProof="0" dirty="0" err="1" smtClean="0">
                <a:ln>
                  <a:noFill/>
                </a:ln>
                <a:solidFill>
                  <a:sysClr val="windowText" lastClr="000000"/>
                </a:solidFill>
                <a:effectLst/>
                <a:uLnTx/>
                <a:uFillTx/>
                <a:latin typeface="Segoe UI"/>
                <a:ea typeface="+mn-ea"/>
                <a:cs typeface="+mn-cs"/>
              </a:endParaRPr>
            </a:p>
          </p:txBody>
        </p:sp>
        <p:sp>
          <p:nvSpPr>
            <p:cNvPr id="230" name="Rectangle 229"/>
            <p:cNvSpPr/>
            <p:nvPr/>
          </p:nvSpPr>
          <p:spPr>
            <a:xfrm>
              <a:off x="1371598" y="4517340"/>
              <a:ext cx="209551" cy="400050"/>
            </a:xfrm>
            <a:prstGeom prst="rect">
              <a:avLst/>
            </a:prstGeom>
            <a:solidFill>
              <a:srgbClr val="4F81BD">
                <a:lumMod val="40000"/>
                <a:lumOff val="60000"/>
              </a:srgbClr>
            </a:solidFill>
            <a:ln w="25400" cap="flat" cmpd="sng" algn="ctr">
              <a:solidFill>
                <a:srgbClr val="4F81BD"/>
              </a:solidFill>
              <a:prstDash val="solid"/>
            </a:ln>
            <a:effectLst/>
          </p:spPr>
          <p:txBody>
            <a:bodyPr rtlCol="0" anchor="ctr"/>
            <a:lstStyle/>
            <a:p>
              <a:pPr marL="228600" marR="0" lvl="0" indent="-228600" algn="ctr" defTabSz="914363" eaLnBrk="1" fontAlgn="auto" latinLnBrk="0" hangingPunct="1">
                <a:lnSpc>
                  <a:spcPct val="100000"/>
                </a:lnSpc>
                <a:spcBef>
                  <a:spcPts val="0"/>
                </a:spcBef>
                <a:spcAft>
                  <a:spcPts val="0"/>
                </a:spcAft>
                <a:buClrTx/>
                <a:buSzTx/>
                <a:buFontTx/>
                <a:buBlip>
                  <a:blip r:embed="rId4"/>
                </a:buBlip>
                <a:tabLst/>
                <a:defRPr/>
              </a:pPr>
              <a:endParaRPr kumimoji="0" lang="es-ES" sz="1000" b="0" i="0" u="none" strike="noStrike" kern="0" cap="none" spc="0" normalizeH="0" baseline="0" noProof="0" dirty="0" err="1" smtClean="0">
                <a:ln>
                  <a:noFill/>
                </a:ln>
                <a:solidFill>
                  <a:sysClr val="windowText" lastClr="000000"/>
                </a:solidFill>
                <a:effectLst/>
                <a:uLnTx/>
                <a:uFillTx/>
                <a:latin typeface="Segoe UI"/>
                <a:ea typeface="+mn-ea"/>
                <a:cs typeface="+mn-cs"/>
              </a:endParaRPr>
            </a:p>
          </p:txBody>
        </p:sp>
        <p:sp>
          <p:nvSpPr>
            <p:cNvPr id="231" name="Rectangle 230"/>
            <p:cNvSpPr/>
            <p:nvPr/>
          </p:nvSpPr>
          <p:spPr>
            <a:xfrm>
              <a:off x="1581149" y="4523052"/>
              <a:ext cx="209551" cy="400050"/>
            </a:xfrm>
            <a:prstGeom prst="rect">
              <a:avLst/>
            </a:prstGeom>
            <a:solidFill>
              <a:srgbClr val="4F81BD">
                <a:lumMod val="40000"/>
                <a:lumOff val="60000"/>
              </a:srgbClr>
            </a:solidFill>
            <a:ln w="25400" cap="flat" cmpd="sng" algn="ctr">
              <a:solidFill>
                <a:srgbClr val="4F81BD"/>
              </a:solidFill>
              <a:prstDash val="solid"/>
            </a:ln>
            <a:effectLst/>
          </p:spPr>
          <p:txBody>
            <a:bodyPr rtlCol="0" anchor="ctr"/>
            <a:lstStyle/>
            <a:p>
              <a:pPr marL="228600" marR="0" lvl="0" indent="-228600" algn="ctr" defTabSz="914363" eaLnBrk="1" fontAlgn="auto" latinLnBrk="0" hangingPunct="1">
                <a:lnSpc>
                  <a:spcPct val="100000"/>
                </a:lnSpc>
                <a:spcBef>
                  <a:spcPts val="0"/>
                </a:spcBef>
                <a:spcAft>
                  <a:spcPts val="0"/>
                </a:spcAft>
                <a:buClrTx/>
                <a:buSzTx/>
                <a:buFontTx/>
                <a:buBlip>
                  <a:blip r:embed="rId4"/>
                </a:buBlip>
                <a:tabLst/>
                <a:defRPr/>
              </a:pPr>
              <a:endParaRPr kumimoji="0" lang="es-ES" sz="1000" b="0" i="0" u="none" strike="noStrike" kern="0" cap="none" spc="0" normalizeH="0" baseline="0" noProof="0" dirty="0" err="1" smtClean="0">
                <a:ln>
                  <a:noFill/>
                </a:ln>
                <a:solidFill>
                  <a:sysClr val="windowText" lastClr="000000"/>
                </a:solidFill>
                <a:effectLst/>
                <a:uLnTx/>
                <a:uFillTx/>
                <a:latin typeface="Segoe UI"/>
                <a:ea typeface="+mn-ea"/>
                <a:cs typeface="+mn-cs"/>
              </a:endParaRPr>
            </a:p>
          </p:txBody>
        </p:sp>
        <p:sp>
          <p:nvSpPr>
            <p:cNvPr id="232" name="Rectangle 231"/>
            <p:cNvSpPr/>
            <p:nvPr/>
          </p:nvSpPr>
          <p:spPr>
            <a:xfrm>
              <a:off x="1790700" y="4523052"/>
              <a:ext cx="209551" cy="400050"/>
            </a:xfrm>
            <a:prstGeom prst="rect">
              <a:avLst/>
            </a:prstGeom>
            <a:solidFill>
              <a:srgbClr val="4F81BD">
                <a:lumMod val="40000"/>
                <a:lumOff val="60000"/>
              </a:srgbClr>
            </a:solidFill>
            <a:ln w="25400" cap="flat" cmpd="sng" algn="ctr">
              <a:solidFill>
                <a:srgbClr val="4F81BD"/>
              </a:solidFill>
              <a:prstDash val="solid"/>
            </a:ln>
            <a:effectLst/>
          </p:spPr>
          <p:txBody>
            <a:bodyPr rtlCol="0" anchor="ctr"/>
            <a:lstStyle/>
            <a:p>
              <a:pPr marL="228600" marR="0" lvl="0" indent="-228600" algn="ctr" defTabSz="914363" eaLnBrk="1" fontAlgn="auto" latinLnBrk="0" hangingPunct="1">
                <a:lnSpc>
                  <a:spcPct val="100000"/>
                </a:lnSpc>
                <a:spcBef>
                  <a:spcPts val="0"/>
                </a:spcBef>
                <a:spcAft>
                  <a:spcPts val="0"/>
                </a:spcAft>
                <a:buClrTx/>
                <a:buSzTx/>
                <a:buFontTx/>
                <a:buBlip>
                  <a:blip r:embed="rId4"/>
                </a:buBlip>
                <a:tabLst/>
                <a:defRPr/>
              </a:pPr>
              <a:endParaRPr kumimoji="0" lang="es-ES" sz="1000" b="0" i="0" u="none" strike="noStrike" kern="0" cap="none" spc="0" normalizeH="0" baseline="0" noProof="0" dirty="0" err="1" smtClean="0">
                <a:ln>
                  <a:noFill/>
                </a:ln>
                <a:solidFill>
                  <a:sysClr val="windowText" lastClr="000000"/>
                </a:solidFill>
                <a:effectLst/>
                <a:uLnTx/>
                <a:uFillTx/>
                <a:latin typeface="Segoe UI"/>
                <a:ea typeface="+mn-ea"/>
                <a:cs typeface="+mn-cs"/>
              </a:endParaRPr>
            </a:p>
          </p:txBody>
        </p:sp>
        <p:sp>
          <p:nvSpPr>
            <p:cNvPr id="233" name="Rectangle 232"/>
            <p:cNvSpPr/>
            <p:nvPr/>
          </p:nvSpPr>
          <p:spPr>
            <a:xfrm>
              <a:off x="2000249" y="4518368"/>
              <a:ext cx="209551" cy="400050"/>
            </a:xfrm>
            <a:prstGeom prst="rect">
              <a:avLst/>
            </a:prstGeom>
            <a:solidFill>
              <a:srgbClr val="4F81BD">
                <a:lumMod val="40000"/>
                <a:lumOff val="60000"/>
              </a:srgbClr>
            </a:solidFill>
            <a:ln w="25400" cap="flat" cmpd="sng" algn="ctr">
              <a:solidFill>
                <a:srgbClr val="4F81BD"/>
              </a:solidFill>
              <a:prstDash val="solid"/>
            </a:ln>
            <a:effectLst/>
          </p:spPr>
          <p:txBody>
            <a:bodyPr rtlCol="0" anchor="ctr"/>
            <a:lstStyle/>
            <a:p>
              <a:pPr marL="228600" marR="0" lvl="0" indent="-228600" algn="ctr" defTabSz="914363" eaLnBrk="1" fontAlgn="auto" latinLnBrk="0" hangingPunct="1">
                <a:lnSpc>
                  <a:spcPct val="100000"/>
                </a:lnSpc>
                <a:spcBef>
                  <a:spcPts val="0"/>
                </a:spcBef>
                <a:spcAft>
                  <a:spcPts val="0"/>
                </a:spcAft>
                <a:buClrTx/>
                <a:buSzTx/>
                <a:buFontTx/>
                <a:buBlip>
                  <a:blip r:embed="rId4"/>
                </a:buBlip>
                <a:tabLst/>
                <a:defRPr/>
              </a:pPr>
              <a:endParaRPr kumimoji="0" lang="es-ES" sz="1000" b="0" i="0" u="none" strike="noStrike" kern="0" cap="none" spc="0" normalizeH="0" baseline="0" noProof="0" dirty="0" err="1" smtClean="0">
                <a:ln>
                  <a:noFill/>
                </a:ln>
                <a:solidFill>
                  <a:sysClr val="windowText" lastClr="000000"/>
                </a:solidFill>
                <a:effectLst/>
                <a:uLnTx/>
                <a:uFillTx/>
                <a:latin typeface="Segoe UI"/>
                <a:ea typeface="+mn-ea"/>
                <a:cs typeface="+mn-cs"/>
              </a:endParaRPr>
            </a:p>
          </p:txBody>
        </p:sp>
        <p:sp>
          <p:nvSpPr>
            <p:cNvPr id="234" name="Rectangle 233"/>
            <p:cNvSpPr/>
            <p:nvPr/>
          </p:nvSpPr>
          <p:spPr>
            <a:xfrm>
              <a:off x="2209800" y="4518368"/>
              <a:ext cx="209551" cy="400050"/>
            </a:xfrm>
            <a:prstGeom prst="rect">
              <a:avLst/>
            </a:prstGeom>
            <a:solidFill>
              <a:srgbClr val="4F81BD">
                <a:lumMod val="40000"/>
                <a:lumOff val="60000"/>
              </a:srgbClr>
            </a:solidFill>
            <a:ln w="25400" cap="flat" cmpd="sng" algn="ctr">
              <a:solidFill>
                <a:srgbClr val="4F81BD"/>
              </a:solidFill>
              <a:prstDash val="solid"/>
            </a:ln>
            <a:effectLst/>
          </p:spPr>
          <p:txBody>
            <a:bodyPr rtlCol="0" anchor="ctr"/>
            <a:lstStyle/>
            <a:p>
              <a:pPr marL="228600" marR="0" lvl="0" indent="-228600" algn="ctr" defTabSz="914363" eaLnBrk="1" fontAlgn="auto" latinLnBrk="0" hangingPunct="1">
                <a:lnSpc>
                  <a:spcPct val="100000"/>
                </a:lnSpc>
                <a:spcBef>
                  <a:spcPts val="0"/>
                </a:spcBef>
                <a:spcAft>
                  <a:spcPts val="0"/>
                </a:spcAft>
                <a:buClrTx/>
                <a:buSzTx/>
                <a:buFontTx/>
                <a:buBlip>
                  <a:blip r:embed="rId4"/>
                </a:buBlip>
                <a:tabLst/>
                <a:defRPr/>
              </a:pPr>
              <a:endParaRPr kumimoji="0" lang="es-ES" sz="1000" b="0" i="0" u="none" strike="noStrike" kern="0" cap="none" spc="0" normalizeH="0" baseline="0" noProof="0" dirty="0" err="1" smtClean="0">
                <a:ln>
                  <a:noFill/>
                </a:ln>
                <a:solidFill>
                  <a:sysClr val="windowText" lastClr="000000"/>
                </a:solidFill>
                <a:effectLst/>
                <a:uLnTx/>
                <a:uFillTx/>
                <a:latin typeface="Segoe UI"/>
                <a:ea typeface="+mn-ea"/>
                <a:cs typeface="+mn-cs"/>
              </a:endParaRPr>
            </a:p>
          </p:txBody>
        </p:sp>
        <p:sp>
          <p:nvSpPr>
            <p:cNvPr id="235" name="Rectangle 234"/>
            <p:cNvSpPr/>
            <p:nvPr/>
          </p:nvSpPr>
          <p:spPr>
            <a:xfrm>
              <a:off x="2419351" y="4524080"/>
              <a:ext cx="209551" cy="400050"/>
            </a:xfrm>
            <a:prstGeom prst="rect">
              <a:avLst/>
            </a:prstGeom>
            <a:solidFill>
              <a:srgbClr val="4F81BD">
                <a:lumMod val="40000"/>
                <a:lumOff val="60000"/>
              </a:srgbClr>
            </a:solidFill>
            <a:ln w="25400" cap="flat" cmpd="sng" algn="ctr">
              <a:solidFill>
                <a:srgbClr val="4F81BD"/>
              </a:solidFill>
              <a:prstDash val="solid"/>
            </a:ln>
            <a:effectLst/>
          </p:spPr>
          <p:txBody>
            <a:bodyPr rtlCol="0" anchor="ctr"/>
            <a:lstStyle/>
            <a:p>
              <a:pPr marL="228600" marR="0" lvl="0" indent="-228600" algn="ctr" defTabSz="914363" eaLnBrk="1" fontAlgn="auto" latinLnBrk="0" hangingPunct="1">
                <a:lnSpc>
                  <a:spcPct val="100000"/>
                </a:lnSpc>
                <a:spcBef>
                  <a:spcPts val="0"/>
                </a:spcBef>
                <a:spcAft>
                  <a:spcPts val="0"/>
                </a:spcAft>
                <a:buClrTx/>
                <a:buSzTx/>
                <a:buFontTx/>
                <a:buBlip>
                  <a:blip r:embed="rId4"/>
                </a:buBlip>
                <a:tabLst/>
                <a:defRPr/>
              </a:pPr>
              <a:endParaRPr kumimoji="0" lang="es-ES" sz="1000" b="0" i="0" u="none" strike="noStrike" kern="0" cap="none" spc="0" normalizeH="0" baseline="0" noProof="0" dirty="0" err="1" smtClean="0">
                <a:ln>
                  <a:noFill/>
                </a:ln>
                <a:solidFill>
                  <a:sysClr val="windowText" lastClr="000000"/>
                </a:solidFill>
                <a:effectLst/>
                <a:uLnTx/>
                <a:uFillTx/>
                <a:latin typeface="Segoe UI"/>
                <a:ea typeface="+mn-ea"/>
                <a:cs typeface="+mn-cs"/>
              </a:endParaRPr>
            </a:p>
          </p:txBody>
        </p:sp>
        <p:sp>
          <p:nvSpPr>
            <p:cNvPr id="236" name="Rectangle 235"/>
            <p:cNvSpPr/>
            <p:nvPr/>
          </p:nvSpPr>
          <p:spPr>
            <a:xfrm>
              <a:off x="2628902" y="4524080"/>
              <a:ext cx="209551" cy="400050"/>
            </a:xfrm>
            <a:prstGeom prst="rect">
              <a:avLst/>
            </a:prstGeom>
            <a:solidFill>
              <a:srgbClr val="4F81BD">
                <a:lumMod val="40000"/>
                <a:lumOff val="60000"/>
              </a:srgbClr>
            </a:solidFill>
            <a:ln w="25400" cap="flat" cmpd="sng" algn="ctr">
              <a:solidFill>
                <a:srgbClr val="4F81BD"/>
              </a:solidFill>
              <a:prstDash val="solid"/>
            </a:ln>
            <a:effectLst/>
          </p:spPr>
          <p:txBody>
            <a:bodyPr rtlCol="0" anchor="ctr"/>
            <a:lstStyle/>
            <a:p>
              <a:pPr marL="228600" marR="0" lvl="0" indent="-228600" algn="ctr" defTabSz="914363" eaLnBrk="1" fontAlgn="auto" latinLnBrk="0" hangingPunct="1">
                <a:lnSpc>
                  <a:spcPct val="100000"/>
                </a:lnSpc>
                <a:spcBef>
                  <a:spcPts val="0"/>
                </a:spcBef>
                <a:spcAft>
                  <a:spcPts val="0"/>
                </a:spcAft>
                <a:buClrTx/>
                <a:buSzTx/>
                <a:buFontTx/>
                <a:buBlip>
                  <a:blip r:embed="rId4"/>
                </a:buBlip>
                <a:tabLst/>
                <a:defRPr/>
              </a:pPr>
              <a:endParaRPr kumimoji="0" lang="es-ES" sz="1000" b="0" i="0" u="none" strike="noStrike" kern="0" cap="none" spc="0" normalizeH="0" baseline="0" noProof="0" dirty="0" err="1" smtClean="0">
                <a:ln>
                  <a:noFill/>
                </a:ln>
                <a:solidFill>
                  <a:sysClr val="windowText" lastClr="000000"/>
                </a:solidFill>
                <a:effectLst/>
                <a:uLnTx/>
                <a:uFillTx/>
                <a:latin typeface="Segoe UI"/>
                <a:ea typeface="+mn-ea"/>
                <a:cs typeface="+mn-cs"/>
              </a:endParaRPr>
            </a:p>
          </p:txBody>
        </p:sp>
        <p:sp>
          <p:nvSpPr>
            <p:cNvPr id="237" name="Rectangle 236"/>
            <p:cNvSpPr/>
            <p:nvPr/>
          </p:nvSpPr>
          <p:spPr>
            <a:xfrm>
              <a:off x="2838453" y="4517854"/>
              <a:ext cx="209551" cy="400050"/>
            </a:xfrm>
            <a:prstGeom prst="rect">
              <a:avLst/>
            </a:prstGeom>
            <a:solidFill>
              <a:srgbClr val="4F81BD">
                <a:lumMod val="40000"/>
                <a:lumOff val="60000"/>
              </a:srgbClr>
            </a:solidFill>
            <a:ln w="25400" cap="flat" cmpd="sng" algn="ctr">
              <a:solidFill>
                <a:srgbClr val="4F81BD"/>
              </a:solidFill>
              <a:prstDash val="solid"/>
            </a:ln>
            <a:effectLst/>
          </p:spPr>
          <p:txBody>
            <a:bodyPr rtlCol="0" anchor="ctr"/>
            <a:lstStyle/>
            <a:p>
              <a:pPr marL="228600" marR="0" lvl="0" indent="-228600" algn="ctr" defTabSz="914363" eaLnBrk="1" fontAlgn="auto" latinLnBrk="0" hangingPunct="1">
                <a:lnSpc>
                  <a:spcPct val="100000"/>
                </a:lnSpc>
                <a:spcBef>
                  <a:spcPts val="0"/>
                </a:spcBef>
                <a:spcAft>
                  <a:spcPts val="0"/>
                </a:spcAft>
                <a:buClrTx/>
                <a:buSzTx/>
                <a:buFontTx/>
                <a:buBlip>
                  <a:blip r:embed="rId4"/>
                </a:buBlip>
                <a:tabLst/>
                <a:defRPr/>
              </a:pPr>
              <a:endParaRPr kumimoji="0" lang="es-ES" sz="1000" b="0" i="0" u="none" strike="noStrike" kern="0" cap="none" spc="0" normalizeH="0" baseline="0" noProof="0" dirty="0" err="1" smtClean="0">
                <a:ln>
                  <a:noFill/>
                </a:ln>
                <a:solidFill>
                  <a:sysClr val="windowText" lastClr="000000"/>
                </a:solidFill>
                <a:effectLst/>
                <a:uLnTx/>
                <a:uFillTx/>
                <a:latin typeface="Segoe UI"/>
                <a:ea typeface="+mn-ea"/>
                <a:cs typeface="+mn-cs"/>
              </a:endParaRPr>
            </a:p>
          </p:txBody>
        </p:sp>
        <p:sp>
          <p:nvSpPr>
            <p:cNvPr id="238" name="Rectangle 237"/>
            <p:cNvSpPr/>
            <p:nvPr/>
          </p:nvSpPr>
          <p:spPr>
            <a:xfrm>
              <a:off x="3048004" y="4517854"/>
              <a:ext cx="209551" cy="400050"/>
            </a:xfrm>
            <a:prstGeom prst="rect">
              <a:avLst/>
            </a:prstGeom>
            <a:solidFill>
              <a:srgbClr val="4F81BD">
                <a:lumMod val="40000"/>
                <a:lumOff val="60000"/>
              </a:srgbClr>
            </a:solidFill>
            <a:ln w="25400" cap="flat" cmpd="sng" algn="ctr">
              <a:solidFill>
                <a:srgbClr val="4F81BD"/>
              </a:solidFill>
              <a:prstDash val="solid"/>
            </a:ln>
            <a:effectLst/>
          </p:spPr>
          <p:txBody>
            <a:bodyPr rtlCol="0" anchor="ctr"/>
            <a:lstStyle/>
            <a:p>
              <a:pPr marL="228600" marR="0" lvl="0" indent="-228600" algn="ctr" defTabSz="914363" eaLnBrk="1" fontAlgn="auto" latinLnBrk="0" hangingPunct="1">
                <a:lnSpc>
                  <a:spcPct val="100000"/>
                </a:lnSpc>
                <a:spcBef>
                  <a:spcPts val="0"/>
                </a:spcBef>
                <a:spcAft>
                  <a:spcPts val="0"/>
                </a:spcAft>
                <a:buClrTx/>
                <a:buSzTx/>
                <a:buFontTx/>
                <a:buBlip>
                  <a:blip r:embed="rId4"/>
                </a:buBlip>
                <a:tabLst/>
                <a:defRPr/>
              </a:pPr>
              <a:endParaRPr kumimoji="0" lang="es-ES" sz="1000" b="0" i="0" u="none" strike="noStrike" kern="0" cap="none" spc="0" normalizeH="0" baseline="0" noProof="0" dirty="0" err="1" smtClean="0">
                <a:ln>
                  <a:noFill/>
                </a:ln>
                <a:solidFill>
                  <a:sysClr val="windowText" lastClr="000000"/>
                </a:solidFill>
                <a:effectLst/>
                <a:uLnTx/>
                <a:uFillTx/>
                <a:latin typeface="Segoe UI"/>
                <a:ea typeface="+mn-ea"/>
                <a:cs typeface="+mn-cs"/>
              </a:endParaRPr>
            </a:p>
          </p:txBody>
        </p:sp>
        <p:sp>
          <p:nvSpPr>
            <p:cNvPr id="239" name="Rectangle 238"/>
            <p:cNvSpPr/>
            <p:nvPr/>
          </p:nvSpPr>
          <p:spPr>
            <a:xfrm>
              <a:off x="3257555" y="4523566"/>
              <a:ext cx="209551" cy="400050"/>
            </a:xfrm>
            <a:prstGeom prst="rect">
              <a:avLst/>
            </a:prstGeom>
            <a:solidFill>
              <a:srgbClr val="4F81BD">
                <a:lumMod val="40000"/>
                <a:lumOff val="60000"/>
              </a:srgbClr>
            </a:solidFill>
            <a:ln w="25400" cap="flat" cmpd="sng" algn="ctr">
              <a:solidFill>
                <a:srgbClr val="4F81BD"/>
              </a:solidFill>
              <a:prstDash val="solid"/>
            </a:ln>
            <a:effectLst/>
          </p:spPr>
          <p:txBody>
            <a:bodyPr rtlCol="0" anchor="ctr"/>
            <a:lstStyle/>
            <a:p>
              <a:pPr marL="228600" marR="0" lvl="0" indent="-228600" algn="ctr" defTabSz="914363" eaLnBrk="1" fontAlgn="auto" latinLnBrk="0" hangingPunct="1">
                <a:lnSpc>
                  <a:spcPct val="100000"/>
                </a:lnSpc>
                <a:spcBef>
                  <a:spcPts val="0"/>
                </a:spcBef>
                <a:spcAft>
                  <a:spcPts val="0"/>
                </a:spcAft>
                <a:buClrTx/>
                <a:buSzTx/>
                <a:buFontTx/>
                <a:buBlip>
                  <a:blip r:embed="rId4"/>
                </a:buBlip>
                <a:tabLst/>
                <a:defRPr/>
              </a:pPr>
              <a:endParaRPr kumimoji="0" lang="es-ES" sz="1000" b="0" i="0" u="none" strike="noStrike" kern="0" cap="none" spc="0" normalizeH="0" baseline="0" noProof="0" dirty="0" err="1" smtClean="0">
                <a:ln>
                  <a:noFill/>
                </a:ln>
                <a:solidFill>
                  <a:sysClr val="windowText" lastClr="000000"/>
                </a:solidFill>
                <a:effectLst/>
                <a:uLnTx/>
                <a:uFillTx/>
                <a:latin typeface="Segoe UI"/>
                <a:ea typeface="+mn-ea"/>
                <a:cs typeface="+mn-cs"/>
              </a:endParaRPr>
            </a:p>
          </p:txBody>
        </p:sp>
        <p:sp>
          <p:nvSpPr>
            <p:cNvPr id="240" name="Rectangle 239"/>
            <p:cNvSpPr/>
            <p:nvPr/>
          </p:nvSpPr>
          <p:spPr>
            <a:xfrm>
              <a:off x="3467106" y="4523566"/>
              <a:ext cx="209551" cy="400050"/>
            </a:xfrm>
            <a:prstGeom prst="rect">
              <a:avLst/>
            </a:prstGeom>
            <a:solidFill>
              <a:srgbClr val="4F81BD">
                <a:lumMod val="40000"/>
                <a:lumOff val="60000"/>
              </a:srgbClr>
            </a:solidFill>
            <a:ln w="25400" cap="flat" cmpd="sng" algn="ctr">
              <a:solidFill>
                <a:srgbClr val="4F81BD"/>
              </a:solidFill>
              <a:prstDash val="solid"/>
            </a:ln>
            <a:effectLst/>
          </p:spPr>
          <p:txBody>
            <a:bodyPr rtlCol="0" anchor="ctr"/>
            <a:lstStyle/>
            <a:p>
              <a:pPr marL="228600" marR="0" lvl="0" indent="-228600" algn="ctr" defTabSz="914363" eaLnBrk="1" fontAlgn="auto" latinLnBrk="0" hangingPunct="1">
                <a:lnSpc>
                  <a:spcPct val="100000"/>
                </a:lnSpc>
                <a:spcBef>
                  <a:spcPts val="0"/>
                </a:spcBef>
                <a:spcAft>
                  <a:spcPts val="0"/>
                </a:spcAft>
                <a:buClrTx/>
                <a:buSzTx/>
                <a:buFontTx/>
                <a:buBlip>
                  <a:blip r:embed="rId4"/>
                </a:buBlip>
                <a:tabLst/>
                <a:defRPr/>
              </a:pPr>
              <a:endParaRPr kumimoji="0" lang="es-ES" sz="1000" b="0" i="0" u="none" strike="noStrike" kern="0" cap="none" spc="0" normalizeH="0" baseline="0" noProof="0" dirty="0" err="1" smtClean="0">
                <a:ln>
                  <a:noFill/>
                </a:ln>
                <a:solidFill>
                  <a:sysClr val="windowText" lastClr="000000"/>
                </a:solidFill>
                <a:effectLst/>
                <a:uLnTx/>
                <a:uFillTx/>
                <a:latin typeface="Segoe UI"/>
                <a:ea typeface="+mn-ea"/>
                <a:cs typeface="+mn-cs"/>
              </a:endParaRPr>
            </a:p>
          </p:txBody>
        </p:sp>
        <p:sp>
          <p:nvSpPr>
            <p:cNvPr id="241" name="Rectangle 240"/>
            <p:cNvSpPr/>
            <p:nvPr/>
          </p:nvSpPr>
          <p:spPr>
            <a:xfrm>
              <a:off x="304796" y="4935849"/>
              <a:ext cx="8772529" cy="323850"/>
            </a:xfrm>
            <a:prstGeom prst="rect">
              <a:avLst/>
            </a:prstGeom>
            <a:solidFill>
              <a:srgbClr val="4F81BD">
                <a:lumMod val="40000"/>
                <a:lumOff val="60000"/>
              </a:srgbClr>
            </a:solidFill>
            <a:ln w="25400" cap="flat" cmpd="sng" algn="ctr">
              <a:solidFill>
                <a:srgbClr val="4F81BD"/>
              </a:solidFill>
              <a:prstDash val="solid"/>
            </a:ln>
            <a:effectLst/>
          </p:spPr>
          <p:txBody>
            <a:bodyPr rtlCol="0" anchor="ctr"/>
            <a:lstStyle/>
            <a:p>
              <a:pPr marL="0" marR="0" lvl="0" indent="0" algn="ctr" defTabSz="914363"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smtClean="0">
                  <a:ln>
                    <a:noFill/>
                  </a:ln>
                  <a:solidFill>
                    <a:prstClr val="white"/>
                  </a:solidFill>
                  <a:effectLst/>
                  <a:uLnTx/>
                  <a:uFillTx/>
                  <a:latin typeface="Segoe UI"/>
                  <a:ea typeface="+mn-ea"/>
                  <a:cs typeface="+mn-cs"/>
                </a:rPr>
                <a:t>Permissions over Securable objects</a:t>
              </a:r>
              <a:endParaRPr kumimoji="0" lang="es-ES" sz="1000" b="0" i="0" u="none" strike="noStrike" kern="0" cap="none" spc="0" normalizeH="0" baseline="0" noProof="0" dirty="0" err="1" smtClean="0">
                <a:ln>
                  <a:noFill/>
                </a:ln>
                <a:solidFill>
                  <a:sysClr val="windowText" lastClr="000000"/>
                </a:solidFill>
                <a:effectLst/>
                <a:uLnTx/>
                <a:uFillTx/>
                <a:latin typeface="Segoe UI"/>
                <a:ea typeface="+mn-ea"/>
                <a:cs typeface="+mn-cs"/>
              </a:endParaRPr>
            </a:p>
          </p:txBody>
        </p:sp>
        <p:sp>
          <p:nvSpPr>
            <p:cNvPr id="242" name="Rectangle 241"/>
            <p:cNvSpPr/>
            <p:nvPr/>
          </p:nvSpPr>
          <p:spPr>
            <a:xfrm>
              <a:off x="323843" y="3777581"/>
              <a:ext cx="209551" cy="400050"/>
            </a:xfrm>
            <a:prstGeom prst="rect">
              <a:avLst/>
            </a:prstGeom>
            <a:solidFill>
              <a:srgbClr val="4F81BD">
                <a:lumMod val="40000"/>
                <a:lumOff val="60000"/>
              </a:srgbClr>
            </a:solidFill>
            <a:ln w="25400" cap="flat" cmpd="sng" algn="ctr">
              <a:solidFill>
                <a:srgbClr val="4F81BD"/>
              </a:solidFill>
              <a:prstDash val="solid"/>
            </a:ln>
            <a:effectLst/>
          </p:spPr>
          <p:txBody>
            <a:bodyPr rtlCol="0" anchor="ctr"/>
            <a:lstStyle/>
            <a:p>
              <a:pPr marL="228600" marR="0" lvl="0" indent="-228600" algn="ctr" defTabSz="914363" eaLnBrk="1" fontAlgn="auto" latinLnBrk="0" hangingPunct="1">
                <a:lnSpc>
                  <a:spcPct val="100000"/>
                </a:lnSpc>
                <a:spcBef>
                  <a:spcPts val="0"/>
                </a:spcBef>
                <a:spcAft>
                  <a:spcPts val="0"/>
                </a:spcAft>
                <a:buClrTx/>
                <a:buSzTx/>
                <a:buFontTx/>
                <a:buBlip>
                  <a:blip r:embed="rId4"/>
                </a:buBlip>
                <a:tabLst/>
                <a:defRPr/>
              </a:pPr>
              <a:endParaRPr kumimoji="0" lang="es-ES" sz="1000" b="0" i="0" u="none" strike="noStrike" kern="0" cap="none" spc="0" normalizeH="0" baseline="0" noProof="0" dirty="0" err="1" smtClean="0">
                <a:ln>
                  <a:noFill/>
                </a:ln>
                <a:solidFill>
                  <a:sysClr val="windowText" lastClr="000000"/>
                </a:solidFill>
                <a:effectLst/>
                <a:uLnTx/>
                <a:uFillTx/>
                <a:latin typeface="Segoe UI"/>
                <a:ea typeface="+mn-ea"/>
                <a:cs typeface="+mn-cs"/>
              </a:endParaRPr>
            </a:p>
          </p:txBody>
        </p:sp>
        <p:sp>
          <p:nvSpPr>
            <p:cNvPr id="243" name="Rectangle 242"/>
            <p:cNvSpPr/>
            <p:nvPr/>
          </p:nvSpPr>
          <p:spPr>
            <a:xfrm>
              <a:off x="533394" y="3777581"/>
              <a:ext cx="209551" cy="400050"/>
            </a:xfrm>
            <a:prstGeom prst="rect">
              <a:avLst/>
            </a:prstGeom>
            <a:solidFill>
              <a:srgbClr val="4F81BD">
                <a:lumMod val="40000"/>
                <a:lumOff val="60000"/>
              </a:srgbClr>
            </a:solidFill>
            <a:ln w="25400" cap="flat" cmpd="sng" algn="ctr">
              <a:solidFill>
                <a:srgbClr val="4F81BD"/>
              </a:solidFill>
              <a:prstDash val="solid"/>
            </a:ln>
            <a:effectLst/>
          </p:spPr>
          <p:txBody>
            <a:bodyPr rtlCol="0" anchor="ctr"/>
            <a:lstStyle/>
            <a:p>
              <a:pPr marL="228600" marR="0" lvl="0" indent="-228600" algn="ctr" defTabSz="914363" eaLnBrk="1" fontAlgn="auto" latinLnBrk="0" hangingPunct="1">
                <a:lnSpc>
                  <a:spcPct val="100000"/>
                </a:lnSpc>
                <a:spcBef>
                  <a:spcPts val="0"/>
                </a:spcBef>
                <a:spcAft>
                  <a:spcPts val="0"/>
                </a:spcAft>
                <a:buClrTx/>
                <a:buSzTx/>
                <a:buFontTx/>
                <a:buBlip>
                  <a:blip r:embed="rId4"/>
                </a:buBlip>
                <a:tabLst/>
                <a:defRPr/>
              </a:pPr>
              <a:endParaRPr kumimoji="0" lang="es-ES" sz="1000" b="0" i="0" u="none" strike="noStrike" kern="0" cap="none" spc="0" normalizeH="0" baseline="0" noProof="0" dirty="0" err="1" smtClean="0">
                <a:ln>
                  <a:noFill/>
                </a:ln>
                <a:solidFill>
                  <a:sysClr val="windowText" lastClr="000000"/>
                </a:solidFill>
                <a:effectLst/>
                <a:uLnTx/>
                <a:uFillTx/>
                <a:latin typeface="Segoe UI"/>
                <a:ea typeface="+mn-ea"/>
                <a:cs typeface="+mn-cs"/>
              </a:endParaRPr>
            </a:p>
          </p:txBody>
        </p:sp>
        <p:sp>
          <p:nvSpPr>
            <p:cNvPr id="244" name="Rectangle 243"/>
            <p:cNvSpPr/>
            <p:nvPr/>
          </p:nvSpPr>
          <p:spPr>
            <a:xfrm>
              <a:off x="742945" y="3783293"/>
              <a:ext cx="209551" cy="400050"/>
            </a:xfrm>
            <a:prstGeom prst="rect">
              <a:avLst/>
            </a:prstGeom>
            <a:solidFill>
              <a:srgbClr val="4F81BD">
                <a:lumMod val="40000"/>
                <a:lumOff val="60000"/>
              </a:srgbClr>
            </a:solidFill>
            <a:ln w="25400" cap="flat" cmpd="sng" algn="ctr">
              <a:solidFill>
                <a:srgbClr val="4F81BD"/>
              </a:solidFill>
              <a:prstDash val="solid"/>
            </a:ln>
            <a:effectLst/>
          </p:spPr>
          <p:txBody>
            <a:bodyPr rtlCol="0" anchor="ctr"/>
            <a:lstStyle/>
            <a:p>
              <a:pPr marL="228600" marR="0" lvl="0" indent="-228600" algn="ctr" defTabSz="914363" eaLnBrk="1" fontAlgn="auto" latinLnBrk="0" hangingPunct="1">
                <a:lnSpc>
                  <a:spcPct val="100000"/>
                </a:lnSpc>
                <a:spcBef>
                  <a:spcPts val="0"/>
                </a:spcBef>
                <a:spcAft>
                  <a:spcPts val="0"/>
                </a:spcAft>
                <a:buClrTx/>
                <a:buSzTx/>
                <a:buFontTx/>
                <a:buBlip>
                  <a:blip r:embed="rId4"/>
                </a:buBlip>
                <a:tabLst/>
                <a:defRPr/>
              </a:pPr>
              <a:endParaRPr kumimoji="0" lang="es-ES" sz="1000" b="0" i="0" u="none" strike="noStrike" kern="0" cap="none" spc="0" normalizeH="0" baseline="0" noProof="0" dirty="0" err="1" smtClean="0">
                <a:ln>
                  <a:noFill/>
                </a:ln>
                <a:solidFill>
                  <a:sysClr val="windowText" lastClr="000000"/>
                </a:solidFill>
                <a:effectLst/>
                <a:uLnTx/>
                <a:uFillTx/>
                <a:latin typeface="Segoe UI"/>
                <a:ea typeface="+mn-ea"/>
                <a:cs typeface="+mn-cs"/>
              </a:endParaRPr>
            </a:p>
          </p:txBody>
        </p:sp>
        <p:sp>
          <p:nvSpPr>
            <p:cNvPr id="245" name="Rectangle 244"/>
            <p:cNvSpPr/>
            <p:nvPr/>
          </p:nvSpPr>
          <p:spPr>
            <a:xfrm>
              <a:off x="952496" y="3783293"/>
              <a:ext cx="209551" cy="400050"/>
            </a:xfrm>
            <a:prstGeom prst="rect">
              <a:avLst/>
            </a:prstGeom>
            <a:solidFill>
              <a:srgbClr val="4F81BD">
                <a:lumMod val="40000"/>
                <a:lumOff val="60000"/>
              </a:srgbClr>
            </a:solidFill>
            <a:ln w="25400" cap="flat" cmpd="sng" algn="ctr">
              <a:solidFill>
                <a:srgbClr val="4F81BD"/>
              </a:solidFill>
              <a:prstDash val="solid"/>
            </a:ln>
            <a:effectLst/>
          </p:spPr>
          <p:txBody>
            <a:bodyPr rtlCol="0" anchor="ctr"/>
            <a:lstStyle/>
            <a:p>
              <a:pPr marL="228600" marR="0" lvl="0" indent="-228600" algn="ctr" defTabSz="914363" eaLnBrk="1" fontAlgn="auto" latinLnBrk="0" hangingPunct="1">
                <a:lnSpc>
                  <a:spcPct val="100000"/>
                </a:lnSpc>
                <a:spcBef>
                  <a:spcPts val="0"/>
                </a:spcBef>
                <a:spcAft>
                  <a:spcPts val="0"/>
                </a:spcAft>
                <a:buClrTx/>
                <a:buSzTx/>
                <a:buFontTx/>
                <a:buBlip>
                  <a:blip r:embed="rId4"/>
                </a:buBlip>
                <a:tabLst/>
                <a:defRPr/>
              </a:pPr>
              <a:endParaRPr kumimoji="0" lang="es-ES" sz="1000" b="0" i="0" u="none" strike="noStrike" kern="0" cap="none" spc="0" normalizeH="0" baseline="0" noProof="0" dirty="0" err="1" smtClean="0">
                <a:ln>
                  <a:noFill/>
                </a:ln>
                <a:solidFill>
                  <a:sysClr val="windowText" lastClr="000000"/>
                </a:solidFill>
                <a:effectLst/>
                <a:uLnTx/>
                <a:uFillTx/>
                <a:latin typeface="Segoe UI"/>
                <a:ea typeface="+mn-ea"/>
                <a:cs typeface="+mn-cs"/>
              </a:endParaRPr>
            </a:p>
          </p:txBody>
        </p:sp>
        <p:sp>
          <p:nvSpPr>
            <p:cNvPr id="246" name="Rectangle 245"/>
            <p:cNvSpPr/>
            <p:nvPr/>
          </p:nvSpPr>
          <p:spPr>
            <a:xfrm>
              <a:off x="1162047" y="3777067"/>
              <a:ext cx="209551" cy="400050"/>
            </a:xfrm>
            <a:prstGeom prst="rect">
              <a:avLst/>
            </a:prstGeom>
            <a:solidFill>
              <a:srgbClr val="4F81BD">
                <a:lumMod val="40000"/>
                <a:lumOff val="60000"/>
              </a:srgbClr>
            </a:solidFill>
            <a:ln w="25400" cap="flat" cmpd="sng" algn="ctr">
              <a:solidFill>
                <a:srgbClr val="4F81BD"/>
              </a:solidFill>
              <a:prstDash val="solid"/>
            </a:ln>
            <a:effectLst/>
          </p:spPr>
          <p:txBody>
            <a:bodyPr rtlCol="0" anchor="ctr"/>
            <a:lstStyle/>
            <a:p>
              <a:pPr marL="228600" marR="0" lvl="0" indent="-228600" algn="ctr" defTabSz="914363" eaLnBrk="1" fontAlgn="auto" latinLnBrk="0" hangingPunct="1">
                <a:lnSpc>
                  <a:spcPct val="100000"/>
                </a:lnSpc>
                <a:spcBef>
                  <a:spcPts val="0"/>
                </a:spcBef>
                <a:spcAft>
                  <a:spcPts val="0"/>
                </a:spcAft>
                <a:buClrTx/>
                <a:buSzTx/>
                <a:buFontTx/>
                <a:buBlip>
                  <a:blip r:embed="rId4"/>
                </a:buBlip>
                <a:tabLst/>
                <a:defRPr/>
              </a:pPr>
              <a:endParaRPr kumimoji="0" lang="es-ES" sz="1000" b="0" i="0" u="none" strike="noStrike" kern="0" cap="none" spc="0" normalizeH="0" baseline="0" noProof="0" dirty="0" err="1" smtClean="0">
                <a:ln>
                  <a:noFill/>
                </a:ln>
                <a:solidFill>
                  <a:sysClr val="windowText" lastClr="000000"/>
                </a:solidFill>
                <a:effectLst/>
                <a:uLnTx/>
                <a:uFillTx/>
                <a:latin typeface="Segoe UI"/>
                <a:ea typeface="+mn-ea"/>
                <a:cs typeface="+mn-cs"/>
              </a:endParaRPr>
            </a:p>
          </p:txBody>
        </p:sp>
        <p:sp>
          <p:nvSpPr>
            <p:cNvPr id="247" name="Rectangle 246"/>
            <p:cNvSpPr/>
            <p:nvPr/>
          </p:nvSpPr>
          <p:spPr>
            <a:xfrm>
              <a:off x="1371598" y="3777067"/>
              <a:ext cx="209551" cy="400050"/>
            </a:xfrm>
            <a:prstGeom prst="rect">
              <a:avLst/>
            </a:prstGeom>
            <a:solidFill>
              <a:srgbClr val="4F81BD">
                <a:lumMod val="40000"/>
                <a:lumOff val="60000"/>
              </a:srgbClr>
            </a:solidFill>
            <a:ln w="25400" cap="flat" cmpd="sng" algn="ctr">
              <a:solidFill>
                <a:srgbClr val="4F81BD"/>
              </a:solidFill>
              <a:prstDash val="solid"/>
            </a:ln>
            <a:effectLst/>
          </p:spPr>
          <p:txBody>
            <a:bodyPr rtlCol="0" anchor="ctr"/>
            <a:lstStyle/>
            <a:p>
              <a:pPr marL="228600" marR="0" lvl="0" indent="-228600" algn="ctr" defTabSz="914363" eaLnBrk="1" fontAlgn="auto" latinLnBrk="0" hangingPunct="1">
                <a:lnSpc>
                  <a:spcPct val="100000"/>
                </a:lnSpc>
                <a:spcBef>
                  <a:spcPts val="0"/>
                </a:spcBef>
                <a:spcAft>
                  <a:spcPts val="0"/>
                </a:spcAft>
                <a:buClrTx/>
                <a:buSzTx/>
                <a:buFontTx/>
                <a:buBlip>
                  <a:blip r:embed="rId4"/>
                </a:buBlip>
                <a:tabLst/>
                <a:defRPr/>
              </a:pPr>
              <a:endParaRPr kumimoji="0" lang="es-ES" sz="1000" b="0" i="0" u="none" strike="noStrike" kern="0" cap="none" spc="0" normalizeH="0" baseline="0" noProof="0" dirty="0" err="1" smtClean="0">
                <a:ln>
                  <a:noFill/>
                </a:ln>
                <a:solidFill>
                  <a:sysClr val="windowText" lastClr="000000"/>
                </a:solidFill>
                <a:effectLst/>
                <a:uLnTx/>
                <a:uFillTx/>
                <a:latin typeface="Segoe UI"/>
                <a:ea typeface="+mn-ea"/>
                <a:cs typeface="+mn-cs"/>
              </a:endParaRPr>
            </a:p>
          </p:txBody>
        </p:sp>
        <p:sp>
          <p:nvSpPr>
            <p:cNvPr id="248" name="Rectangle 247"/>
            <p:cNvSpPr/>
            <p:nvPr/>
          </p:nvSpPr>
          <p:spPr>
            <a:xfrm>
              <a:off x="1581149" y="3782779"/>
              <a:ext cx="209551" cy="400050"/>
            </a:xfrm>
            <a:prstGeom prst="rect">
              <a:avLst/>
            </a:prstGeom>
            <a:solidFill>
              <a:srgbClr val="4F81BD">
                <a:lumMod val="40000"/>
                <a:lumOff val="60000"/>
              </a:srgbClr>
            </a:solidFill>
            <a:ln w="25400" cap="flat" cmpd="sng" algn="ctr">
              <a:solidFill>
                <a:srgbClr val="4F81BD"/>
              </a:solidFill>
              <a:prstDash val="solid"/>
            </a:ln>
            <a:effectLst/>
          </p:spPr>
          <p:txBody>
            <a:bodyPr rtlCol="0" anchor="ctr"/>
            <a:lstStyle/>
            <a:p>
              <a:pPr marL="228600" marR="0" lvl="0" indent="-228600" algn="ctr" defTabSz="914363" eaLnBrk="1" fontAlgn="auto" latinLnBrk="0" hangingPunct="1">
                <a:lnSpc>
                  <a:spcPct val="100000"/>
                </a:lnSpc>
                <a:spcBef>
                  <a:spcPts val="0"/>
                </a:spcBef>
                <a:spcAft>
                  <a:spcPts val="0"/>
                </a:spcAft>
                <a:buClrTx/>
                <a:buSzTx/>
                <a:buFontTx/>
                <a:buBlip>
                  <a:blip r:embed="rId4"/>
                </a:buBlip>
                <a:tabLst/>
                <a:defRPr/>
              </a:pPr>
              <a:endParaRPr kumimoji="0" lang="es-ES" sz="1000" b="0" i="0" u="none" strike="noStrike" kern="0" cap="none" spc="0" normalizeH="0" baseline="0" noProof="0" dirty="0" err="1" smtClean="0">
                <a:ln>
                  <a:noFill/>
                </a:ln>
                <a:solidFill>
                  <a:sysClr val="windowText" lastClr="000000"/>
                </a:solidFill>
                <a:effectLst/>
                <a:uLnTx/>
                <a:uFillTx/>
                <a:latin typeface="Segoe UI"/>
                <a:ea typeface="+mn-ea"/>
                <a:cs typeface="+mn-cs"/>
              </a:endParaRPr>
            </a:p>
          </p:txBody>
        </p:sp>
        <p:sp>
          <p:nvSpPr>
            <p:cNvPr id="249" name="Rectangle 248"/>
            <p:cNvSpPr/>
            <p:nvPr/>
          </p:nvSpPr>
          <p:spPr>
            <a:xfrm>
              <a:off x="1790700" y="3782779"/>
              <a:ext cx="209551" cy="400050"/>
            </a:xfrm>
            <a:prstGeom prst="rect">
              <a:avLst/>
            </a:prstGeom>
            <a:solidFill>
              <a:srgbClr val="4F81BD">
                <a:lumMod val="40000"/>
                <a:lumOff val="60000"/>
              </a:srgbClr>
            </a:solidFill>
            <a:ln w="25400" cap="flat" cmpd="sng" algn="ctr">
              <a:solidFill>
                <a:srgbClr val="4F81BD"/>
              </a:solidFill>
              <a:prstDash val="solid"/>
            </a:ln>
            <a:effectLst/>
          </p:spPr>
          <p:txBody>
            <a:bodyPr rtlCol="0" anchor="ctr"/>
            <a:lstStyle/>
            <a:p>
              <a:pPr marL="228600" marR="0" lvl="0" indent="-228600" algn="ctr" defTabSz="914363" eaLnBrk="1" fontAlgn="auto" latinLnBrk="0" hangingPunct="1">
                <a:lnSpc>
                  <a:spcPct val="100000"/>
                </a:lnSpc>
                <a:spcBef>
                  <a:spcPts val="0"/>
                </a:spcBef>
                <a:spcAft>
                  <a:spcPts val="0"/>
                </a:spcAft>
                <a:buClrTx/>
                <a:buSzTx/>
                <a:buFontTx/>
                <a:buBlip>
                  <a:blip r:embed="rId4"/>
                </a:buBlip>
                <a:tabLst/>
                <a:defRPr/>
              </a:pPr>
              <a:endParaRPr kumimoji="0" lang="es-ES" sz="1000" b="0" i="0" u="none" strike="noStrike" kern="0" cap="none" spc="0" normalizeH="0" baseline="0" noProof="0" dirty="0" err="1" smtClean="0">
                <a:ln>
                  <a:noFill/>
                </a:ln>
                <a:solidFill>
                  <a:sysClr val="windowText" lastClr="000000"/>
                </a:solidFill>
                <a:effectLst/>
                <a:uLnTx/>
                <a:uFillTx/>
                <a:latin typeface="Segoe UI"/>
                <a:ea typeface="+mn-ea"/>
                <a:cs typeface="+mn-cs"/>
              </a:endParaRPr>
            </a:p>
          </p:txBody>
        </p:sp>
        <p:sp>
          <p:nvSpPr>
            <p:cNvPr id="250" name="Rectangle 249"/>
            <p:cNvSpPr/>
            <p:nvPr/>
          </p:nvSpPr>
          <p:spPr>
            <a:xfrm>
              <a:off x="2000249" y="3777581"/>
              <a:ext cx="209551" cy="400050"/>
            </a:xfrm>
            <a:prstGeom prst="rect">
              <a:avLst/>
            </a:prstGeom>
            <a:solidFill>
              <a:srgbClr val="4F81BD">
                <a:lumMod val="40000"/>
                <a:lumOff val="60000"/>
              </a:srgbClr>
            </a:solidFill>
            <a:ln w="25400" cap="flat" cmpd="sng" algn="ctr">
              <a:solidFill>
                <a:srgbClr val="4F81BD"/>
              </a:solidFill>
              <a:prstDash val="solid"/>
            </a:ln>
            <a:effectLst/>
          </p:spPr>
          <p:txBody>
            <a:bodyPr rtlCol="0" anchor="ctr"/>
            <a:lstStyle/>
            <a:p>
              <a:pPr marL="228600" marR="0" lvl="0" indent="-228600" algn="ctr" defTabSz="914363" eaLnBrk="1" fontAlgn="auto" latinLnBrk="0" hangingPunct="1">
                <a:lnSpc>
                  <a:spcPct val="100000"/>
                </a:lnSpc>
                <a:spcBef>
                  <a:spcPts val="0"/>
                </a:spcBef>
                <a:spcAft>
                  <a:spcPts val="0"/>
                </a:spcAft>
                <a:buClrTx/>
                <a:buSzTx/>
                <a:buFontTx/>
                <a:buBlip>
                  <a:blip r:embed="rId4"/>
                </a:buBlip>
                <a:tabLst/>
                <a:defRPr/>
              </a:pPr>
              <a:endParaRPr kumimoji="0" lang="es-ES" sz="1000" b="0" i="0" u="none" strike="noStrike" kern="0" cap="none" spc="0" normalizeH="0" baseline="0" noProof="0" dirty="0" err="1" smtClean="0">
                <a:ln>
                  <a:noFill/>
                </a:ln>
                <a:solidFill>
                  <a:sysClr val="windowText" lastClr="000000"/>
                </a:solidFill>
                <a:effectLst/>
                <a:uLnTx/>
                <a:uFillTx/>
                <a:latin typeface="Segoe UI"/>
                <a:ea typeface="+mn-ea"/>
                <a:cs typeface="+mn-cs"/>
              </a:endParaRPr>
            </a:p>
          </p:txBody>
        </p:sp>
        <p:sp>
          <p:nvSpPr>
            <p:cNvPr id="251" name="Rectangle 250"/>
            <p:cNvSpPr/>
            <p:nvPr/>
          </p:nvSpPr>
          <p:spPr>
            <a:xfrm>
              <a:off x="2209800" y="3777581"/>
              <a:ext cx="209551" cy="400050"/>
            </a:xfrm>
            <a:prstGeom prst="rect">
              <a:avLst/>
            </a:prstGeom>
            <a:solidFill>
              <a:srgbClr val="4F81BD">
                <a:lumMod val="40000"/>
                <a:lumOff val="60000"/>
              </a:srgbClr>
            </a:solidFill>
            <a:ln w="25400" cap="flat" cmpd="sng" algn="ctr">
              <a:solidFill>
                <a:srgbClr val="4F81BD"/>
              </a:solidFill>
              <a:prstDash val="solid"/>
            </a:ln>
            <a:effectLst/>
          </p:spPr>
          <p:txBody>
            <a:bodyPr rtlCol="0" anchor="ctr"/>
            <a:lstStyle/>
            <a:p>
              <a:pPr marL="228600" marR="0" lvl="0" indent="-228600" algn="ctr" defTabSz="914363" eaLnBrk="1" fontAlgn="auto" latinLnBrk="0" hangingPunct="1">
                <a:lnSpc>
                  <a:spcPct val="100000"/>
                </a:lnSpc>
                <a:spcBef>
                  <a:spcPts val="0"/>
                </a:spcBef>
                <a:spcAft>
                  <a:spcPts val="0"/>
                </a:spcAft>
                <a:buClrTx/>
                <a:buSzTx/>
                <a:buFontTx/>
                <a:buBlip>
                  <a:blip r:embed="rId4"/>
                </a:buBlip>
                <a:tabLst/>
                <a:defRPr/>
              </a:pPr>
              <a:endParaRPr kumimoji="0" lang="es-ES" sz="1000" b="0" i="0" u="none" strike="noStrike" kern="0" cap="none" spc="0" normalizeH="0" baseline="0" noProof="0" dirty="0" err="1" smtClean="0">
                <a:ln>
                  <a:noFill/>
                </a:ln>
                <a:solidFill>
                  <a:sysClr val="windowText" lastClr="000000"/>
                </a:solidFill>
                <a:effectLst/>
                <a:uLnTx/>
                <a:uFillTx/>
                <a:latin typeface="Segoe UI"/>
                <a:ea typeface="+mn-ea"/>
                <a:cs typeface="+mn-cs"/>
              </a:endParaRPr>
            </a:p>
          </p:txBody>
        </p:sp>
        <p:sp>
          <p:nvSpPr>
            <p:cNvPr id="252" name="Rectangle 251"/>
            <p:cNvSpPr/>
            <p:nvPr/>
          </p:nvSpPr>
          <p:spPr>
            <a:xfrm>
              <a:off x="2419351" y="3783293"/>
              <a:ext cx="209551" cy="400050"/>
            </a:xfrm>
            <a:prstGeom prst="rect">
              <a:avLst/>
            </a:prstGeom>
            <a:solidFill>
              <a:srgbClr val="4F81BD">
                <a:lumMod val="40000"/>
                <a:lumOff val="60000"/>
              </a:srgbClr>
            </a:solidFill>
            <a:ln w="25400" cap="flat" cmpd="sng" algn="ctr">
              <a:solidFill>
                <a:srgbClr val="4F81BD"/>
              </a:solidFill>
              <a:prstDash val="solid"/>
            </a:ln>
            <a:effectLst/>
          </p:spPr>
          <p:txBody>
            <a:bodyPr rtlCol="0" anchor="ctr"/>
            <a:lstStyle/>
            <a:p>
              <a:pPr marL="228600" marR="0" lvl="0" indent="-228600" algn="ctr" defTabSz="914363" eaLnBrk="1" fontAlgn="auto" latinLnBrk="0" hangingPunct="1">
                <a:lnSpc>
                  <a:spcPct val="100000"/>
                </a:lnSpc>
                <a:spcBef>
                  <a:spcPts val="0"/>
                </a:spcBef>
                <a:spcAft>
                  <a:spcPts val="0"/>
                </a:spcAft>
                <a:buClrTx/>
                <a:buSzTx/>
                <a:buFontTx/>
                <a:buBlip>
                  <a:blip r:embed="rId4"/>
                </a:buBlip>
                <a:tabLst/>
                <a:defRPr/>
              </a:pPr>
              <a:endParaRPr kumimoji="0" lang="es-ES" sz="1000" b="0" i="0" u="none" strike="noStrike" kern="0" cap="none" spc="0" normalizeH="0" baseline="0" noProof="0" dirty="0" err="1" smtClean="0">
                <a:ln>
                  <a:noFill/>
                </a:ln>
                <a:solidFill>
                  <a:sysClr val="windowText" lastClr="000000"/>
                </a:solidFill>
                <a:effectLst/>
                <a:uLnTx/>
                <a:uFillTx/>
                <a:latin typeface="Segoe UI"/>
                <a:ea typeface="+mn-ea"/>
                <a:cs typeface="+mn-cs"/>
              </a:endParaRPr>
            </a:p>
          </p:txBody>
        </p:sp>
        <p:sp>
          <p:nvSpPr>
            <p:cNvPr id="253" name="Rectangle 252"/>
            <p:cNvSpPr/>
            <p:nvPr/>
          </p:nvSpPr>
          <p:spPr>
            <a:xfrm>
              <a:off x="2628902" y="3783293"/>
              <a:ext cx="209551" cy="400050"/>
            </a:xfrm>
            <a:prstGeom prst="rect">
              <a:avLst/>
            </a:prstGeom>
            <a:solidFill>
              <a:srgbClr val="4F81BD">
                <a:lumMod val="40000"/>
                <a:lumOff val="60000"/>
              </a:srgbClr>
            </a:solidFill>
            <a:ln w="25400" cap="flat" cmpd="sng" algn="ctr">
              <a:solidFill>
                <a:srgbClr val="4F81BD"/>
              </a:solidFill>
              <a:prstDash val="solid"/>
            </a:ln>
            <a:effectLst/>
          </p:spPr>
          <p:txBody>
            <a:bodyPr rtlCol="0" anchor="ctr"/>
            <a:lstStyle/>
            <a:p>
              <a:pPr marL="228600" marR="0" lvl="0" indent="-228600" algn="ctr" defTabSz="914363" eaLnBrk="1" fontAlgn="auto" latinLnBrk="0" hangingPunct="1">
                <a:lnSpc>
                  <a:spcPct val="100000"/>
                </a:lnSpc>
                <a:spcBef>
                  <a:spcPts val="0"/>
                </a:spcBef>
                <a:spcAft>
                  <a:spcPts val="0"/>
                </a:spcAft>
                <a:buClrTx/>
                <a:buSzTx/>
                <a:buFontTx/>
                <a:buBlip>
                  <a:blip r:embed="rId4"/>
                </a:buBlip>
                <a:tabLst/>
                <a:defRPr/>
              </a:pPr>
              <a:endParaRPr kumimoji="0" lang="es-ES" sz="1000" b="0" i="0" u="none" strike="noStrike" kern="0" cap="none" spc="0" normalizeH="0" baseline="0" noProof="0" dirty="0" err="1" smtClean="0">
                <a:ln>
                  <a:noFill/>
                </a:ln>
                <a:solidFill>
                  <a:sysClr val="windowText" lastClr="000000"/>
                </a:solidFill>
                <a:effectLst/>
                <a:uLnTx/>
                <a:uFillTx/>
                <a:latin typeface="Segoe UI"/>
                <a:ea typeface="+mn-ea"/>
                <a:cs typeface="+mn-cs"/>
              </a:endParaRPr>
            </a:p>
          </p:txBody>
        </p:sp>
        <p:sp>
          <p:nvSpPr>
            <p:cNvPr id="254" name="Rectangle 253"/>
            <p:cNvSpPr/>
            <p:nvPr/>
          </p:nvSpPr>
          <p:spPr>
            <a:xfrm>
              <a:off x="2838453" y="3777067"/>
              <a:ext cx="209551" cy="400050"/>
            </a:xfrm>
            <a:prstGeom prst="rect">
              <a:avLst/>
            </a:prstGeom>
            <a:solidFill>
              <a:srgbClr val="4F81BD">
                <a:lumMod val="40000"/>
                <a:lumOff val="60000"/>
              </a:srgbClr>
            </a:solidFill>
            <a:ln w="25400" cap="flat" cmpd="sng" algn="ctr">
              <a:solidFill>
                <a:srgbClr val="4F81BD"/>
              </a:solidFill>
              <a:prstDash val="solid"/>
            </a:ln>
            <a:effectLst/>
          </p:spPr>
          <p:txBody>
            <a:bodyPr rtlCol="0" anchor="ctr"/>
            <a:lstStyle/>
            <a:p>
              <a:pPr marL="228600" marR="0" lvl="0" indent="-228600" algn="ctr" defTabSz="914363" eaLnBrk="1" fontAlgn="auto" latinLnBrk="0" hangingPunct="1">
                <a:lnSpc>
                  <a:spcPct val="100000"/>
                </a:lnSpc>
                <a:spcBef>
                  <a:spcPts val="0"/>
                </a:spcBef>
                <a:spcAft>
                  <a:spcPts val="0"/>
                </a:spcAft>
                <a:buClrTx/>
                <a:buSzTx/>
                <a:buFontTx/>
                <a:buBlip>
                  <a:blip r:embed="rId4"/>
                </a:buBlip>
                <a:tabLst/>
                <a:defRPr/>
              </a:pPr>
              <a:endParaRPr kumimoji="0" lang="es-ES" sz="1000" b="0" i="0" u="none" strike="noStrike" kern="0" cap="none" spc="0" normalizeH="0" baseline="0" noProof="0" dirty="0" err="1" smtClean="0">
                <a:ln>
                  <a:noFill/>
                </a:ln>
                <a:solidFill>
                  <a:sysClr val="windowText" lastClr="000000"/>
                </a:solidFill>
                <a:effectLst/>
                <a:uLnTx/>
                <a:uFillTx/>
                <a:latin typeface="Segoe UI"/>
                <a:ea typeface="+mn-ea"/>
                <a:cs typeface="+mn-cs"/>
              </a:endParaRPr>
            </a:p>
          </p:txBody>
        </p:sp>
        <p:sp>
          <p:nvSpPr>
            <p:cNvPr id="255" name="Rectangle 254"/>
            <p:cNvSpPr/>
            <p:nvPr/>
          </p:nvSpPr>
          <p:spPr>
            <a:xfrm>
              <a:off x="3048004" y="3777067"/>
              <a:ext cx="209551" cy="400050"/>
            </a:xfrm>
            <a:prstGeom prst="rect">
              <a:avLst/>
            </a:prstGeom>
            <a:solidFill>
              <a:srgbClr val="4F81BD">
                <a:lumMod val="40000"/>
                <a:lumOff val="60000"/>
              </a:srgbClr>
            </a:solidFill>
            <a:ln w="25400" cap="flat" cmpd="sng" algn="ctr">
              <a:solidFill>
                <a:srgbClr val="4F81BD"/>
              </a:solidFill>
              <a:prstDash val="solid"/>
            </a:ln>
            <a:effectLst/>
          </p:spPr>
          <p:txBody>
            <a:bodyPr rtlCol="0" anchor="ctr"/>
            <a:lstStyle/>
            <a:p>
              <a:pPr marL="228600" marR="0" lvl="0" indent="-228600" algn="ctr" defTabSz="914363" eaLnBrk="1" fontAlgn="auto" latinLnBrk="0" hangingPunct="1">
                <a:lnSpc>
                  <a:spcPct val="100000"/>
                </a:lnSpc>
                <a:spcBef>
                  <a:spcPts val="0"/>
                </a:spcBef>
                <a:spcAft>
                  <a:spcPts val="0"/>
                </a:spcAft>
                <a:buClrTx/>
                <a:buSzTx/>
                <a:buFontTx/>
                <a:buBlip>
                  <a:blip r:embed="rId4"/>
                </a:buBlip>
                <a:tabLst/>
                <a:defRPr/>
              </a:pPr>
              <a:endParaRPr kumimoji="0" lang="es-ES" sz="1000" b="0" i="0" u="none" strike="noStrike" kern="0" cap="none" spc="0" normalizeH="0" baseline="0" noProof="0" dirty="0" err="1" smtClean="0">
                <a:ln>
                  <a:noFill/>
                </a:ln>
                <a:solidFill>
                  <a:sysClr val="windowText" lastClr="000000"/>
                </a:solidFill>
                <a:effectLst/>
                <a:uLnTx/>
                <a:uFillTx/>
                <a:latin typeface="Segoe UI"/>
                <a:ea typeface="+mn-ea"/>
                <a:cs typeface="+mn-cs"/>
              </a:endParaRPr>
            </a:p>
          </p:txBody>
        </p:sp>
        <p:sp>
          <p:nvSpPr>
            <p:cNvPr id="256" name="Rectangle 255"/>
            <p:cNvSpPr/>
            <p:nvPr/>
          </p:nvSpPr>
          <p:spPr>
            <a:xfrm>
              <a:off x="3257555" y="3782779"/>
              <a:ext cx="209551" cy="400050"/>
            </a:xfrm>
            <a:prstGeom prst="rect">
              <a:avLst/>
            </a:prstGeom>
            <a:solidFill>
              <a:srgbClr val="4F81BD">
                <a:lumMod val="40000"/>
                <a:lumOff val="60000"/>
              </a:srgbClr>
            </a:solidFill>
            <a:ln w="25400" cap="flat" cmpd="sng" algn="ctr">
              <a:solidFill>
                <a:srgbClr val="4F81BD"/>
              </a:solidFill>
              <a:prstDash val="solid"/>
            </a:ln>
            <a:effectLst/>
          </p:spPr>
          <p:txBody>
            <a:bodyPr rtlCol="0" anchor="ctr"/>
            <a:lstStyle/>
            <a:p>
              <a:pPr marL="228600" marR="0" lvl="0" indent="-228600" algn="ctr" defTabSz="914363" eaLnBrk="1" fontAlgn="auto" latinLnBrk="0" hangingPunct="1">
                <a:lnSpc>
                  <a:spcPct val="100000"/>
                </a:lnSpc>
                <a:spcBef>
                  <a:spcPts val="0"/>
                </a:spcBef>
                <a:spcAft>
                  <a:spcPts val="0"/>
                </a:spcAft>
                <a:buClrTx/>
                <a:buSzTx/>
                <a:buFontTx/>
                <a:buBlip>
                  <a:blip r:embed="rId4"/>
                </a:buBlip>
                <a:tabLst/>
                <a:defRPr/>
              </a:pPr>
              <a:endParaRPr kumimoji="0" lang="es-ES" sz="1000" b="0" i="0" u="none" strike="noStrike" kern="0" cap="none" spc="0" normalizeH="0" baseline="0" noProof="0" dirty="0" err="1" smtClean="0">
                <a:ln>
                  <a:noFill/>
                </a:ln>
                <a:solidFill>
                  <a:sysClr val="windowText" lastClr="000000"/>
                </a:solidFill>
                <a:effectLst/>
                <a:uLnTx/>
                <a:uFillTx/>
                <a:latin typeface="Segoe UI"/>
                <a:ea typeface="+mn-ea"/>
                <a:cs typeface="+mn-cs"/>
              </a:endParaRPr>
            </a:p>
          </p:txBody>
        </p:sp>
        <p:sp>
          <p:nvSpPr>
            <p:cNvPr id="257" name="Rectangle 256"/>
            <p:cNvSpPr/>
            <p:nvPr/>
          </p:nvSpPr>
          <p:spPr>
            <a:xfrm>
              <a:off x="3467106" y="3782779"/>
              <a:ext cx="209551" cy="400050"/>
            </a:xfrm>
            <a:prstGeom prst="rect">
              <a:avLst/>
            </a:prstGeom>
            <a:solidFill>
              <a:srgbClr val="4F81BD">
                <a:lumMod val="40000"/>
                <a:lumOff val="60000"/>
              </a:srgbClr>
            </a:solidFill>
            <a:ln w="25400" cap="flat" cmpd="sng" algn="ctr">
              <a:solidFill>
                <a:srgbClr val="4F81BD"/>
              </a:solidFill>
              <a:prstDash val="solid"/>
            </a:ln>
            <a:effectLst/>
          </p:spPr>
          <p:txBody>
            <a:bodyPr rtlCol="0" anchor="ctr"/>
            <a:lstStyle/>
            <a:p>
              <a:pPr marL="228600" marR="0" lvl="0" indent="-228600" algn="ctr" defTabSz="914363" eaLnBrk="1" fontAlgn="auto" latinLnBrk="0" hangingPunct="1">
                <a:lnSpc>
                  <a:spcPct val="100000"/>
                </a:lnSpc>
                <a:spcBef>
                  <a:spcPts val="0"/>
                </a:spcBef>
                <a:spcAft>
                  <a:spcPts val="0"/>
                </a:spcAft>
                <a:buClrTx/>
                <a:buSzTx/>
                <a:buFontTx/>
                <a:buBlip>
                  <a:blip r:embed="rId4"/>
                </a:buBlip>
                <a:tabLst/>
                <a:defRPr/>
              </a:pPr>
              <a:endParaRPr kumimoji="0" lang="es-ES" sz="1000" b="0" i="0" u="none" strike="noStrike" kern="0" cap="none" spc="0" normalizeH="0" baseline="0" noProof="0" dirty="0" err="1" smtClean="0">
                <a:ln>
                  <a:noFill/>
                </a:ln>
                <a:solidFill>
                  <a:sysClr val="windowText" lastClr="000000"/>
                </a:solidFill>
                <a:effectLst/>
                <a:uLnTx/>
                <a:uFillTx/>
                <a:latin typeface="Segoe UI"/>
                <a:ea typeface="+mn-ea"/>
                <a:cs typeface="+mn-cs"/>
              </a:endParaRPr>
            </a:p>
          </p:txBody>
        </p:sp>
        <p:sp>
          <p:nvSpPr>
            <p:cNvPr id="258" name="Rectangle 257"/>
            <p:cNvSpPr/>
            <p:nvPr/>
          </p:nvSpPr>
          <p:spPr>
            <a:xfrm>
              <a:off x="304799" y="3042872"/>
              <a:ext cx="209551" cy="400050"/>
            </a:xfrm>
            <a:prstGeom prst="rect">
              <a:avLst/>
            </a:prstGeom>
            <a:solidFill>
              <a:srgbClr val="4F81BD">
                <a:lumMod val="40000"/>
                <a:lumOff val="60000"/>
              </a:srgbClr>
            </a:solidFill>
            <a:ln w="25400" cap="flat" cmpd="sng" algn="ctr">
              <a:solidFill>
                <a:srgbClr val="4F81BD"/>
              </a:solidFill>
              <a:prstDash val="solid"/>
            </a:ln>
            <a:effectLst/>
          </p:spPr>
          <p:txBody>
            <a:bodyPr rtlCol="0" anchor="ctr"/>
            <a:lstStyle/>
            <a:p>
              <a:pPr marL="228600" marR="0" lvl="0" indent="-228600" algn="ctr" defTabSz="914363" eaLnBrk="1" fontAlgn="auto" latinLnBrk="0" hangingPunct="1">
                <a:lnSpc>
                  <a:spcPct val="100000"/>
                </a:lnSpc>
                <a:spcBef>
                  <a:spcPts val="0"/>
                </a:spcBef>
                <a:spcAft>
                  <a:spcPts val="0"/>
                </a:spcAft>
                <a:buClrTx/>
                <a:buSzTx/>
                <a:buFontTx/>
                <a:buBlip>
                  <a:blip r:embed="rId4"/>
                </a:buBlip>
                <a:tabLst/>
                <a:defRPr/>
              </a:pPr>
              <a:endParaRPr kumimoji="0" lang="es-ES" sz="1000" b="0" i="0" u="none" strike="noStrike" kern="0" cap="none" spc="0" normalizeH="0" baseline="0" noProof="0" dirty="0" err="1" smtClean="0">
                <a:ln>
                  <a:noFill/>
                </a:ln>
                <a:solidFill>
                  <a:sysClr val="windowText" lastClr="000000"/>
                </a:solidFill>
                <a:effectLst/>
                <a:uLnTx/>
                <a:uFillTx/>
                <a:latin typeface="Segoe UI"/>
                <a:ea typeface="+mn-ea"/>
                <a:cs typeface="+mn-cs"/>
              </a:endParaRPr>
            </a:p>
          </p:txBody>
        </p:sp>
        <p:sp>
          <p:nvSpPr>
            <p:cNvPr id="259" name="Rectangle 258"/>
            <p:cNvSpPr/>
            <p:nvPr/>
          </p:nvSpPr>
          <p:spPr>
            <a:xfrm>
              <a:off x="514350" y="3042872"/>
              <a:ext cx="209551" cy="400050"/>
            </a:xfrm>
            <a:prstGeom prst="rect">
              <a:avLst/>
            </a:prstGeom>
            <a:solidFill>
              <a:srgbClr val="4F81BD">
                <a:lumMod val="40000"/>
                <a:lumOff val="60000"/>
              </a:srgbClr>
            </a:solidFill>
            <a:ln w="25400" cap="flat" cmpd="sng" algn="ctr">
              <a:solidFill>
                <a:srgbClr val="4F81BD"/>
              </a:solidFill>
              <a:prstDash val="solid"/>
            </a:ln>
            <a:effectLst/>
          </p:spPr>
          <p:txBody>
            <a:bodyPr rtlCol="0" anchor="ctr"/>
            <a:lstStyle/>
            <a:p>
              <a:pPr marL="228600" marR="0" lvl="0" indent="-228600" algn="ctr" defTabSz="914363" eaLnBrk="1" fontAlgn="auto" latinLnBrk="0" hangingPunct="1">
                <a:lnSpc>
                  <a:spcPct val="100000"/>
                </a:lnSpc>
                <a:spcBef>
                  <a:spcPts val="0"/>
                </a:spcBef>
                <a:spcAft>
                  <a:spcPts val="0"/>
                </a:spcAft>
                <a:buClrTx/>
                <a:buSzTx/>
                <a:buFontTx/>
                <a:buBlip>
                  <a:blip r:embed="rId4"/>
                </a:buBlip>
                <a:tabLst/>
                <a:defRPr/>
              </a:pPr>
              <a:endParaRPr kumimoji="0" lang="es-ES" sz="1000" b="0" i="0" u="none" strike="noStrike" kern="0" cap="none" spc="0" normalizeH="0" baseline="0" noProof="0" dirty="0" err="1" smtClean="0">
                <a:ln>
                  <a:noFill/>
                </a:ln>
                <a:solidFill>
                  <a:sysClr val="windowText" lastClr="000000"/>
                </a:solidFill>
                <a:effectLst/>
                <a:uLnTx/>
                <a:uFillTx/>
                <a:latin typeface="Segoe UI"/>
                <a:ea typeface="+mn-ea"/>
                <a:cs typeface="+mn-cs"/>
              </a:endParaRPr>
            </a:p>
          </p:txBody>
        </p:sp>
        <p:sp>
          <p:nvSpPr>
            <p:cNvPr id="260" name="Rectangle 259"/>
            <p:cNvSpPr/>
            <p:nvPr/>
          </p:nvSpPr>
          <p:spPr>
            <a:xfrm>
              <a:off x="3886204" y="4520267"/>
              <a:ext cx="209551" cy="400050"/>
            </a:xfrm>
            <a:prstGeom prst="rect">
              <a:avLst/>
            </a:prstGeom>
            <a:solidFill>
              <a:srgbClr val="4F81BD">
                <a:lumMod val="40000"/>
                <a:lumOff val="60000"/>
              </a:srgbClr>
            </a:solidFill>
            <a:ln w="25400" cap="flat" cmpd="sng" algn="ctr">
              <a:solidFill>
                <a:srgbClr val="4F81BD"/>
              </a:solidFill>
              <a:prstDash val="solid"/>
            </a:ln>
            <a:effectLst/>
          </p:spPr>
          <p:txBody>
            <a:bodyPr rtlCol="0" anchor="ctr"/>
            <a:lstStyle/>
            <a:p>
              <a:pPr marL="228600" marR="0" lvl="0" indent="-228600" algn="ctr" defTabSz="914363" eaLnBrk="1" fontAlgn="auto" latinLnBrk="0" hangingPunct="1">
                <a:lnSpc>
                  <a:spcPct val="100000"/>
                </a:lnSpc>
                <a:spcBef>
                  <a:spcPts val="0"/>
                </a:spcBef>
                <a:spcAft>
                  <a:spcPts val="0"/>
                </a:spcAft>
                <a:buClrTx/>
                <a:buSzTx/>
                <a:buFontTx/>
                <a:buBlip>
                  <a:blip r:embed="rId4"/>
                </a:buBlip>
                <a:tabLst/>
                <a:defRPr/>
              </a:pPr>
              <a:endParaRPr kumimoji="0" lang="es-ES" sz="1000" b="0" i="0" u="none" strike="noStrike" kern="0" cap="none" spc="0" normalizeH="0" baseline="0" noProof="0" dirty="0" err="1" smtClean="0">
                <a:ln>
                  <a:noFill/>
                </a:ln>
                <a:solidFill>
                  <a:sysClr val="windowText" lastClr="000000"/>
                </a:solidFill>
                <a:effectLst/>
                <a:uLnTx/>
                <a:uFillTx/>
                <a:latin typeface="Segoe UI"/>
                <a:ea typeface="+mn-ea"/>
                <a:cs typeface="+mn-cs"/>
              </a:endParaRPr>
            </a:p>
          </p:txBody>
        </p:sp>
        <p:sp>
          <p:nvSpPr>
            <p:cNvPr id="261" name="Rectangle 260"/>
            <p:cNvSpPr/>
            <p:nvPr/>
          </p:nvSpPr>
          <p:spPr>
            <a:xfrm>
              <a:off x="4991098" y="4525465"/>
              <a:ext cx="209551" cy="400050"/>
            </a:xfrm>
            <a:prstGeom prst="rect">
              <a:avLst/>
            </a:prstGeom>
            <a:solidFill>
              <a:srgbClr val="4F81BD">
                <a:lumMod val="40000"/>
                <a:lumOff val="60000"/>
              </a:srgbClr>
            </a:solidFill>
            <a:ln w="25400" cap="flat" cmpd="sng" algn="ctr">
              <a:solidFill>
                <a:srgbClr val="4F81BD"/>
              </a:solidFill>
              <a:prstDash val="solid"/>
            </a:ln>
            <a:effectLst/>
          </p:spPr>
          <p:txBody>
            <a:bodyPr rtlCol="0" anchor="ctr"/>
            <a:lstStyle/>
            <a:p>
              <a:pPr marL="228600" marR="0" lvl="0" indent="-228600" algn="ctr" defTabSz="914363" eaLnBrk="1" fontAlgn="auto" latinLnBrk="0" hangingPunct="1">
                <a:lnSpc>
                  <a:spcPct val="100000"/>
                </a:lnSpc>
                <a:spcBef>
                  <a:spcPts val="0"/>
                </a:spcBef>
                <a:spcAft>
                  <a:spcPts val="0"/>
                </a:spcAft>
                <a:buClrTx/>
                <a:buSzTx/>
                <a:buFontTx/>
                <a:buBlip>
                  <a:blip r:embed="rId4"/>
                </a:buBlip>
                <a:tabLst/>
                <a:defRPr/>
              </a:pPr>
              <a:endParaRPr kumimoji="0" lang="es-ES" sz="1000" b="0" i="0" u="none" strike="noStrike" kern="0" cap="none" spc="0" normalizeH="0" baseline="0" noProof="0" dirty="0" err="1" smtClean="0">
                <a:ln>
                  <a:noFill/>
                </a:ln>
                <a:solidFill>
                  <a:sysClr val="windowText" lastClr="000000"/>
                </a:solidFill>
                <a:effectLst/>
                <a:uLnTx/>
                <a:uFillTx/>
                <a:latin typeface="Segoe UI"/>
                <a:ea typeface="+mn-ea"/>
                <a:cs typeface="+mn-cs"/>
              </a:endParaRPr>
            </a:p>
          </p:txBody>
        </p:sp>
        <p:sp>
          <p:nvSpPr>
            <p:cNvPr id="262" name="Rectangle 261"/>
            <p:cNvSpPr/>
            <p:nvPr/>
          </p:nvSpPr>
          <p:spPr>
            <a:xfrm>
              <a:off x="329255" y="1137793"/>
              <a:ext cx="2509198" cy="323850"/>
            </a:xfrm>
            <a:prstGeom prst="rect">
              <a:avLst/>
            </a:prstGeom>
            <a:solidFill>
              <a:srgbClr val="4F81BD">
                <a:lumMod val="40000"/>
                <a:lumOff val="60000"/>
              </a:srgbClr>
            </a:solidFill>
            <a:ln w="25400" cap="flat" cmpd="sng" algn="ctr">
              <a:solidFill>
                <a:srgbClr val="4F81BD"/>
              </a:solidFill>
              <a:prstDash val="solid"/>
            </a:ln>
            <a:effectLst/>
          </p:spPr>
          <p:txBody>
            <a:bodyPr rtlCol="0" anchor="ctr"/>
            <a:lstStyle/>
            <a:p>
              <a:pPr marL="0" marR="0" lvl="0" indent="0" algn="ctr" defTabSz="914363"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smtClean="0">
                  <a:ln>
                    <a:noFill/>
                  </a:ln>
                  <a:solidFill>
                    <a:prstClr val="white"/>
                  </a:solidFill>
                  <a:effectLst/>
                  <a:uLnTx/>
                  <a:uFillTx/>
                  <a:latin typeface="Segoe UI"/>
                  <a:ea typeface="+mn-ea"/>
                  <a:cs typeface="+mn-cs"/>
                </a:rPr>
                <a:t>Roles</a:t>
              </a:r>
              <a:endParaRPr kumimoji="0" lang="es-ES" sz="1000" b="0" i="0" u="none" strike="noStrike" kern="0" cap="none" spc="0" normalizeH="0" baseline="0" noProof="0" dirty="0" smtClean="0">
                <a:ln>
                  <a:noFill/>
                </a:ln>
                <a:solidFill>
                  <a:sysClr val="windowText" lastClr="000000"/>
                </a:solidFill>
                <a:effectLst/>
                <a:uLnTx/>
                <a:uFillTx/>
                <a:latin typeface="Segoe UI"/>
                <a:ea typeface="+mn-ea"/>
                <a:cs typeface="+mn-cs"/>
              </a:endParaRPr>
            </a:p>
          </p:txBody>
        </p:sp>
        <p:sp>
          <p:nvSpPr>
            <p:cNvPr id="263" name="Rectangle 262"/>
            <p:cNvSpPr/>
            <p:nvPr/>
          </p:nvSpPr>
          <p:spPr>
            <a:xfrm>
              <a:off x="323845" y="1454351"/>
              <a:ext cx="209551" cy="400050"/>
            </a:xfrm>
            <a:prstGeom prst="rect">
              <a:avLst/>
            </a:prstGeom>
            <a:solidFill>
              <a:srgbClr val="4F81BD">
                <a:lumMod val="40000"/>
                <a:lumOff val="60000"/>
              </a:srgbClr>
            </a:solidFill>
            <a:ln w="25400" cap="flat" cmpd="sng" algn="ctr">
              <a:solidFill>
                <a:srgbClr val="4F81BD"/>
              </a:solidFill>
              <a:prstDash val="solid"/>
            </a:ln>
            <a:effectLst/>
          </p:spPr>
          <p:txBody>
            <a:bodyPr rtlCol="0" anchor="ctr"/>
            <a:lstStyle/>
            <a:p>
              <a:pPr marL="228600" marR="0" lvl="0" indent="-228600" algn="ctr" defTabSz="914363" eaLnBrk="1" fontAlgn="auto" latinLnBrk="0" hangingPunct="1">
                <a:lnSpc>
                  <a:spcPct val="100000"/>
                </a:lnSpc>
                <a:spcBef>
                  <a:spcPts val="0"/>
                </a:spcBef>
                <a:spcAft>
                  <a:spcPts val="0"/>
                </a:spcAft>
                <a:buClrTx/>
                <a:buSzTx/>
                <a:buFontTx/>
                <a:buBlip>
                  <a:blip r:embed="rId4"/>
                </a:buBlip>
                <a:tabLst/>
                <a:defRPr/>
              </a:pPr>
              <a:endParaRPr kumimoji="0" lang="es-ES" sz="1000" b="0" i="0" u="none" strike="noStrike" kern="0" cap="none" spc="0" normalizeH="0" baseline="0" noProof="0" dirty="0" err="1" smtClean="0">
                <a:ln>
                  <a:noFill/>
                </a:ln>
                <a:solidFill>
                  <a:sysClr val="windowText" lastClr="000000"/>
                </a:solidFill>
                <a:effectLst/>
                <a:uLnTx/>
                <a:uFillTx/>
                <a:latin typeface="Segoe UI"/>
                <a:ea typeface="+mn-ea"/>
                <a:cs typeface="+mn-cs"/>
              </a:endParaRPr>
            </a:p>
          </p:txBody>
        </p:sp>
        <p:sp>
          <p:nvSpPr>
            <p:cNvPr id="264" name="Rectangle 263"/>
            <p:cNvSpPr/>
            <p:nvPr/>
          </p:nvSpPr>
          <p:spPr>
            <a:xfrm>
              <a:off x="533396" y="1454351"/>
              <a:ext cx="209551" cy="400050"/>
            </a:xfrm>
            <a:prstGeom prst="rect">
              <a:avLst/>
            </a:prstGeom>
            <a:solidFill>
              <a:srgbClr val="4F81BD">
                <a:lumMod val="40000"/>
                <a:lumOff val="60000"/>
              </a:srgbClr>
            </a:solidFill>
            <a:ln w="25400" cap="flat" cmpd="sng" algn="ctr">
              <a:solidFill>
                <a:srgbClr val="4F81BD"/>
              </a:solidFill>
              <a:prstDash val="solid"/>
            </a:ln>
            <a:effectLst/>
          </p:spPr>
          <p:txBody>
            <a:bodyPr rtlCol="0" anchor="ctr"/>
            <a:lstStyle/>
            <a:p>
              <a:pPr marL="228600" marR="0" lvl="0" indent="-228600" algn="ctr" defTabSz="914363" eaLnBrk="1" fontAlgn="auto" latinLnBrk="0" hangingPunct="1">
                <a:lnSpc>
                  <a:spcPct val="100000"/>
                </a:lnSpc>
                <a:spcBef>
                  <a:spcPts val="0"/>
                </a:spcBef>
                <a:spcAft>
                  <a:spcPts val="0"/>
                </a:spcAft>
                <a:buClrTx/>
                <a:buSzTx/>
                <a:buFontTx/>
                <a:buBlip>
                  <a:blip r:embed="rId4"/>
                </a:buBlip>
                <a:tabLst/>
                <a:defRPr/>
              </a:pPr>
              <a:endParaRPr kumimoji="0" lang="es-ES" sz="1000" b="0" i="0" u="none" strike="noStrike" kern="0" cap="none" spc="0" normalizeH="0" baseline="0" noProof="0" dirty="0" err="1" smtClean="0">
                <a:ln>
                  <a:noFill/>
                </a:ln>
                <a:solidFill>
                  <a:sysClr val="windowText" lastClr="000000"/>
                </a:solidFill>
                <a:effectLst/>
                <a:uLnTx/>
                <a:uFillTx/>
                <a:latin typeface="Segoe UI"/>
                <a:ea typeface="+mn-ea"/>
                <a:cs typeface="+mn-cs"/>
              </a:endParaRPr>
            </a:p>
          </p:txBody>
        </p:sp>
        <p:sp>
          <p:nvSpPr>
            <p:cNvPr id="265" name="Rectangle 264"/>
            <p:cNvSpPr/>
            <p:nvPr/>
          </p:nvSpPr>
          <p:spPr>
            <a:xfrm>
              <a:off x="742947" y="1460063"/>
              <a:ext cx="209551" cy="400050"/>
            </a:xfrm>
            <a:prstGeom prst="rect">
              <a:avLst/>
            </a:prstGeom>
            <a:solidFill>
              <a:srgbClr val="4F81BD">
                <a:lumMod val="40000"/>
                <a:lumOff val="60000"/>
              </a:srgbClr>
            </a:solidFill>
            <a:ln w="25400" cap="flat" cmpd="sng" algn="ctr">
              <a:solidFill>
                <a:srgbClr val="4F81BD"/>
              </a:solidFill>
              <a:prstDash val="solid"/>
            </a:ln>
            <a:effectLst/>
          </p:spPr>
          <p:txBody>
            <a:bodyPr rtlCol="0" anchor="ctr"/>
            <a:lstStyle/>
            <a:p>
              <a:pPr marL="228600" marR="0" lvl="0" indent="-228600" algn="ctr" defTabSz="914363" eaLnBrk="1" fontAlgn="auto" latinLnBrk="0" hangingPunct="1">
                <a:lnSpc>
                  <a:spcPct val="100000"/>
                </a:lnSpc>
                <a:spcBef>
                  <a:spcPts val="0"/>
                </a:spcBef>
                <a:spcAft>
                  <a:spcPts val="0"/>
                </a:spcAft>
                <a:buClrTx/>
                <a:buSzTx/>
                <a:buFontTx/>
                <a:buBlip>
                  <a:blip r:embed="rId4"/>
                </a:buBlip>
                <a:tabLst/>
                <a:defRPr/>
              </a:pPr>
              <a:endParaRPr kumimoji="0" lang="es-ES" sz="1000" b="0" i="0" u="none" strike="noStrike" kern="0" cap="none" spc="0" normalizeH="0" baseline="0" noProof="0" dirty="0" err="1" smtClean="0">
                <a:ln>
                  <a:noFill/>
                </a:ln>
                <a:solidFill>
                  <a:sysClr val="windowText" lastClr="000000"/>
                </a:solidFill>
                <a:effectLst/>
                <a:uLnTx/>
                <a:uFillTx/>
                <a:latin typeface="Segoe UI"/>
                <a:ea typeface="+mn-ea"/>
                <a:cs typeface="+mn-cs"/>
              </a:endParaRPr>
            </a:p>
          </p:txBody>
        </p:sp>
        <p:sp>
          <p:nvSpPr>
            <p:cNvPr id="266" name="Rectangle 265"/>
            <p:cNvSpPr/>
            <p:nvPr/>
          </p:nvSpPr>
          <p:spPr>
            <a:xfrm>
              <a:off x="952498" y="1460063"/>
              <a:ext cx="209551" cy="400050"/>
            </a:xfrm>
            <a:prstGeom prst="rect">
              <a:avLst/>
            </a:prstGeom>
            <a:solidFill>
              <a:srgbClr val="4F81BD">
                <a:lumMod val="40000"/>
                <a:lumOff val="60000"/>
              </a:srgbClr>
            </a:solidFill>
            <a:ln w="25400" cap="flat" cmpd="sng" algn="ctr">
              <a:solidFill>
                <a:srgbClr val="4F81BD"/>
              </a:solidFill>
              <a:prstDash val="solid"/>
            </a:ln>
            <a:effectLst/>
          </p:spPr>
          <p:txBody>
            <a:bodyPr rtlCol="0" anchor="ctr"/>
            <a:lstStyle/>
            <a:p>
              <a:pPr marL="228600" marR="0" lvl="0" indent="-228600" algn="ctr" defTabSz="914363" eaLnBrk="1" fontAlgn="auto" latinLnBrk="0" hangingPunct="1">
                <a:lnSpc>
                  <a:spcPct val="100000"/>
                </a:lnSpc>
                <a:spcBef>
                  <a:spcPts val="0"/>
                </a:spcBef>
                <a:spcAft>
                  <a:spcPts val="0"/>
                </a:spcAft>
                <a:buClrTx/>
                <a:buSzTx/>
                <a:buFontTx/>
                <a:buBlip>
                  <a:blip r:embed="rId4"/>
                </a:buBlip>
                <a:tabLst/>
                <a:defRPr/>
              </a:pPr>
              <a:endParaRPr kumimoji="0" lang="es-ES" sz="1000" b="0" i="0" u="none" strike="noStrike" kern="0" cap="none" spc="0" normalizeH="0" baseline="0" noProof="0" dirty="0" err="1" smtClean="0">
                <a:ln>
                  <a:noFill/>
                </a:ln>
                <a:solidFill>
                  <a:sysClr val="windowText" lastClr="000000"/>
                </a:solidFill>
                <a:effectLst/>
                <a:uLnTx/>
                <a:uFillTx/>
                <a:latin typeface="Segoe UI"/>
                <a:ea typeface="+mn-ea"/>
                <a:cs typeface="+mn-cs"/>
              </a:endParaRPr>
            </a:p>
          </p:txBody>
        </p:sp>
        <p:sp>
          <p:nvSpPr>
            <p:cNvPr id="267" name="Rectangle 266"/>
            <p:cNvSpPr/>
            <p:nvPr/>
          </p:nvSpPr>
          <p:spPr>
            <a:xfrm>
              <a:off x="1162047" y="1454865"/>
              <a:ext cx="209551" cy="400050"/>
            </a:xfrm>
            <a:prstGeom prst="rect">
              <a:avLst/>
            </a:prstGeom>
            <a:solidFill>
              <a:srgbClr val="4F81BD">
                <a:lumMod val="40000"/>
                <a:lumOff val="60000"/>
              </a:srgbClr>
            </a:solidFill>
            <a:ln w="25400" cap="flat" cmpd="sng" algn="ctr">
              <a:solidFill>
                <a:srgbClr val="4F81BD"/>
              </a:solidFill>
              <a:prstDash val="solid"/>
            </a:ln>
            <a:effectLst/>
          </p:spPr>
          <p:txBody>
            <a:bodyPr rtlCol="0" anchor="ctr"/>
            <a:lstStyle/>
            <a:p>
              <a:pPr marL="228600" marR="0" lvl="0" indent="-228600" algn="ctr" defTabSz="914363" eaLnBrk="1" fontAlgn="auto" latinLnBrk="0" hangingPunct="1">
                <a:lnSpc>
                  <a:spcPct val="100000"/>
                </a:lnSpc>
                <a:spcBef>
                  <a:spcPts val="0"/>
                </a:spcBef>
                <a:spcAft>
                  <a:spcPts val="0"/>
                </a:spcAft>
                <a:buClrTx/>
                <a:buSzTx/>
                <a:buFontTx/>
                <a:buBlip>
                  <a:blip r:embed="rId4"/>
                </a:buBlip>
                <a:tabLst/>
                <a:defRPr/>
              </a:pPr>
              <a:endParaRPr kumimoji="0" lang="es-ES" sz="1000" b="0" i="0" u="none" strike="noStrike" kern="0" cap="none" spc="0" normalizeH="0" baseline="0" noProof="0" dirty="0" err="1" smtClean="0">
                <a:ln>
                  <a:noFill/>
                </a:ln>
                <a:solidFill>
                  <a:sysClr val="windowText" lastClr="000000"/>
                </a:solidFill>
                <a:effectLst/>
                <a:uLnTx/>
                <a:uFillTx/>
                <a:latin typeface="Segoe UI"/>
                <a:ea typeface="+mn-ea"/>
                <a:cs typeface="+mn-cs"/>
              </a:endParaRPr>
            </a:p>
          </p:txBody>
        </p:sp>
        <p:sp>
          <p:nvSpPr>
            <p:cNvPr id="268" name="Rectangle 267"/>
            <p:cNvSpPr/>
            <p:nvPr/>
          </p:nvSpPr>
          <p:spPr>
            <a:xfrm>
              <a:off x="1371598" y="1454865"/>
              <a:ext cx="209551" cy="400050"/>
            </a:xfrm>
            <a:prstGeom prst="rect">
              <a:avLst/>
            </a:prstGeom>
            <a:solidFill>
              <a:srgbClr val="4F81BD">
                <a:lumMod val="40000"/>
                <a:lumOff val="60000"/>
              </a:srgbClr>
            </a:solidFill>
            <a:ln w="25400" cap="flat" cmpd="sng" algn="ctr">
              <a:solidFill>
                <a:srgbClr val="4F81BD"/>
              </a:solidFill>
              <a:prstDash val="solid"/>
            </a:ln>
            <a:effectLst/>
          </p:spPr>
          <p:txBody>
            <a:bodyPr rtlCol="0" anchor="ctr"/>
            <a:lstStyle/>
            <a:p>
              <a:pPr marL="228600" marR="0" lvl="0" indent="-228600" algn="ctr" defTabSz="914363" eaLnBrk="1" fontAlgn="auto" latinLnBrk="0" hangingPunct="1">
                <a:lnSpc>
                  <a:spcPct val="100000"/>
                </a:lnSpc>
                <a:spcBef>
                  <a:spcPts val="0"/>
                </a:spcBef>
                <a:spcAft>
                  <a:spcPts val="0"/>
                </a:spcAft>
                <a:buClrTx/>
                <a:buSzTx/>
                <a:buFontTx/>
                <a:buBlip>
                  <a:blip r:embed="rId4"/>
                </a:buBlip>
                <a:tabLst/>
                <a:defRPr/>
              </a:pPr>
              <a:endParaRPr kumimoji="0" lang="es-ES" sz="1000" b="0" i="0" u="none" strike="noStrike" kern="0" cap="none" spc="0" normalizeH="0" baseline="0" noProof="0" dirty="0" err="1" smtClean="0">
                <a:ln>
                  <a:noFill/>
                </a:ln>
                <a:solidFill>
                  <a:sysClr val="windowText" lastClr="000000"/>
                </a:solidFill>
                <a:effectLst/>
                <a:uLnTx/>
                <a:uFillTx/>
                <a:latin typeface="Segoe UI"/>
                <a:ea typeface="+mn-ea"/>
                <a:cs typeface="+mn-cs"/>
              </a:endParaRPr>
            </a:p>
          </p:txBody>
        </p:sp>
        <p:sp>
          <p:nvSpPr>
            <p:cNvPr id="269" name="Rectangle 268"/>
            <p:cNvSpPr/>
            <p:nvPr/>
          </p:nvSpPr>
          <p:spPr>
            <a:xfrm>
              <a:off x="1581149" y="1460577"/>
              <a:ext cx="209551" cy="400050"/>
            </a:xfrm>
            <a:prstGeom prst="rect">
              <a:avLst/>
            </a:prstGeom>
            <a:solidFill>
              <a:srgbClr val="4F81BD">
                <a:lumMod val="40000"/>
                <a:lumOff val="60000"/>
              </a:srgbClr>
            </a:solidFill>
            <a:ln w="25400" cap="flat" cmpd="sng" algn="ctr">
              <a:solidFill>
                <a:srgbClr val="4F81BD"/>
              </a:solidFill>
              <a:prstDash val="solid"/>
            </a:ln>
            <a:effectLst/>
          </p:spPr>
          <p:txBody>
            <a:bodyPr rtlCol="0" anchor="ctr"/>
            <a:lstStyle/>
            <a:p>
              <a:pPr marL="228600" marR="0" lvl="0" indent="-228600" algn="ctr" defTabSz="914363" eaLnBrk="1" fontAlgn="auto" latinLnBrk="0" hangingPunct="1">
                <a:lnSpc>
                  <a:spcPct val="100000"/>
                </a:lnSpc>
                <a:spcBef>
                  <a:spcPts val="0"/>
                </a:spcBef>
                <a:spcAft>
                  <a:spcPts val="0"/>
                </a:spcAft>
                <a:buClrTx/>
                <a:buSzTx/>
                <a:buFontTx/>
                <a:buBlip>
                  <a:blip r:embed="rId4"/>
                </a:buBlip>
                <a:tabLst/>
                <a:defRPr/>
              </a:pPr>
              <a:endParaRPr kumimoji="0" lang="es-ES" sz="1000" b="0" i="0" u="none" strike="noStrike" kern="0" cap="none" spc="0" normalizeH="0" baseline="0" noProof="0" dirty="0" err="1" smtClean="0">
                <a:ln>
                  <a:noFill/>
                </a:ln>
                <a:solidFill>
                  <a:sysClr val="windowText" lastClr="000000"/>
                </a:solidFill>
                <a:effectLst/>
                <a:uLnTx/>
                <a:uFillTx/>
                <a:latin typeface="Segoe UI"/>
                <a:ea typeface="+mn-ea"/>
                <a:cs typeface="+mn-cs"/>
              </a:endParaRPr>
            </a:p>
          </p:txBody>
        </p:sp>
        <p:sp>
          <p:nvSpPr>
            <p:cNvPr id="270" name="Rectangle 269"/>
            <p:cNvSpPr/>
            <p:nvPr/>
          </p:nvSpPr>
          <p:spPr>
            <a:xfrm>
              <a:off x="1790700" y="1460577"/>
              <a:ext cx="209551" cy="400050"/>
            </a:xfrm>
            <a:prstGeom prst="rect">
              <a:avLst/>
            </a:prstGeom>
            <a:solidFill>
              <a:srgbClr val="4F81BD">
                <a:lumMod val="40000"/>
                <a:lumOff val="60000"/>
              </a:srgbClr>
            </a:solidFill>
            <a:ln w="25400" cap="flat" cmpd="sng" algn="ctr">
              <a:solidFill>
                <a:srgbClr val="4F81BD"/>
              </a:solidFill>
              <a:prstDash val="solid"/>
            </a:ln>
            <a:effectLst/>
          </p:spPr>
          <p:txBody>
            <a:bodyPr rtlCol="0" anchor="ctr"/>
            <a:lstStyle/>
            <a:p>
              <a:pPr marL="228600" marR="0" lvl="0" indent="-228600" algn="ctr" defTabSz="914363" eaLnBrk="1" fontAlgn="auto" latinLnBrk="0" hangingPunct="1">
                <a:lnSpc>
                  <a:spcPct val="100000"/>
                </a:lnSpc>
                <a:spcBef>
                  <a:spcPts val="0"/>
                </a:spcBef>
                <a:spcAft>
                  <a:spcPts val="0"/>
                </a:spcAft>
                <a:buClrTx/>
                <a:buSzTx/>
                <a:buFontTx/>
                <a:buBlip>
                  <a:blip r:embed="rId4"/>
                </a:buBlip>
                <a:tabLst/>
                <a:defRPr/>
              </a:pPr>
              <a:endParaRPr kumimoji="0" lang="es-ES" sz="1000" b="0" i="0" u="none" strike="noStrike" kern="0" cap="none" spc="0" normalizeH="0" baseline="0" noProof="0" dirty="0" err="1" smtClean="0">
                <a:ln>
                  <a:noFill/>
                </a:ln>
                <a:solidFill>
                  <a:sysClr val="windowText" lastClr="000000"/>
                </a:solidFill>
                <a:effectLst/>
                <a:uLnTx/>
                <a:uFillTx/>
                <a:latin typeface="Segoe UI"/>
                <a:ea typeface="+mn-ea"/>
                <a:cs typeface="+mn-cs"/>
              </a:endParaRPr>
            </a:p>
          </p:txBody>
        </p:sp>
        <p:sp>
          <p:nvSpPr>
            <p:cNvPr id="271" name="Rectangle 270"/>
            <p:cNvSpPr/>
            <p:nvPr/>
          </p:nvSpPr>
          <p:spPr>
            <a:xfrm>
              <a:off x="2000251" y="1454351"/>
              <a:ext cx="209551" cy="400050"/>
            </a:xfrm>
            <a:prstGeom prst="rect">
              <a:avLst/>
            </a:prstGeom>
            <a:solidFill>
              <a:srgbClr val="4F81BD">
                <a:lumMod val="40000"/>
                <a:lumOff val="60000"/>
              </a:srgbClr>
            </a:solidFill>
            <a:ln w="25400" cap="flat" cmpd="sng" algn="ctr">
              <a:solidFill>
                <a:srgbClr val="4F81BD"/>
              </a:solidFill>
              <a:prstDash val="solid"/>
            </a:ln>
            <a:effectLst/>
          </p:spPr>
          <p:txBody>
            <a:bodyPr rtlCol="0" anchor="ctr"/>
            <a:lstStyle/>
            <a:p>
              <a:pPr marL="228600" marR="0" lvl="0" indent="-228600" algn="ctr" defTabSz="914363" eaLnBrk="1" fontAlgn="auto" latinLnBrk="0" hangingPunct="1">
                <a:lnSpc>
                  <a:spcPct val="100000"/>
                </a:lnSpc>
                <a:spcBef>
                  <a:spcPts val="0"/>
                </a:spcBef>
                <a:spcAft>
                  <a:spcPts val="0"/>
                </a:spcAft>
                <a:buClrTx/>
                <a:buSzTx/>
                <a:buFontTx/>
                <a:buBlip>
                  <a:blip r:embed="rId4"/>
                </a:buBlip>
                <a:tabLst/>
                <a:defRPr/>
              </a:pPr>
              <a:endParaRPr kumimoji="0" lang="es-ES" sz="1000" b="0" i="0" u="none" strike="noStrike" kern="0" cap="none" spc="0" normalizeH="0" baseline="0" noProof="0" dirty="0" err="1" smtClean="0">
                <a:ln>
                  <a:noFill/>
                </a:ln>
                <a:solidFill>
                  <a:sysClr val="windowText" lastClr="000000"/>
                </a:solidFill>
                <a:effectLst/>
                <a:uLnTx/>
                <a:uFillTx/>
                <a:latin typeface="Segoe UI"/>
                <a:ea typeface="+mn-ea"/>
                <a:cs typeface="+mn-cs"/>
              </a:endParaRPr>
            </a:p>
          </p:txBody>
        </p:sp>
        <p:sp>
          <p:nvSpPr>
            <p:cNvPr id="272" name="Rectangle 271"/>
            <p:cNvSpPr/>
            <p:nvPr/>
          </p:nvSpPr>
          <p:spPr>
            <a:xfrm>
              <a:off x="2209802" y="1454351"/>
              <a:ext cx="209551" cy="400050"/>
            </a:xfrm>
            <a:prstGeom prst="rect">
              <a:avLst/>
            </a:prstGeom>
            <a:solidFill>
              <a:srgbClr val="4F81BD">
                <a:lumMod val="40000"/>
                <a:lumOff val="60000"/>
              </a:srgbClr>
            </a:solidFill>
            <a:ln w="25400" cap="flat" cmpd="sng" algn="ctr">
              <a:solidFill>
                <a:srgbClr val="4F81BD"/>
              </a:solidFill>
              <a:prstDash val="solid"/>
            </a:ln>
            <a:effectLst/>
          </p:spPr>
          <p:txBody>
            <a:bodyPr rtlCol="0" anchor="ctr"/>
            <a:lstStyle/>
            <a:p>
              <a:pPr marL="228600" marR="0" lvl="0" indent="-228600" algn="ctr" defTabSz="914363" eaLnBrk="1" fontAlgn="auto" latinLnBrk="0" hangingPunct="1">
                <a:lnSpc>
                  <a:spcPct val="100000"/>
                </a:lnSpc>
                <a:spcBef>
                  <a:spcPts val="0"/>
                </a:spcBef>
                <a:spcAft>
                  <a:spcPts val="0"/>
                </a:spcAft>
                <a:buClrTx/>
                <a:buSzTx/>
                <a:buFontTx/>
                <a:buBlip>
                  <a:blip r:embed="rId4"/>
                </a:buBlip>
                <a:tabLst/>
                <a:defRPr/>
              </a:pPr>
              <a:endParaRPr kumimoji="0" lang="es-ES" sz="1000" b="0" i="0" u="none" strike="noStrike" kern="0" cap="none" spc="0" normalizeH="0" baseline="0" noProof="0" dirty="0" err="1" smtClean="0">
                <a:ln>
                  <a:noFill/>
                </a:ln>
                <a:solidFill>
                  <a:sysClr val="windowText" lastClr="000000"/>
                </a:solidFill>
                <a:effectLst/>
                <a:uLnTx/>
                <a:uFillTx/>
                <a:latin typeface="Segoe UI"/>
                <a:ea typeface="+mn-ea"/>
                <a:cs typeface="+mn-cs"/>
              </a:endParaRPr>
            </a:p>
          </p:txBody>
        </p:sp>
        <p:sp>
          <p:nvSpPr>
            <p:cNvPr id="273" name="Rectangle 272"/>
            <p:cNvSpPr/>
            <p:nvPr/>
          </p:nvSpPr>
          <p:spPr>
            <a:xfrm>
              <a:off x="2419353" y="1460063"/>
              <a:ext cx="209551" cy="400050"/>
            </a:xfrm>
            <a:prstGeom prst="rect">
              <a:avLst/>
            </a:prstGeom>
            <a:solidFill>
              <a:srgbClr val="4F81BD">
                <a:lumMod val="40000"/>
                <a:lumOff val="60000"/>
              </a:srgbClr>
            </a:solidFill>
            <a:ln w="25400" cap="flat" cmpd="sng" algn="ctr">
              <a:solidFill>
                <a:srgbClr val="4F81BD"/>
              </a:solidFill>
              <a:prstDash val="solid"/>
            </a:ln>
            <a:effectLst/>
          </p:spPr>
          <p:txBody>
            <a:bodyPr rtlCol="0" anchor="ctr"/>
            <a:lstStyle/>
            <a:p>
              <a:pPr marL="228600" marR="0" lvl="0" indent="-228600" algn="ctr" defTabSz="914363" eaLnBrk="1" fontAlgn="auto" latinLnBrk="0" hangingPunct="1">
                <a:lnSpc>
                  <a:spcPct val="100000"/>
                </a:lnSpc>
                <a:spcBef>
                  <a:spcPts val="0"/>
                </a:spcBef>
                <a:spcAft>
                  <a:spcPts val="0"/>
                </a:spcAft>
                <a:buClrTx/>
                <a:buSzTx/>
                <a:buFontTx/>
                <a:buBlip>
                  <a:blip r:embed="rId4"/>
                </a:buBlip>
                <a:tabLst/>
                <a:defRPr/>
              </a:pPr>
              <a:endParaRPr kumimoji="0" lang="es-ES" sz="1000" b="0" i="0" u="none" strike="noStrike" kern="0" cap="none" spc="0" normalizeH="0" baseline="0" noProof="0" dirty="0" err="1" smtClean="0">
                <a:ln>
                  <a:noFill/>
                </a:ln>
                <a:solidFill>
                  <a:sysClr val="windowText" lastClr="000000"/>
                </a:solidFill>
                <a:effectLst/>
                <a:uLnTx/>
                <a:uFillTx/>
                <a:latin typeface="Segoe UI"/>
                <a:ea typeface="+mn-ea"/>
                <a:cs typeface="+mn-cs"/>
              </a:endParaRPr>
            </a:p>
          </p:txBody>
        </p:sp>
        <p:sp>
          <p:nvSpPr>
            <p:cNvPr id="274" name="Rectangle 273"/>
            <p:cNvSpPr/>
            <p:nvPr/>
          </p:nvSpPr>
          <p:spPr>
            <a:xfrm>
              <a:off x="2628904" y="1460063"/>
              <a:ext cx="209551" cy="400050"/>
            </a:xfrm>
            <a:prstGeom prst="rect">
              <a:avLst/>
            </a:prstGeom>
            <a:solidFill>
              <a:srgbClr val="4F81BD">
                <a:lumMod val="40000"/>
                <a:lumOff val="60000"/>
              </a:srgbClr>
            </a:solidFill>
            <a:ln w="25400" cap="flat" cmpd="sng" algn="ctr">
              <a:solidFill>
                <a:srgbClr val="4F81BD"/>
              </a:solidFill>
              <a:prstDash val="solid"/>
            </a:ln>
            <a:effectLst/>
          </p:spPr>
          <p:txBody>
            <a:bodyPr rtlCol="0" anchor="ctr"/>
            <a:lstStyle/>
            <a:p>
              <a:pPr marL="228600" marR="0" lvl="0" indent="-228600" algn="ctr" defTabSz="914363" eaLnBrk="1" fontAlgn="auto" latinLnBrk="0" hangingPunct="1">
                <a:lnSpc>
                  <a:spcPct val="100000"/>
                </a:lnSpc>
                <a:spcBef>
                  <a:spcPts val="0"/>
                </a:spcBef>
                <a:spcAft>
                  <a:spcPts val="0"/>
                </a:spcAft>
                <a:buClrTx/>
                <a:buSzTx/>
                <a:buFontTx/>
                <a:buBlip>
                  <a:blip r:embed="rId4"/>
                </a:buBlip>
                <a:tabLst/>
                <a:defRPr/>
              </a:pPr>
              <a:endParaRPr kumimoji="0" lang="es-ES" sz="1000" b="0" i="0" u="none" strike="noStrike" kern="0" cap="none" spc="0" normalizeH="0" baseline="0" noProof="0" dirty="0" err="1" smtClean="0">
                <a:ln>
                  <a:noFill/>
                </a:ln>
                <a:solidFill>
                  <a:sysClr val="windowText" lastClr="000000"/>
                </a:solidFill>
                <a:effectLst/>
                <a:uLnTx/>
                <a:uFillTx/>
                <a:latin typeface="Segoe UI"/>
                <a:ea typeface="+mn-ea"/>
                <a:cs typeface="+mn-cs"/>
              </a:endParaRPr>
            </a:p>
          </p:txBody>
        </p:sp>
        <p:sp>
          <p:nvSpPr>
            <p:cNvPr id="275" name="Rectangle 274"/>
            <p:cNvSpPr/>
            <p:nvPr/>
          </p:nvSpPr>
          <p:spPr>
            <a:xfrm>
              <a:off x="3676653" y="4525465"/>
              <a:ext cx="209551" cy="400050"/>
            </a:xfrm>
            <a:prstGeom prst="rect">
              <a:avLst/>
            </a:prstGeom>
            <a:solidFill>
              <a:srgbClr val="4F81BD">
                <a:lumMod val="40000"/>
                <a:lumOff val="60000"/>
              </a:srgbClr>
            </a:solidFill>
            <a:ln w="25400" cap="flat" cmpd="sng" algn="ctr">
              <a:solidFill>
                <a:srgbClr val="4F81BD"/>
              </a:solidFill>
              <a:prstDash val="solid"/>
            </a:ln>
            <a:effectLst/>
          </p:spPr>
          <p:txBody>
            <a:bodyPr rtlCol="0" anchor="ctr"/>
            <a:lstStyle/>
            <a:p>
              <a:pPr marL="228600" marR="0" lvl="0" indent="-228600" algn="ctr" defTabSz="914363" eaLnBrk="1" fontAlgn="auto" latinLnBrk="0" hangingPunct="1">
                <a:lnSpc>
                  <a:spcPct val="100000"/>
                </a:lnSpc>
                <a:spcBef>
                  <a:spcPts val="0"/>
                </a:spcBef>
                <a:spcAft>
                  <a:spcPts val="0"/>
                </a:spcAft>
                <a:buClrTx/>
                <a:buSzTx/>
                <a:buFontTx/>
                <a:buBlip>
                  <a:blip r:embed="rId4"/>
                </a:buBlip>
                <a:tabLst/>
                <a:defRPr/>
              </a:pPr>
              <a:endParaRPr kumimoji="0" lang="es-ES" sz="1000" b="0" i="0" u="none" strike="noStrike" kern="0" cap="none" spc="0" normalizeH="0" baseline="0" noProof="0" dirty="0" err="1" smtClean="0">
                <a:ln>
                  <a:noFill/>
                </a:ln>
                <a:solidFill>
                  <a:sysClr val="windowText" lastClr="000000"/>
                </a:solidFill>
                <a:effectLst/>
                <a:uLnTx/>
                <a:uFillTx/>
                <a:latin typeface="Segoe UI"/>
                <a:ea typeface="+mn-ea"/>
                <a:cs typeface="+mn-cs"/>
              </a:endParaRPr>
            </a:p>
          </p:txBody>
        </p:sp>
        <p:sp>
          <p:nvSpPr>
            <p:cNvPr id="276" name="Rectangle 275"/>
            <p:cNvSpPr/>
            <p:nvPr/>
          </p:nvSpPr>
          <p:spPr>
            <a:xfrm>
              <a:off x="4105272" y="4525465"/>
              <a:ext cx="209551" cy="400050"/>
            </a:xfrm>
            <a:prstGeom prst="rect">
              <a:avLst/>
            </a:prstGeom>
            <a:solidFill>
              <a:srgbClr val="4F81BD">
                <a:lumMod val="40000"/>
                <a:lumOff val="60000"/>
              </a:srgbClr>
            </a:solidFill>
            <a:ln w="25400" cap="flat" cmpd="sng" algn="ctr">
              <a:solidFill>
                <a:srgbClr val="4F81BD"/>
              </a:solidFill>
              <a:prstDash val="solid"/>
            </a:ln>
            <a:effectLst/>
          </p:spPr>
          <p:txBody>
            <a:bodyPr rtlCol="0" anchor="ctr"/>
            <a:lstStyle/>
            <a:p>
              <a:pPr marL="228600" marR="0" lvl="0" indent="-228600" algn="ctr" defTabSz="914363" eaLnBrk="1" fontAlgn="auto" latinLnBrk="0" hangingPunct="1">
                <a:lnSpc>
                  <a:spcPct val="100000"/>
                </a:lnSpc>
                <a:spcBef>
                  <a:spcPts val="0"/>
                </a:spcBef>
                <a:spcAft>
                  <a:spcPts val="0"/>
                </a:spcAft>
                <a:buClrTx/>
                <a:buSzTx/>
                <a:buFontTx/>
                <a:buBlip>
                  <a:blip r:embed="rId4"/>
                </a:buBlip>
                <a:tabLst/>
                <a:defRPr/>
              </a:pPr>
              <a:endParaRPr kumimoji="0" lang="es-ES" sz="1000" b="0" i="0" u="none" strike="noStrike" kern="0" cap="none" spc="0" normalizeH="0" baseline="0" noProof="0" dirty="0" err="1" smtClean="0">
                <a:ln>
                  <a:noFill/>
                </a:ln>
                <a:solidFill>
                  <a:sysClr val="windowText" lastClr="000000"/>
                </a:solidFill>
                <a:effectLst/>
                <a:uLnTx/>
                <a:uFillTx/>
                <a:latin typeface="Segoe UI"/>
                <a:ea typeface="+mn-ea"/>
                <a:cs typeface="+mn-cs"/>
              </a:endParaRPr>
            </a:p>
          </p:txBody>
        </p:sp>
        <p:sp>
          <p:nvSpPr>
            <p:cNvPr id="277" name="Rectangle 276"/>
            <p:cNvSpPr/>
            <p:nvPr/>
          </p:nvSpPr>
          <p:spPr>
            <a:xfrm>
              <a:off x="4324340" y="4525465"/>
              <a:ext cx="209551" cy="400050"/>
            </a:xfrm>
            <a:prstGeom prst="rect">
              <a:avLst/>
            </a:prstGeom>
            <a:solidFill>
              <a:srgbClr val="4F81BD">
                <a:lumMod val="40000"/>
                <a:lumOff val="60000"/>
              </a:srgbClr>
            </a:solidFill>
            <a:ln w="25400" cap="flat" cmpd="sng" algn="ctr">
              <a:solidFill>
                <a:srgbClr val="4F81BD"/>
              </a:solidFill>
              <a:prstDash val="solid"/>
            </a:ln>
            <a:effectLst/>
          </p:spPr>
          <p:txBody>
            <a:bodyPr rtlCol="0" anchor="ctr"/>
            <a:lstStyle/>
            <a:p>
              <a:pPr marL="228600" marR="0" lvl="0" indent="-228600" algn="ctr" defTabSz="914363" eaLnBrk="1" fontAlgn="auto" latinLnBrk="0" hangingPunct="1">
                <a:lnSpc>
                  <a:spcPct val="100000"/>
                </a:lnSpc>
                <a:spcBef>
                  <a:spcPts val="0"/>
                </a:spcBef>
                <a:spcAft>
                  <a:spcPts val="0"/>
                </a:spcAft>
                <a:buClrTx/>
                <a:buSzTx/>
                <a:buFontTx/>
                <a:buBlip>
                  <a:blip r:embed="rId4"/>
                </a:buBlip>
                <a:tabLst/>
                <a:defRPr/>
              </a:pPr>
              <a:endParaRPr kumimoji="0" lang="es-ES" sz="1000" b="0" i="0" u="none" strike="noStrike" kern="0" cap="none" spc="0" normalizeH="0" baseline="0" noProof="0" dirty="0" err="1" smtClean="0">
                <a:ln>
                  <a:noFill/>
                </a:ln>
                <a:solidFill>
                  <a:sysClr val="windowText" lastClr="000000"/>
                </a:solidFill>
                <a:effectLst/>
                <a:uLnTx/>
                <a:uFillTx/>
                <a:latin typeface="Segoe UI"/>
                <a:ea typeface="+mn-ea"/>
                <a:cs typeface="+mn-cs"/>
              </a:endParaRPr>
            </a:p>
          </p:txBody>
        </p:sp>
        <p:sp>
          <p:nvSpPr>
            <p:cNvPr id="278" name="Rectangle 277"/>
            <p:cNvSpPr/>
            <p:nvPr/>
          </p:nvSpPr>
          <p:spPr>
            <a:xfrm>
              <a:off x="4543416" y="4525465"/>
              <a:ext cx="209551" cy="400050"/>
            </a:xfrm>
            <a:prstGeom prst="rect">
              <a:avLst/>
            </a:prstGeom>
            <a:solidFill>
              <a:srgbClr val="4F81BD">
                <a:lumMod val="40000"/>
                <a:lumOff val="60000"/>
              </a:srgbClr>
            </a:solidFill>
            <a:ln w="25400" cap="flat" cmpd="sng" algn="ctr">
              <a:solidFill>
                <a:srgbClr val="4F81BD"/>
              </a:solidFill>
              <a:prstDash val="solid"/>
            </a:ln>
            <a:effectLst/>
          </p:spPr>
          <p:txBody>
            <a:bodyPr rtlCol="0" anchor="ctr"/>
            <a:lstStyle/>
            <a:p>
              <a:pPr marL="228600" marR="0" lvl="0" indent="-228600" algn="ctr" defTabSz="914363" eaLnBrk="1" fontAlgn="auto" latinLnBrk="0" hangingPunct="1">
                <a:lnSpc>
                  <a:spcPct val="100000"/>
                </a:lnSpc>
                <a:spcBef>
                  <a:spcPts val="0"/>
                </a:spcBef>
                <a:spcAft>
                  <a:spcPts val="0"/>
                </a:spcAft>
                <a:buClrTx/>
                <a:buSzTx/>
                <a:buFontTx/>
                <a:buBlip>
                  <a:blip r:embed="rId4"/>
                </a:buBlip>
                <a:tabLst/>
                <a:defRPr/>
              </a:pPr>
              <a:endParaRPr kumimoji="0" lang="es-ES" sz="1000" b="0" i="0" u="none" strike="noStrike" kern="0" cap="none" spc="0" normalizeH="0" baseline="0" noProof="0" dirty="0" err="1" smtClean="0">
                <a:ln>
                  <a:noFill/>
                </a:ln>
                <a:solidFill>
                  <a:sysClr val="windowText" lastClr="000000"/>
                </a:solidFill>
                <a:effectLst/>
                <a:uLnTx/>
                <a:uFillTx/>
                <a:latin typeface="Segoe UI"/>
                <a:ea typeface="+mn-ea"/>
                <a:cs typeface="+mn-cs"/>
              </a:endParaRPr>
            </a:p>
          </p:txBody>
        </p:sp>
        <p:sp>
          <p:nvSpPr>
            <p:cNvPr id="279" name="Rectangle 278"/>
            <p:cNvSpPr/>
            <p:nvPr/>
          </p:nvSpPr>
          <p:spPr>
            <a:xfrm>
              <a:off x="4762497" y="4525715"/>
              <a:ext cx="209551" cy="400050"/>
            </a:xfrm>
            <a:prstGeom prst="rect">
              <a:avLst/>
            </a:prstGeom>
            <a:solidFill>
              <a:srgbClr val="4F81BD">
                <a:lumMod val="40000"/>
                <a:lumOff val="60000"/>
              </a:srgbClr>
            </a:solidFill>
            <a:ln w="25400" cap="flat" cmpd="sng" algn="ctr">
              <a:solidFill>
                <a:srgbClr val="4F81BD"/>
              </a:solidFill>
              <a:prstDash val="solid"/>
            </a:ln>
            <a:effectLst/>
          </p:spPr>
          <p:txBody>
            <a:bodyPr rtlCol="0" anchor="ctr"/>
            <a:lstStyle/>
            <a:p>
              <a:pPr marL="228600" marR="0" lvl="0" indent="-228600" algn="ctr" defTabSz="914363" eaLnBrk="1" fontAlgn="auto" latinLnBrk="0" hangingPunct="1">
                <a:lnSpc>
                  <a:spcPct val="100000"/>
                </a:lnSpc>
                <a:spcBef>
                  <a:spcPts val="0"/>
                </a:spcBef>
                <a:spcAft>
                  <a:spcPts val="0"/>
                </a:spcAft>
                <a:buClrTx/>
                <a:buSzTx/>
                <a:buFontTx/>
                <a:buBlip>
                  <a:blip r:embed="rId4"/>
                </a:buBlip>
                <a:tabLst/>
                <a:defRPr/>
              </a:pPr>
              <a:endParaRPr kumimoji="0" lang="es-ES" sz="1000" b="0" i="0" u="none" strike="noStrike" kern="0" cap="none" spc="0" normalizeH="0" baseline="0" noProof="0" dirty="0" err="1" smtClean="0">
                <a:ln>
                  <a:noFill/>
                </a:ln>
                <a:solidFill>
                  <a:sysClr val="windowText" lastClr="000000"/>
                </a:solidFill>
                <a:effectLst/>
                <a:uLnTx/>
                <a:uFillTx/>
                <a:latin typeface="Segoe UI"/>
                <a:ea typeface="+mn-ea"/>
                <a:cs typeface="+mn-cs"/>
              </a:endParaRPr>
            </a:p>
          </p:txBody>
        </p:sp>
      </p:grpSp>
    </p:spTree>
    <p:extLst>
      <p:ext uri="{BB962C8B-B14F-4D97-AF65-F5344CB8AC3E}">
        <p14:creationId xmlns:p14="http://schemas.microsoft.com/office/powerpoint/2010/main" val="12516361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Role-Based Security (continued)</a:t>
            </a:r>
            <a:endParaRPr lang="en-US" dirty="0"/>
          </a:p>
        </p:txBody>
      </p:sp>
      <p:sp>
        <p:nvSpPr>
          <p:cNvPr id="2" name="Slide Number Placeholder 1"/>
          <p:cNvSpPr>
            <a:spLocks noGrp="1"/>
          </p:cNvSpPr>
          <p:nvPr>
            <p:ph type="sldNum" sz="quarter" idx="11"/>
          </p:nvPr>
        </p:nvSpPr>
        <p:spPr/>
        <p:txBody>
          <a:bodyPr/>
          <a:lstStyle/>
          <a:p>
            <a:fld id="{026CCAEB-CB17-44EB-A892-4553F1D666B6}" type="slidenum">
              <a:rPr lang="en-US" smtClean="0"/>
              <a:pPr/>
              <a:t>31</a:t>
            </a:fld>
            <a:endParaRPr lang="en-US" dirty="0"/>
          </a:p>
        </p:txBody>
      </p:sp>
      <p:pic>
        <p:nvPicPr>
          <p:cNvPr id="5" name="Picture 4" descr="window"/>
          <p:cNvPicPr/>
          <p:nvPr/>
        </p:nvPicPr>
        <p:blipFill>
          <a:blip r:embed="rId3" cstate="print"/>
          <a:srcRect/>
          <a:stretch>
            <a:fillRect/>
          </a:stretch>
        </p:blipFill>
        <p:spPr bwMode="auto">
          <a:xfrm>
            <a:off x="4016809" y="483518"/>
            <a:ext cx="5060517" cy="2226212"/>
          </a:xfrm>
          <a:prstGeom prst="rect">
            <a:avLst/>
          </a:prstGeom>
          <a:noFill/>
          <a:ln w="9525">
            <a:noFill/>
            <a:miter lim="800000"/>
            <a:headEnd/>
            <a:tailEnd/>
          </a:ln>
        </p:spPr>
      </p:pic>
      <p:sp>
        <p:nvSpPr>
          <p:cNvPr id="347" name="Rectangle 346"/>
          <p:cNvSpPr>
            <a:spLocks noChangeAspect="1"/>
          </p:cNvSpPr>
          <p:nvPr/>
        </p:nvSpPr>
        <p:spPr>
          <a:xfrm>
            <a:off x="1991566" y="2803727"/>
            <a:ext cx="2533328" cy="243315"/>
          </a:xfrm>
          <a:prstGeom prst="rect">
            <a:avLst/>
          </a:prstGeom>
          <a:solidFill>
            <a:srgbClr val="4F81BD">
              <a:lumMod val="40000"/>
              <a:lumOff val="60000"/>
            </a:srgbClr>
          </a:solidFill>
          <a:ln w="25400" cap="flat" cmpd="sng" algn="ctr">
            <a:solidFill>
              <a:srgbClr val="4F81BD"/>
            </a:solidFill>
            <a:prstDash val="solid"/>
          </a:ln>
          <a:effectLst/>
        </p:spPr>
        <p:txBody>
          <a:bodyPr rtlCol="0" anchor="ctr"/>
          <a:lstStyle/>
          <a:p>
            <a:pPr marL="0" marR="0" lvl="0" indent="0" algn="ctr" defTabSz="914363"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smtClean="0">
                <a:ln>
                  <a:noFill/>
                </a:ln>
                <a:solidFill>
                  <a:prstClr val="white"/>
                </a:solidFill>
                <a:effectLst/>
                <a:uLnTx/>
                <a:uFillTx/>
                <a:latin typeface="Segoe UI"/>
                <a:ea typeface="+mn-ea"/>
                <a:cs typeface="+mn-cs"/>
              </a:rPr>
              <a:t>Duties</a:t>
            </a:r>
            <a:endParaRPr kumimoji="0" lang="es-ES" sz="1200" b="0" i="0" u="none" strike="noStrike" kern="0" cap="none" spc="0" normalizeH="0" baseline="0" noProof="0" dirty="0" err="1" smtClean="0">
              <a:ln>
                <a:noFill/>
              </a:ln>
              <a:solidFill>
                <a:sysClr val="windowText" lastClr="000000"/>
              </a:solidFill>
              <a:effectLst/>
              <a:uLnTx/>
              <a:uFillTx/>
              <a:latin typeface="Segoe UI"/>
              <a:ea typeface="+mn-ea"/>
              <a:cs typeface="+mn-cs"/>
            </a:endParaRPr>
          </a:p>
        </p:txBody>
      </p:sp>
      <p:sp>
        <p:nvSpPr>
          <p:cNvPr id="348" name="Rectangle 347"/>
          <p:cNvSpPr>
            <a:spLocks noChangeAspect="1"/>
          </p:cNvSpPr>
          <p:nvPr/>
        </p:nvSpPr>
        <p:spPr>
          <a:xfrm>
            <a:off x="1990982" y="3363838"/>
            <a:ext cx="5281331" cy="243314"/>
          </a:xfrm>
          <a:prstGeom prst="rect">
            <a:avLst/>
          </a:prstGeom>
          <a:solidFill>
            <a:srgbClr val="4F81BD">
              <a:lumMod val="40000"/>
              <a:lumOff val="60000"/>
            </a:srgbClr>
          </a:solidFill>
          <a:ln w="25400" cap="flat" cmpd="sng" algn="ctr">
            <a:solidFill>
              <a:srgbClr val="4F81BD"/>
            </a:solidFill>
            <a:prstDash val="solid"/>
          </a:ln>
          <a:effectLst/>
        </p:spPr>
        <p:txBody>
          <a:bodyPr rtlCol="0" anchor="ctr"/>
          <a:lstStyle/>
          <a:p>
            <a:pPr marL="0" marR="0" lvl="0" indent="0" algn="ctr" defTabSz="914363"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smtClean="0">
                <a:ln>
                  <a:noFill/>
                </a:ln>
                <a:solidFill>
                  <a:prstClr val="white"/>
                </a:solidFill>
                <a:effectLst/>
                <a:uLnTx/>
                <a:uFillTx/>
                <a:latin typeface="Segoe UI"/>
                <a:ea typeface="+mn-ea"/>
                <a:cs typeface="+mn-cs"/>
              </a:rPr>
              <a:t>Privileges</a:t>
            </a:r>
            <a:endParaRPr kumimoji="0" lang="es-ES" sz="1200" b="0" i="0" u="none" strike="noStrike" kern="0" cap="none" spc="0" normalizeH="0" baseline="0" noProof="0" dirty="0" err="1" smtClean="0">
              <a:ln>
                <a:noFill/>
              </a:ln>
              <a:solidFill>
                <a:sysClr val="windowText" lastClr="000000"/>
              </a:solidFill>
              <a:effectLst/>
              <a:uLnTx/>
              <a:uFillTx/>
              <a:latin typeface="Segoe UI"/>
              <a:ea typeface="+mn-ea"/>
              <a:cs typeface="+mn-cs"/>
            </a:endParaRPr>
          </a:p>
        </p:txBody>
      </p:sp>
      <p:sp>
        <p:nvSpPr>
          <p:cNvPr id="349" name="Rectangle 348"/>
          <p:cNvSpPr>
            <a:spLocks noChangeAspect="1"/>
          </p:cNvSpPr>
          <p:nvPr/>
        </p:nvSpPr>
        <p:spPr>
          <a:xfrm>
            <a:off x="1979712" y="4510010"/>
            <a:ext cx="1259511" cy="243315"/>
          </a:xfrm>
          <a:prstGeom prst="rect">
            <a:avLst/>
          </a:prstGeom>
          <a:solidFill>
            <a:srgbClr val="4F81BD">
              <a:lumMod val="40000"/>
              <a:lumOff val="60000"/>
            </a:srgbClr>
          </a:solidFill>
          <a:ln w="25400" cap="flat" cmpd="sng" algn="ctr">
            <a:solidFill>
              <a:srgbClr val="4F81BD"/>
            </a:solidFill>
            <a:prstDash val="solid"/>
          </a:ln>
          <a:effectLst/>
        </p:spPr>
        <p:txBody>
          <a:bodyPr rtlCol="0" anchor="ctr"/>
          <a:lstStyle/>
          <a:p>
            <a:pPr marL="0" marR="0" lvl="0" indent="0" algn="ctr" defTabSz="914363"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smtClean="0">
                <a:ln>
                  <a:noFill/>
                </a:ln>
                <a:solidFill>
                  <a:prstClr val="white"/>
                </a:solidFill>
                <a:effectLst/>
                <a:uLnTx/>
                <a:uFillTx/>
                <a:latin typeface="Segoe UI"/>
                <a:ea typeface="+mn-ea"/>
                <a:cs typeface="+mn-cs"/>
              </a:rPr>
              <a:t>UI elements</a:t>
            </a:r>
            <a:endParaRPr kumimoji="0" lang="es-ES" sz="1200" b="0" i="0" u="none" strike="noStrike" kern="0" cap="none" spc="0" normalizeH="0" baseline="0" noProof="0" dirty="0" err="1" smtClean="0">
              <a:ln>
                <a:noFill/>
              </a:ln>
              <a:solidFill>
                <a:sysClr val="windowText" lastClr="000000"/>
              </a:solidFill>
              <a:effectLst/>
              <a:uLnTx/>
              <a:uFillTx/>
              <a:latin typeface="Segoe UI"/>
              <a:ea typeface="+mn-ea"/>
              <a:cs typeface="+mn-cs"/>
            </a:endParaRPr>
          </a:p>
        </p:txBody>
      </p:sp>
      <p:sp>
        <p:nvSpPr>
          <p:cNvPr id="350" name="Rectangle 349"/>
          <p:cNvSpPr>
            <a:spLocks noChangeAspect="1"/>
          </p:cNvSpPr>
          <p:nvPr/>
        </p:nvSpPr>
        <p:spPr>
          <a:xfrm>
            <a:off x="3283741" y="4507115"/>
            <a:ext cx="1588693" cy="243315"/>
          </a:xfrm>
          <a:prstGeom prst="rect">
            <a:avLst/>
          </a:prstGeom>
          <a:solidFill>
            <a:srgbClr val="4F81BD">
              <a:lumMod val="40000"/>
              <a:lumOff val="60000"/>
            </a:srgbClr>
          </a:solidFill>
          <a:ln w="25400" cap="flat" cmpd="sng" algn="ctr">
            <a:solidFill>
              <a:srgbClr val="4F81BD"/>
            </a:solidFill>
            <a:prstDash val="solid"/>
          </a:ln>
          <a:effectLst/>
        </p:spPr>
        <p:txBody>
          <a:bodyPr rtlCol="0" anchor="ctr"/>
          <a:lstStyle/>
          <a:p>
            <a:pPr marL="0" marR="0" lvl="0" indent="0" algn="ctr" defTabSz="914363"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smtClean="0">
                <a:ln>
                  <a:noFill/>
                </a:ln>
                <a:solidFill>
                  <a:prstClr val="white"/>
                </a:solidFill>
                <a:effectLst/>
                <a:uLnTx/>
                <a:uFillTx/>
                <a:latin typeface="Segoe UI"/>
                <a:ea typeface="+mn-ea"/>
                <a:cs typeface="+mn-cs"/>
              </a:rPr>
              <a:t>Tables &amp; Fields</a:t>
            </a:r>
            <a:endParaRPr kumimoji="0" lang="es-ES" sz="1200" b="0" i="0" u="none" strike="noStrike" kern="0" cap="none" spc="0" normalizeH="0" baseline="0" noProof="0" dirty="0" err="1" smtClean="0">
              <a:ln>
                <a:noFill/>
              </a:ln>
              <a:solidFill>
                <a:sysClr val="windowText" lastClr="000000"/>
              </a:solidFill>
              <a:effectLst/>
              <a:uLnTx/>
              <a:uFillTx/>
              <a:latin typeface="Segoe UI"/>
              <a:ea typeface="+mn-ea"/>
              <a:cs typeface="+mn-cs"/>
            </a:endParaRPr>
          </a:p>
        </p:txBody>
      </p:sp>
      <p:sp>
        <p:nvSpPr>
          <p:cNvPr id="351" name="Rectangle 350"/>
          <p:cNvSpPr>
            <a:spLocks noChangeAspect="1"/>
          </p:cNvSpPr>
          <p:nvPr/>
        </p:nvSpPr>
        <p:spPr>
          <a:xfrm>
            <a:off x="4933151" y="4507115"/>
            <a:ext cx="1817695" cy="243314"/>
          </a:xfrm>
          <a:prstGeom prst="rect">
            <a:avLst/>
          </a:prstGeom>
          <a:solidFill>
            <a:srgbClr val="4F81BD">
              <a:lumMod val="40000"/>
              <a:lumOff val="60000"/>
            </a:srgbClr>
          </a:solidFill>
          <a:ln w="25400" cap="flat" cmpd="sng" algn="ctr">
            <a:solidFill>
              <a:srgbClr val="4F81BD"/>
            </a:solidFill>
            <a:prstDash val="solid"/>
          </a:ln>
          <a:effectLst/>
        </p:spPr>
        <p:txBody>
          <a:bodyPr rtlCol="0" anchor="ctr"/>
          <a:lstStyle/>
          <a:p>
            <a:pPr marL="0" marR="0" lvl="0" indent="0" algn="ctr" defTabSz="914363"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smtClean="0">
                <a:ln>
                  <a:noFill/>
                </a:ln>
                <a:solidFill>
                  <a:prstClr val="white"/>
                </a:solidFill>
                <a:effectLst/>
                <a:uLnTx/>
                <a:uFillTx/>
                <a:latin typeface="Segoe UI"/>
                <a:ea typeface="+mn-ea"/>
                <a:cs typeface="+mn-cs"/>
              </a:rPr>
              <a:t>SSRS Reports</a:t>
            </a:r>
            <a:endParaRPr kumimoji="0" lang="es-ES" sz="1200" b="0" i="0" u="none" strike="noStrike" kern="0" cap="none" spc="0" normalizeH="0" baseline="0" noProof="0" dirty="0" err="1" smtClean="0">
              <a:ln>
                <a:noFill/>
              </a:ln>
              <a:solidFill>
                <a:sysClr val="windowText" lastClr="000000"/>
              </a:solidFill>
              <a:effectLst/>
              <a:uLnTx/>
              <a:uFillTx/>
              <a:latin typeface="Segoe UI"/>
              <a:ea typeface="+mn-ea"/>
              <a:cs typeface="+mn-cs"/>
            </a:endParaRPr>
          </a:p>
        </p:txBody>
      </p:sp>
      <p:sp>
        <p:nvSpPr>
          <p:cNvPr id="352" name="Rectangle 351"/>
          <p:cNvSpPr>
            <a:spLocks noChangeAspect="1"/>
          </p:cNvSpPr>
          <p:nvPr/>
        </p:nvSpPr>
        <p:spPr>
          <a:xfrm>
            <a:off x="6798023" y="4512842"/>
            <a:ext cx="1817695" cy="243314"/>
          </a:xfrm>
          <a:prstGeom prst="rect">
            <a:avLst/>
          </a:prstGeom>
          <a:solidFill>
            <a:srgbClr val="4F81BD">
              <a:lumMod val="40000"/>
              <a:lumOff val="60000"/>
            </a:srgbClr>
          </a:solidFill>
          <a:ln w="25400" cap="flat" cmpd="sng" algn="ctr">
            <a:solidFill>
              <a:srgbClr val="4F81BD"/>
            </a:solidFill>
            <a:prstDash val="solid"/>
          </a:ln>
          <a:effectLst/>
        </p:spPr>
        <p:txBody>
          <a:bodyPr rtlCol="0" anchor="ctr"/>
          <a:lstStyle/>
          <a:p>
            <a:pPr marL="0" marR="0" lvl="0" indent="0" algn="ctr" defTabSz="914363"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smtClean="0">
                <a:ln>
                  <a:noFill/>
                </a:ln>
                <a:solidFill>
                  <a:prstClr val="white"/>
                </a:solidFill>
                <a:effectLst/>
                <a:uLnTx/>
                <a:uFillTx/>
                <a:latin typeface="Segoe UI"/>
                <a:ea typeface="+mn-ea"/>
                <a:cs typeface="+mn-cs"/>
              </a:rPr>
              <a:t>Service Operations</a:t>
            </a:r>
            <a:endParaRPr kumimoji="0" lang="es-ES" sz="1200" b="0" i="0" u="none" strike="noStrike" kern="0" cap="none" spc="0" normalizeH="0" baseline="0" noProof="0" dirty="0" err="1" smtClean="0">
              <a:ln>
                <a:noFill/>
              </a:ln>
              <a:solidFill>
                <a:sysClr val="windowText" lastClr="000000"/>
              </a:solidFill>
              <a:effectLst/>
              <a:uLnTx/>
              <a:uFillTx/>
              <a:latin typeface="Segoe UI"/>
              <a:ea typeface="+mn-ea"/>
              <a:cs typeface="+mn-cs"/>
            </a:endParaRPr>
          </a:p>
        </p:txBody>
      </p:sp>
      <p:sp>
        <p:nvSpPr>
          <p:cNvPr id="353" name="Rectangle 352"/>
          <p:cNvSpPr>
            <a:spLocks noChangeAspect="1"/>
          </p:cNvSpPr>
          <p:nvPr/>
        </p:nvSpPr>
        <p:spPr>
          <a:xfrm>
            <a:off x="1989576" y="2259848"/>
            <a:ext cx="1273817" cy="243315"/>
          </a:xfrm>
          <a:prstGeom prst="rect">
            <a:avLst/>
          </a:prstGeom>
          <a:solidFill>
            <a:srgbClr val="4F81BD">
              <a:lumMod val="40000"/>
              <a:lumOff val="60000"/>
            </a:srgbClr>
          </a:solidFill>
          <a:ln w="25400" cap="flat" cmpd="sng" algn="ctr">
            <a:solidFill>
              <a:srgbClr val="4F81BD"/>
            </a:solidFill>
            <a:prstDash val="solid"/>
          </a:ln>
          <a:effectLst/>
        </p:spPr>
        <p:txBody>
          <a:bodyPr rtlCol="0" anchor="ctr"/>
          <a:lstStyle/>
          <a:p>
            <a:pPr marL="0" marR="0" lvl="0" indent="0" algn="ctr" defTabSz="914363"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smtClean="0">
                <a:ln>
                  <a:noFill/>
                </a:ln>
                <a:solidFill>
                  <a:prstClr val="white"/>
                </a:solidFill>
                <a:effectLst/>
                <a:uLnTx/>
                <a:uFillTx/>
                <a:latin typeface="Segoe UI"/>
                <a:ea typeface="+mn-ea"/>
                <a:cs typeface="+mn-cs"/>
              </a:rPr>
              <a:t>Process cycles</a:t>
            </a:r>
            <a:endParaRPr kumimoji="0" lang="es-ES" sz="1200" b="0" i="0" u="none" strike="noStrike" kern="0" cap="none" spc="0" normalizeH="0" baseline="0" noProof="0" dirty="0" smtClean="0">
              <a:ln>
                <a:noFill/>
              </a:ln>
              <a:solidFill>
                <a:sysClr val="windowText" lastClr="000000"/>
              </a:solidFill>
              <a:effectLst/>
              <a:uLnTx/>
              <a:uFillTx/>
              <a:latin typeface="Segoe UI"/>
              <a:ea typeface="+mn-ea"/>
              <a:cs typeface="+mn-cs"/>
            </a:endParaRPr>
          </a:p>
        </p:txBody>
      </p:sp>
      <p:sp>
        <p:nvSpPr>
          <p:cNvPr id="354" name="Rectangle 353"/>
          <p:cNvSpPr>
            <a:spLocks noChangeAspect="1"/>
          </p:cNvSpPr>
          <p:nvPr/>
        </p:nvSpPr>
        <p:spPr>
          <a:xfrm>
            <a:off x="1997833" y="4196497"/>
            <a:ext cx="157439" cy="300564"/>
          </a:xfrm>
          <a:prstGeom prst="rect">
            <a:avLst/>
          </a:prstGeom>
          <a:solidFill>
            <a:srgbClr val="4F81BD">
              <a:lumMod val="40000"/>
              <a:lumOff val="60000"/>
            </a:srgbClr>
          </a:solidFill>
          <a:ln w="25400" cap="flat" cmpd="sng" algn="ctr">
            <a:solidFill>
              <a:srgbClr val="4F81BD"/>
            </a:solidFill>
            <a:prstDash val="solid"/>
          </a:ln>
          <a:effectLst/>
        </p:spPr>
        <p:txBody>
          <a:bodyPr rtlCol="0" anchor="ctr"/>
          <a:lstStyle/>
          <a:p>
            <a:pPr marL="228600" marR="0" lvl="0" indent="-228600" algn="ctr" defTabSz="914363" eaLnBrk="1" fontAlgn="auto" latinLnBrk="0" hangingPunct="1">
              <a:lnSpc>
                <a:spcPct val="100000"/>
              </a:lnSpc>
              <a:spcBef>
                <a:spcPts val="0"/>
              </a:spcBef>
              <a:spcAft>
                <a:spcPts val="0"/>
              </a:spcAft>
              <a:buClrTx/>
              <a:buSzTx/>
              <a:buFontTx/>
              <a:buBlip>
                <a:blip r:embed="rId4"/>
              </a:buBlip>
              <a:tabLst/>
              <a:defRPr/>
            </a:pPr>
            <a:endParaRPr kumimoji="0" lang="es-ES" sz="1200" b="0" i="0" u="none" strike="noStrike" kern="0" cap="none" spc="0" normalizeH="0" baseline="0" noProof="0" dirty="0" err="1" smtClean="0">
              <a:ln>
                <a:noFill/>
              </a:ln>
              <a:solidFill>
                <a:sysClr val="windowText" lastClr="000000"/>
              </a:solidFill>
              <a:effectLst/>
              <a:uLnTx/>
              <a:uFillTx/>
              <a:latin typeface="Segoe UI"/>
              <a:ea typeface="+mn-ea"/>
              <a:cs typeface="+mn-cs"/>
            </a:endParaRPr>
          </a:p>
        </p:txBody>
      </p:sp>
      <p:sp>
        <p:nvSpPr>
          <p:cNvPr id="355" name="Rectangle 354"/>
          <p:cNvSpPr>
            <a:spLocks noChangeAspect="1"/>
          </p:cNvSpPr>
          <p:nvPr/>
        </p:nvSpPr>
        <p:spPr>
          <a:xfrm>
            <a:off x="2182142" y="4189891"/>
            <a:ext cx="157439" cy="300564"/>
          </a:xfrm>
          <a:prstGeom prst="rect">
            <a:avLst/>
          </a:prstGeom>
          <a:solidFill>
            <a:srgbClr val="4F81BD">
              <a:lumMod val="40000"/>
              <a:lumOff val="60000"/>
            </a:srgbClr>
          </a:solidFill>
          <a:ln w="25400" cap="flat" cmpd="sng" algn="ctr">
            <a:solidFill>
              <a:srgbClr val="4F81BD"/>
            </a:solidFill>
            <a:prstDash val="solid"/>
          </a:ln>
          <a:effectLst/>
        </p:spPr>
        <p:txBody>
          <a:bodyPr rtlCol="0" anchor="ctr"/>
          <a:lstStyle/>
          <a:p>
            <a:pPr marL="228600" marR="0" lvl="0" indent="-228600" algn="ctr" defTabSz="914363" eaLnBrk="1" fontAlgn="auto" latinLnBrk="0" hangingPunct="1">
              <a:lnSpc>
                <a:spcPct val="100000"/>
              </a:lnSpc>
              <a:spcBef>
                <a:spcPts val="0"/>
              </a:spcBef>
              <a:spcAft>
                <a:spcPts val="0"/>
              </a:spcAft>
              <a:buClrTx/>
              <a:buSzTx/>
              <a:buFontTx/>
              <a:buBlip>
                <a:blip r:embed="rId4"/>
              </a:buBlip>
              <a:tabLst/>
              <a:defRPr/>
            </a:pPr>
            <a:endParaRPr kumimoji="0" lang="es-ES" sz="1200" b="0" i="0" u="none" strike="noStrike" kern="0" cap="none" spc="0" normalizeH="0" baseline="0" noProof="0" dirty="0" err="1" smtClean="0">
              <a:ln>
                <a:noFill/>
              </a:ln>
              <a:solidFill>
                <a:sysClr val="windowText" lastClr="000000"/>
              </a:solidFill>
              <a:effectLst/>
              <a:uLnTx/>
              <a:uFillTx/>
              <a:latin typeface="Segoe UI"/>
              <a:ea typeface="+mn-ea"/>
              <a:cs typeface="+mn-cs"/>
            </a:endParaRPr>
          </a:p>
        </p:txBody>
      </p:sp>
      <p:sp>
        <p:nvSpPr>
          <p:cNvPr id="356" name="Rectangle 355"/>
          <p:cNvSpPr>
            <a:spLocks noChangeAspect="1"/>
          </p:cNvSpPr>
          <p:nvPr/>
        </p:nvSpPr>
        <p:spPr>
          <a:xfrm>
            <a:off x="2362927" y="4190314"/>
            <a:ext cx="157439" cy="300564"/>
          </a:xfrm>
          <a:prstGeom prst="rect">
            <a:avLst/>
          </a:prstGeom>
          <a:solidFill>
            <a:srgbClr val="4F81BD">
              <a:lumMod val="40000"/>
              <a:lumOff val="60000"/>
            </a:srgbClr>
          </a:solidFill>
          <a:ln w="25400" cap="flat" cmpd="sng" algn="ctr">
            <a:solidFill>
              <a:srgbClr val="4F81BD"/>
            </a:solidFill>
            <a:prstDash val="solid"/>
          </a:ln>
          <a:effectLst/>
        </p:spPr>
        <p:txBody>
          <a:bodyPr rtlCol="0" anchor="ctr"/>
          <a:lstStyle/>
          <a:p>
            <a:pPr marL="228600" marR="0" lvl="0" indent="-228600" algn="ctr" defTabSz="914363" eaLnBrk="1" fontAlgn="auto" latinLnBrk="0" hangingPunct="1">
              <a:lnSpc>
                <a:spcPct val="100000"/>
              </a:lnSpc>
              <a:spcBef>
                <a:spcPts val="0"/>
              </a:spcBef>
              <a:spcAft>
                <a:spcPts val="0"/>
              </a:spcAft>
              <a:buClrTx/>
              <a:buSzTx/>
              <a:buFontTx/>
              <a:buBlip>
                <a:blip r:embed="rId4"/>
              </a:buBlip>
              <a:tabLst/>
              <a:defRPr/>
            </a:pPr>
            <a:endParaRPr kumimoji="0" lang="es-ES" sz="1200" b="0" i="0" u="none" strike="noStrike" kern="0" cap="none" spc="0" normalizeH="0" baseline="0" noProof="0" dirty="0" err="1" smtClean="0">
              <a:ln>
                <a:noFill/>
              </a:ln>
              <a:solidFill>
                <a:sysClr val="windowText" lastClr="000000"/>
              </a:solidFill>
              <a:effectLst/>
              <a:uLnTx/>
              <a:uFillTx/>
              <a:latin typeface="Segoe UI"/>
              <a:ea typeface="+mn-ea"/>
              <a:cs typeface="+mn-cs"/>
            </a:endParaRPr>
          </a:p>
        </p:txBody>
      </p:sp>
      <p:sp>
        <p:nvSpPr>
          <p:cNvPr id="357" name="Rectangle 356"/>
          <p:cNvSpPr>
            <a:spLocks noChangeAspect="1"/>
          </p:cNvSpPr>
          <p:nvPr/>
        </p:nvSpPr>
        <p:spPr>
          <a:xfrm>
            <a:off x="2547766" y="4192542"/>
            <a:ext cx="157439" cy="300564"/>
          </a:xfrm>
          <a:prstGeom prst="rect">
            <a:avLst/>
          </a:prstGeom>
          <a:solidFill>
            <a:srgbClr val="4F81BD">
              <a:lumMod val="40000"/>
              <a:lumOff val="60000"/>
            </a:srgbClr>
          </a:solidFill>
          <a:ln w="25400" cap="flat" cmpd="sng" algn="ctr">
            <a:solidFill>
              <a:srgbClr val="4F81BD"/>
            </a:solidFill>
            <a:prstDash val="solid"/>
          </a:ln>
          <a:effectLst/>
        </p:spPr>
        <p:txBody>
          <a:bodyPr rtlCol="0" anchor="ctr"/>
          <a:lstStyle/>
          <a:p>
            <a:pPr marL="228600" marR="0" lvl="0" indent="-228600" algn="ctr" defTabSz="914363" eaLnBrk="1" fontAlgn="auto" latinLnBrk="0" hangingPunct="1">
              <a:lnSpc>
                <a:spcPct val="100000"/>
              </a:lnSpc>
              <a:spcBef>
                <a:spcPts val="0"/>
              </a:spcBef>
              <a:spcAft>
                <a:spcPts val="0"/>
              </a:spcAft>
              <a:buClrTx/>
              <a:buSzTx/>
              <a:buFontTx/>
              <a:buBlip>
                <a:blip r:embed="rId4"/>
              </a:buBlip>
              <a:tabLst/>
              <a:defRPr/>
            </a:pPr>
            <a:endParaRPr kumimoji="0" lang="es-ES" sz="1200" b="0" i="0" u="none" strike="noStrike" kern="0" cap="none" spc="0" normalizeH="0" baseline="0" noProof="0" dirty="0" err="1" smtClean="0">
              <a:ln>
                <a:noFill/>
              </a:ln>
              <a:solidFill>
                <a:sysClr val="windowText" lastClr="000000"/>
              </a:solidFill>
              <a:effectLst/>
              <a:uLnTx/>
              <a:uFillTx/>
              <a:latin typeface="Segoe UI"/>
              <a:ea typeface="+mn-ea"/>
              <a:cs typeface="+mn-cs"/>
            </a:endParaRPr>
          </a:p>
        </p:txBody>
      </p:sp>
      <p:sp>
        <p:nvSpPr>
          <p:cNvPr id="358" name="Rectangle 357"/>
          <p:cNvSpPr>
            <a:spLocks noChangeAspect="1"/>
          </p:cNvSpPr>
          <p:nvPr/>
        </p:nvSpPr>
        <p:spPr>
          <a:xfrm>
            <a:off x="3296154" y="4197457"/>
            <a:ext cx="157439" cy="300564"/>
          </a:xfrm>
          <a:prstGeom prst="rect">
            <a:avLst/>
          </a:prstGeom>
          <a:solidFill>
            <a:srgbClr val="4F81BD">
              <a:lumMod val="40000"/>
              <a:lumOff val="60000"/>
            </a:srgbClr>
          </a:solidFill>
          <a:ln w="25400" cap="flat" cmpd="sng" algn="ctr">
            <a:solidFill>
              <a:srgbClr val="4F81BD"/>
            </a:solidFill>
            <a:prstDash val="solid"/>
          </a:ln>
          <a:effectLst/>
        </p:spPr>
        <p:txBody>
          <a:bodyPr rtlCol="0" anchor="ctr"/>
          <a:lstStyle/>
          <a:p>
            <a:pPr marL="228600" marR="0" lvl="0" indent="-228600" algn="ctr" defTabSz="914363" eaLnBrk="1" fontAlgn="auto" latinLnBrk="0" hangingPunct="1">
              <a:lnSpc>
                <a:spcPct val="100000"/>
              </a:lnSpc>
              <a:spcBef>
                <a:spcPts val="0"/>
              </a:spcBef>
              <a:spcAft>
                <a:spcPts val="0"/>
              </a:spcAft>
              <a:buClrTx/>
              <a:buSzTx/>
              <a:buFontTx/>
              <a:buBlip>
                <a:blip r:embed="rId4"/>
              </a:buBlip>
              <a:tabLst/>
              <a:defRPr/>
            </a:pPr>
            <a:endParaRPr kumimoji="0" lang="es-ES" sz="1200" b="0" i="0" u="none" strike="noStrike" kern="0" cap="none" spc="0" normalizeH="0" baseline="0" noProof="0" dirty="0" err="1" smtClean="0">
              <a:ln>
                <a:noFill/>
              </a:ln>
              <a:solidFill>
                <a:sysClr val="windowText" lastClr="000000"/>
              </a:solidFill>
              <a:effectLst/>
              <a:uLnTx/>
              <a:uFillTx/>
              <a:latin typeface="Segoe UI"/>
              <a:ea typeface="+mn-ea"/>
              <a:cs typeface="+mn-cs"/>
            </a:endParaRPr>
          </a:p>
        </p:txBody>
      </p:sp>
      <p:sp>
        <p:nvSpPr>
          <p:cNvPr id="359" name="Rectangle 358"/>
          <p:cNvSpPr>
            <a:spLocks noChangeAspect="1"/>
          </p:cNvSpPr>
          <p:nvPr/>
        </p:nvSpPr>
        <p:spPr>
          <a:xfrm>
            <a:off x="3472670" y="4188951"/>
            <a:ext cx="157439" cy="300564"/>
          </a:xfrm>
          <a:prstGeom prst="rect">
            <a:avLst/>
          </a:prstGeom>
          <a:solidFill>
            <a:srgbClr val="4F81BD">
              <a:lumMod val="40000"/>
              <a:lumOff val="60000"/>
            </a:srgbClr>
          </a:solidFill>
          <a:ln w="25400" cap="flat" cmpd="sng" algn="ctr">
            <a:solidFill>
              <a:srgbClr val="4F81BD"/>
            </a:solidFill>
            <a:prstDash val="solid"/>
          </a:ln>
          <a:effectLst/>
        </p:spPr>
        <p:txBody>
          <a:bodyPr rtlCol="0" anchor="ctr"/>
          <a:lstStyle/>
          <a:p>
            <a:pPr marL="228600" marR="0" lvl="0" indent="-228600" algn="ctr" defTabSz="914363" eaLnBrk="1" fontAlgn="auto" latinLnBrk="0" hangingPunct="1">
              <a:lnSpc>
                <a:spcPct val="100000"/>
              </a:lnSpc>
              <a:spcBef>
                <a:spcPts val="0"/>
              </a:spcBef>
              <a:spcAft>
                <a:spcPts val="0"/>
              </a:spcAft>
              <a:buClrTx/>
              <a:buSzTx/>
              <a:buFontTx/>
              <a:buBlip>
                <a:blip r:embed="rId4"/>
              </a:buBlip>
              <a:tabLst/>
              <a:defRPr/>
            </a:pPr>
            <a:endParaRPr kumimoji="0" lang="es-ES" sz="1200" b="0" i="0" u="none" strike="noStrike" kern="0" cap="none" spc="0" normalizeH="0" baseline="0" noProof="0" dirty="0" err="1" smtClean="0">
              <a:ln>
                <a:noFill/>
              </a:ln>
              <a:solidFill>
                <a:sysClr val="windowText" lastClr="000000"/>
              </a:solidFill>
              <a:effectLst/>
              <a:uLnTx/>
              <a:uFillTx/>
              <a:latin typeface="Segoe UI"/>
              <a:ea typeface="+mn-ea"/>
              <a:cs typeface="+mn-cs"/>
            </a:endParaRPr>
          </a:p>
        </p:txBody>
      </p:sp>
      <p:sp>
        <p:nvSpPr>
          <p:cNvPr id="360" name="Rectangle 359"/>
          <p:cNvSpPr>
            <a:spLocks noChangeAspect="1"/>
          </p:cNvSpPr>
          <p:nvPr/>
        </p:nvSpPr>
        <p:spPr>
          <a:xfrm>
            <a:off x="3677646" y="4180309"/>
            <a:ext cx="157439" cy="300564"/>
          </a:xfrm>
          <a:prstGeom prst="rect">
            <a:avLst/>
          </a:prstGeom>
          <a:solidFill>
            <a:srgbClr val="4F81BD">
              <a:lumMod val="40000"/>
              <a:lumOff val="60000"/>
            </a:srgbClr>
          </a:solidFill>
          <a:ln w="25400" cap="flat" cmpd="sng" algn="ctr">
            <a:solidFill>
              <a:srgbClr val="4F81BD"/>
            </a:solidFill>
            <a:prstDash val="solid"/>
          </a:ln>
          <a:effectLst/>
        </p:spPr>
        <p:txBody>
          <a:bodyPr rtlCol="0" anchor="ctr"/>
          <a:lstStyle/>
          <a:p>
            <a:pPr marL="228600" marR="0" lvl="0" indent="-228600" algn="ctr" defTabSz="914363" eaLnBrk="1" fontAlgn="auto" latinLnBrk="0" hangingPunct="1">
              <a:lnSpc>
                <a:spcPct val="100000"/>
              </a:lnSpc>
              <a:spcBef>
                <a:spcPts val="0"/>
              </a:spcBef>
              <a:spcAft>
                <a:spcPts val="0"/>
              </a:spcAft>
              <a:buClrTx/>
              <a:buSzTx/>
              <a:buFontTx/>
              <a:buBlip>
                <a:blip r:embed="rId4"/>
              </a:buBlip>
              <a:tabLst/>
              <a:defRPr/>
            </a:pPr>
            <a:endParaRPr kumimoji="0" lang="es-ES" sz="1200" b="0" i="0" u="none" strike="noStrike" kern="0" cap="none" spc="0" normalizeH="0" baseline="0" noProof="0" dirty="0" err="1" smtClean="0">
              <a:ln>
                <a:noFill/>
              </a:ln>
              <a:solidFill>
                <a:sysClr val="windowText" lastClr="000000"/>
              </a:solidFill>
              <a:effectLst/>
              <a:uLnTx/>
              <a:uFillTx/>
              <a:latin typeface="Segoe UI"/>
              <a:ea typeface="+mn-ea"/>
              <a:cs typeface="+mn-cs"/>
            </a:endParaRPr>
          </a:p>
        </p:txBody>
      </p:sp>
      <p:sp>
        <p:nvSpPr>
          <p:cNvPr id="361" name="Rectangle 360"/>
          <p:cNvSpPr>
            <a:spLocks noChangeAspect="1"/>
          </p:cNvSpPr>
          <p:nvPr/>
        </p:nvSpPr>
        <p:spPr>
          <a:xfrm>
            <a:off x="3855570" y="4180309"/>
            <a:ext cx="157439" cy="300564"/>
          </a:xfrm>
          <a:prstGeom prst="rect">
            <a:avLst/>
          </a:prstGeom>
          <a:solidFill>
            <a:srgbClr val="4F81BD">
              <a:lumMod val="40000"/>
              <a:lumOff val="60000"/>
            </a:srgbClr>
          </a:solidFill>
          <a:ln w="25400" cap="flat" cmpd="sng" algn="ctr">
            <a:solidFill>
              <a:srgbClr val="4F81BD"/>
            </a:solidFill>
            <a:prstDash val="solid"/>
          </a:ln>
          <a:effectLst/>
        </p:spPr>
        <p:txBody>
          <a:bodyPr rtlCol="0" anchor="ctr"/>
          <a:lstStyle/>
          <a:p>
            <a:pPr marL="228600" marR="0" lvl="0" indent="-228600" algn="ctr" defTabSz="914363" eaLnBrk="1" fontAlgn="auto" latinLnBrk="0" hangingPunct="1">
              <a:lnSpc>
                <a:spcPct val="100000"/>
              </a:lnSpc>
              <a:spcBef>
                <a:spcPts val="0"/>
              </a:spcBef>
              <a:spcAft>
                <a:spcPts val="0"/>
              </a:spcAft>
              <a:buClrTx/>
              <a:buSzTx/>
              <a:buFontTx/>
              <a:buBlip>
                <a:blip r:embed="rId4"/>
              </a:buBlip>
              <a:tabLst/>
              <a:defRPr/>
            </a:pPr>
            <a:endParaRPr kumimoji="0" lang="es-ES" sz="1200" b="0" i="0" u="none" strike="noStrike" kern="0" cap="none" spc="0" normalizeH="0" baseline="0" noProof="0" dirty="0" err="1" smtClean="0">
              <a:ln>
                <a:noFill/>
              </a:ln>
              <a:solidFill>
                <a:sysClr val="windowText" lastClr="000000"/>
              </a:solidFill>
              <a:effectLst/>
              <a:uLnTx/>
              <a:uFillTx/>
              <a:latin typeface="Segoe UI"/>
              <a:ea typeface="+mn-ea"/>
              <a:cs typeface="+mn-cs"/>
            </a:endParaRPr>
          </a:p>
        </p:txBody>
      </p:sp>
      <p:sp>
        <p:nvSpPr>
          <p:cNvPr id="362" name="Rectangle 361"/>
          <p:cNvSpPr>
            <a:spLocks noChangeAspect="1"/>
          </p:cNvSpPr>
          <p:nvPr/>
        </p:nvSpPr>
        <p:spPr>
          <a:xfrm>
            <a:off x="4030066" y="4181703"/>
            <a:ext cx="157439" cy="300564"/>
          </a:xfrm>
          <a:prstGeom prst="rect">
            <a:avLst/>
          </a:prstGeom>
          <a:solidFill>
            <a:srgbClr val="4F81BD">
              <a:lumMod val="40000"/>
              <a:lumOff val="60000"/>
            </a:srgbClr>
          </a:solidFill>
          <a:ln w="25400" cap="flat" cmpd="sng" algn="ctr">
            <a:solidFill>
              <a:srgbClr val="4F81BD"/>
            </a:solidFill>
            <a:prstDash val="solid"/>
          </a:ln>
          <a:effectLst/>
        </p:spPr>
        <p:txBody>
          <a:bodyPr rtlCol="0" anchor="ctr"/>
          <a:lstStyle/>
          <a:p>
            <a:pPr marL="228600" marR="0" lvl="0" indent="-228600" algn="ctr" defTabSz="914363" eaLnBrk="1" fontAlgn="auto" latinLnBrk="0" hangingPunct="1">
              <a:lnSpc>
                <a:spcPct val="100000"/>
              </a:lnSpc>
              <a:spcBef>
                <a:spcPts val="0"/>
              </a:spcBef>
              <a:spcAft>
                <a:spcPts val="0"/>
              </a:spcAft>
              <a:buClrTx/>
              <a:buSzTx/>
              <a:buFontTx/>
              <a:buBlip>
                <a:blip r:embed="rId4"/>
              </a:buBlip>
              <a:tabLst/>
              <a:defRPr/>
            </a:pPr>
            <a:endParaRPr kumimoji="0" lang="es-ES" sz="1200" b="0" i="0" u="none" strike="noStrike" kern="0" cap="none" spc="0" normalizeH="0" baseline="0" noProof="0" dirty="0" err="1" smtClean="0">
              <a:ln>
                <a:noFill/>
              </a:ln>
              <a:solidFill>
                <a:sysClr val="windowText" lastClr="000000"/>
              </a:solidFill>
              <a:effectLst/>
              <a:uLnTx/>
              <a:uFillTx/>
              <a:latin typeface="Segoe UI"/>
              <a:ea typeface="+mn-ea"/>
              <a:cs typeface="+mn-cs"/>
            </a:endParaRPr>
          </a:p>
        </p:txBody>
      </p:sp>
      <p:sp>
        <p:nvSpPr>
          <p:cNvPr id="363" name="Rectangle 362"/>
          <p:cNvSpPr>
            <a:spLocks noChangeAspect="1"/>
          </p:cNvSpPr>
          <p:nvPr/>
        </p:nvSpPr>
        <p:spPr>
          <a:xfrm>
            <a:off x="4209807" y="4188437"/>
            <a:ext cx="157439" cy="300564"/>
          </a:xfrm>
          <a:prstGeom prst="rect">
            <a:avLst/>
          </a:prstGeom>
          <a:solidFill>
            <a:srgbClr val="4F81BD">
              <a:lumMod val="40000"/>
              <a:lumOff val="60000"/>
            </a:srgbClr>
          </a:solidFill>
          <a:ln w="25400" cap="flat" cmpd="sng" algn="ctr">
            <a:solidFill>
              <a:srgbClr val="4F81BD"/>
            </a:solidFill>
            <a:prstDash val="solid"/>
          </a:ln>
          <a:effectLst/>
        </p:spPr>
        <p:txBody>
          <a:bodyPr rtlCol="0" anchor="ctr"/>
          <a:lstStyle/>
          <a:p>
            <a:pPr marL="228600" marR="0" lvl="0" indent="-228600" algn="ctr" defTabSz="914363" eaLnBrk="1" fontAlgn="auto" latinLnBrk="0" hangingPunct="1">
              <a:lnSpc>
                <a:spcPct val="100000"/>
              </a:lnSpc>
              <a:spcBef>
                <a:spcPts val="0"/>
              </a:spcBef>
              <a:spcAft>
                <a:spcPts val="0"/>
              </a:spcAft>
              <a:buClrTx/>
              <a:buSzTx/>
              <a:buFontTx/>
              <a:buBlip>
                <a:blip r:embed="rId4"/>
              </a:buBlip>
              <a:tabLst/>
              <a:defRPr/>
            </a:pPr>
            <a:endParaRPr kumimoji="0" lang="es-ES" sz="1200" b="0" i="0" u="none" strike="noStrike" kern="0" cap="none" spc="0" normalizeH="0" baseline="0" noProof="0" dirty="0" err="1" smtClean="0">
              <a:ln>
                <a:noFill/>
              </a:ln>
              <a:solidFill>
                <a:sysClr val="windowText" lastClr="000000"/>
              </a:solidFill>
              <a:effectLst/>
              <a:uLnTx/>
              <a:uFillTx/>
              <a:latin typeface="Segoe UI"/>
              <a:ea typeface="+mn-ea"/>
              <a:cs typeface="+mn-cs"/>
            </a:endParaRPr>
          </a:p>
        </p:txBody>
      </p:sp>
      <p:sp>
        <p:nvSpPr>
          <p:cNvPr id="364" name="Rectangle 363"/>
          <p:cNvSpPr>
            <a:spLocks noChangeAspect="1"/>
          </p:cNvSpPr>
          <p:nvPr/>
        </p:nvSpPr>
        <p:spPr>
          <a:xfrm>
            <a:off x="4390106" y="4177302"/>
            <a:ext cx="157439" cy="300564"/>
          </a:xfrm>
          <a:prstGeom prst="rect">
            <a:avLst/>
          </a:prstGeom>
          <a:solidFill>
            <a:srgbClr val="4F81BD">
              <a:lumMod val="40000"/>
              <a:lumOff val="60000"/>
            </a:srgbClr>
          </a:solidFill>
          <a:ln w="25400" cap="flat" cmpd="sng" algn="ctr">
            <a:solidFill>
              <a:srgbClr val="4F81BD"/>
            </a:solidFill>
            <a:prstDash val="solid"/>
          </a:ln>
          <a:effectLst/>
        </p:spPr>
        <p:txBody>
          <a:bodyPr rtlCol="0" anchor="ctr"/>
          <a:lstStyle/>
          <a:p>
            <a:pPr marL="228600" marR="0" lvl="0" indent="-228600" algn="ctr" defTabSz="914363" eaLnBrk="1" fontAlgn="auto" latinLnBrk="0" hangingPunct="1">
              <a:lnSpc>
                <a:spcPct val="100000"/>
              </a:lnSpc>
              <a:spcBef>
                <a:spcPts val="0"/>
              </a:spcBef>
              <a:spcAft>
                <a:spcPts val="0"/>
              </a:spcAft>
              <a:buClrTx/>
              <a:buSzTx/>
              <a:buFontTx/>
              <a:buBlip>
                <a:blip r:embed="rId4"/>
              </a:buBlip>
              <a:tabLst/>
              <a:defRPr/>
            </a:pPr>
            <a:endParaRPr kumimoji="0" lang="es-ES" sz="1200" b="0" i="0" u="none" strike="noStrike" kern="0" cap="none" spc="0" normalizeH="0" baseline="0" noProof="0" dirty="0" err="1" smtClean="0">
              <a:ln>
                <a:noFill/>
              </a:ln>
              <a:solidFill>
                <a:sysClr val="windowText" lastClr="000000"/>
              </a:solidFill>
              <a:effectLst/>
              <a:uLnTx/>
              <a:uFillTx/>
              <a:latin typeface="Segoe UI"/>
              <a:ea typeface="+mn-ea"/>
              <a:cs typeface="+mn-cs"/>
            </a:endParaRPr>
          </a:p>
        </p:txBody>
      </p:sp>
      <p:sp>
        <p:nvSpPr>
          <p:cNvPr id="365" name="Rectangle 364"/>
          <p:cNvSpPr>
            <a:spLocks noChangeAspect="1"/>
          </p:cNvSpPr>
          <p:nvPr/>
        </p:nvSpPr>
        <p:spPr>
          <a:xfrm>
            <a:off x="4562227" y="4186406"/>
            <a:ext cx="157439" cy="300564"/>
          </a:xfrm>
          <a:prstGeom prst="rect">
            <a:avLst/>
          </a:prstGeom>
          <a:solidFill>
            <a:srgbClr val="4F81BD">
              <a:lumMod val="40000"/>
              <a:lumOff val="60000"/>
            </a:srgbClr>
          </a:solidFill>
          <a:ln w="25400" cap="flat" cmpd="sng" algn="ctr">
            <a:solidFill>
              <a:srgbClr val="4F81BD"/>
            </a:solidFill>
            <a:prstDash val="solid"/>
          </a:ln>
          <a:effectLst/>
        </p:spPr>
        <p:txBody>
          <a:bodyPr rtlCol="0" anchor="ctr"/>
          <a:lstStyle/>
          <a:p>
            <a:pPr marL="228600" marR="0" lvl="0" indent="-228600" algn="ctr" defTabSz="914363" eaLnBrk="1" fontAlgn="auto" latinLnBrk="0" hangingPunct="1">
              <a:lnSpc>
                <a:spcPct val="100000"/>
              </a:lnSpc>
              <a:spcBef>
                <a:spcPts val="0"/>
              </a:spcBef>
              <a:spcAft>
                <a:spcPts val="0"/>
              </a:spcAft>
              <a:buClrTx/>
              <a:buSzTx/>
              <a:buFontTx/>
              <a:buBlip>
                <a:blip r:embed="rId4"/>
              </a:buBlip>
              <a:tabLst/>
              <a:defRPr/>
            </a:pPr>
            <a:endParaRPr kumimoji="0" lang="es-ES" sz="1200" b="0" i="0" u="none" strike="noStrike" kern="0" cap="none" spc="0" normalizeH="0" baseline="0" noProof="0" dirty="0" err="1" smtClean="0">
              <a:ln>
                <a:noFill/>
              </a:ln>
              <a:solidFill>
                <a:sysClr val="windowText" lastClr="000000"/>
              </a:solidFill>
              <a:effectLst/>
              <a:uLnTx/>
              <a:uFillTx/>
              <a:latin typeface="Segoe UI"/>
              <a:ea typeface="+mn-ea"/>
              <a:cs typeface="+mn-cs"/>
            </a:endParaRPr>
          </a:p>
        </p:txBody>
      </p:sp>
      <p:sp>
        <p:nvSpPr>
          <p:cNvPr id="366" name="Rectangle 365"/>
          <p:cNvSpPr>
            <a:spLocks noChangeAspect="1"/>
          </p:cNvSpPr>
          <p:nvPr/>
        </p:nvSpPr>
        <p:spPr>
          <a:xfrm>
            <a:off x="4931614" y="4185938"/>
            <a:ext cx="157439" cy="300564"/>
          </a:xfrm>
          <a:prstGeom prst="rect">
            <a:avLst/>
          </a:prstGeom>
          <a:solidFill>
            <a:srgbClr val="4F81BD">
              <a:lumMod val="40000"/>
              <a:lumOff val="60000"/>
            </a:srgbClr>
          </a:solidFill>
          <a:ln w="25400" cap="flat" cmpd="sng" algn="ctr">
            <a:solidFill>
              <a:srgbClr val="4F81BD"/>
            </a:solidFill>
            <a:prstDash val="solid"/>
          </a:ln>
          <a:effectLst/>
        </p:spPr>
        <p:txBody>
          <a:bodyPr rtlCol="0" anchor="ctr"/>
          <a:lstStyle/>
          <a:p>
            <a:pPr marL="228600" marR="0" lvl="0" indent="-228600" algn="ctr" defTabSz="914363" eaLnBrk="1" fontAlgn="auto" latinLnBrk="0" hangingPunct="1">
              <a:lnSpc>
                <a:spcPct val="100000"/>
              </a:lnSpc>
              <a:spcBef>
                <a:spcPts val="0"/>
              </a:spcBef>
              <a:spcAft>
                <a:spcPts val="0"/>
              </a:spcAft>
              <a:buClrTx/>
              <a:buSzTx/>
              <a:buFontTx/>
              <a:buBlip>
                <a:blip r:embed="rId4"/>
              </a:buBlip>
              <a:tabLst/>
              <a:defRPr/>
            </a:pPr>
            <a:endParaRPr kumimoji="0" lang="es-ES" sz="1200" b="0" i="0" u="none" strike="noStrike" kern="0" cap="none" spc="0" normalizeH="0" baseline="0" noProof="0" dirty="0" err="1" smtClean="0">
              <a:ln>
                <a:noFill/>
              </a:ln>
              <a:solidFill>
                <a:sysClr val="windowText" lastClr="000000"/>
              </a:solidFill>
              <a:effectLst/>
              <a:uLnTx/>
              <a:uFillTx/>
              <a:latin typeface="Segoe UI"/>
              <a:ea typeface="+mn-ea"/>
              <a:cs typeface="+mn-cs"/>
            </a:endParaRPr>
          </a:p>
        </p:txBody>
      </p:sp>
      <p:sp>
        <p:nvSpPr>
          <p:cNvPr id="367" name="Rectangle 366"/>
          <p:cNvSpPr>
            <a:spLocks noChangeAspect="1"/>
          </p:cNvSpPr>
          <p:nvPr/>
        </p:nvSpPr>
        <p:spPr>
          <a:xfrm>
            <a:off x="5118305" y="4185938"/>
            <a:ext cx="157439" cy="300564"/>
          </a:xfrm>
          <a:prstGeom prst="rect">
            <a:avLst/>
          </a:prstGeom>
          <a:solidFill>
            <a:srgbClr val="4F81BD">
              <a:lumMod val="40000"/>
              <a:lumOff val="60000"/>
            </a:srgbClr>
          </a:solidFill>
          <a:ln w="25400" cap="flat" cmpd="sng" algn="ctr">
            <a:solidFill>
              <a:srgbClr val="4F81BD"/>
            </a:solidFill>
            <a:prstDash val="solid"/>
          </a:ln>
          <a:effectLst/>
        </p:spPr>
        <p:txBody>
          <a:bodyPr rtlCol="0" anchor="ctr"/>
          <a:lstStyle/>
          <a:p>
            <a:pPr marL="228600" marR="0" lvl="0" indent="-228600" algn="ctr" defTabSz="914363" eaLnBrk="1" fontAlgn="auto" latinLnBrk="0" hangingPunct="1">
              <a:lnSpc>
                <a:spcPct val="100000"/>
              </a:lnSpc>
              <a:spcBef>
                <a:spcPts val="0"/>
              </a:spcBef>
              <a:spcAft>
                <a:spcPts val="0"/>
              </a:spcAft>
              <a:buClrTx/>
              <a:buSzTx/>
              <a:buFontTx/>
              <a:buBlip>
                <a:blip r:embed="rId4"/>
              </a:buBlip>
              <a:tabLst/>
              <a:defRPr/>
            </a:pPr>
            <a:endParaRPr kumimoji="0" lang="es-ES" sz="1200" b="0" i="0" u="none" strike="noStrike" kern="0" cap="none" spc="0" normalizeH="0" baseline="0" noProof="0" dirty="0" err="1" smtClean="0">
              <a:ln>
                <a:noFill/>
              </a:ln>
              <a:solidFill>
                <a:sysClr val="windowText" lastClr="000000"/>
              </a:solidFill>
              <a:effectLst/>
              <a:uLnTx/>
              <a:uFillTx/>
              <a:latin typeface="Segoe UI"/>
              <a:ea typeface="+mn-ea"/>
              <a:cs typeface="+mn-cs"/>
            </a:endParaRPr>
          </a:p>
        </p:txBody>
      </p:sp>
      <p:sp>
        <p:nvSpPr>
          <p:cNvPr id="368" name="Rectangle 367"/>
          <p:cNvSpPr>
            <a:spLocks noChangeAspect="1"/>
          </p:cNvSpPr>
          <p:nvPr/>
        </p:nvSpPr>
        <p:spPr>
          <a:xfrm>
            <a:off x="5297376" y="4179712"/>
            <a:ext cx="157439" cy="300564"/>
          </a:xfrm>
          <a:prstGeom prst="rect">
            <a:avLst/>
          </a:prstGeom>
          <a:solidFill>
            <a:srgbClr val="4F81BD">
              <a:lumMod val="40000"/>
              <a:lumOff val="60000"/>
            </a:srgbClr>
          </a:solidFill>
          <a:ln w="25400" cap="flat" cmpd="sng" algn="ctr">
            <a:solidFill>
              <a:srgbClr val="4F81BD"/>
            </a:solidFill>
            <a:prstDash val="solid"/>
          </a:ln>
          <a:effectLst/>
        </p:spPr>
        <p:txBody>
          <a:bodyPr rtlCol="0" anchor="ctr"/>
          <a:lstStyle/>
          <a:p>
            <a:pPr marL="228600" marR="0" lvl="0" indent="-228600" algn="ctr" defTabSz="914363" eaLnBrk="1" fontAlgn="auto" latinLnBrk="0" hangingPunct="1">
              <a:lnSpc>
                <a:spcPct val="100000"/>
              </a:lnSpc>
              <a:spcBef>
                <a:spcPts val="0"/>
              </a:spcBef>
              <a:spcAft>
                <a:spcPts val="0"/>
              </a:spcAft>
              <a:buClrTx/>
              <a:buSzTx/>
              <a:buFontTx/>
              <a:buBlip>
                <a:blip r:embed="rId4"/>
              </a:buBlip>
              <a:tabLst/>
              <a:defRPr/>
            </a:pPr>
            <a:endParaRPr kumimoji="0" lang="es-ES" sz="1200" b="0" i="0" u="none" strike="noStrike" kern="0" cap="none" spc="0" normalizeH="0" baseline="0" noProof="0" dirty="0" err="1" smtClean="0">
              <a:ln>
                <a:noFill/>
              </a:ln>
              <a:solidFill>
                <a:sysClr val="windowText" lastClr="000000"/>
              </a:solidFill>
              <a:effectLst/>
              <a:uLnTx/>
              <a:uFillTx/>
              <a:latin typeface="Segoe UI"/>
              <a:ea typeface="+mn-ea"/>
              <a:cs typeface="+mn-cs"/>
            </a:endParaRPr>
          </a:p>
        </p:txBody>
      </p:sp>
      <p:sp>
        <p:nvSpPr>
          <p:cNvPr id="369" name="Rectangle 368"/>
          <p:cNvSpPr>
            <a:spLocks noChangeAspect="1"/>
          </p:cNvSpPr>
          <p:nvPr/>
        </p:nvSpPr>
        <p:spPr>
          <a:xfrm>
            <a:off x="5479663" y="4184922"/>
            <a:ext cx="157439" cy="300564"/>
          </a:xfrm>
          <a:prstGeom prst="rect">
            <a:avLst/>
          </a:prstGeom>
          <a:solidFill>
            <a:srgbClr val="4F81BD">
              <a:lumMod val="40000"/>
              <a:lumOff val="60000"/>
            </a:srgbClr>
          </a:solidFill>
          <a:ln w="25400" cap="flat" cmpd="sng" algn="ctr">
            <a:solidFill>
              <a:srgbClr val="4F81BD"/>
            </a:solidFill>
            <a:prstDash val="solid"/>
          </a:ln>
          <a:effectLst/>
        </p:spPr>
        <p:txBody>
          <a:bodyPr rtlCol="0" anchor="ctr"/>
          <a:lstStyle/>
          <a:p>
            <a:pPr marL="228600" marR="0" lvl="0" indent="-228600" algn="ctr" defTabSz="914363" eaLnBrk="1" fontAlgn="auto" latinLnBrk="0" hangingPunct="1">
              <a:lnSpc>
                <a:spcPct val="100000"/>
              </a:lnSpc>
              <a:spcBef>
                <a:spcPts val="0"/>
              </a:spcBef>
              <a:spcAft>
                <a:spcPts val="0"/>
              </a:spcAft>
              <a:buClrTx/>
              <a:buSzTx/>
              <a:buFontTx/>
              <a:buBlip>
                <a:blip r:embed="rId4"/>
              </a:buBlip>
              <a:tabLst/>
              <a:defRPr/>
            </a:pPr>
            <a:endParaRPr kumimoji="0" lang="es-ES" sz="1200" b="0" i="0" u="none" strike="noStrike" kern="0" cap="none" spc="0" normalizeH="0" baseline="0" noProof="0" dirty="0" err="1" smtClean="0">
              <a:ln>
                <a:noFill/>
              </a:ln>
              <a:solidFill>
                <a:sysClr val="windowText" lastClr="000000"/>
              </a:solidFill>
              <a:effectLst/>
              <a:uLnTx/>
              <a:uFillTx/>
              <a:latin typeface="Segoe UI"/>
              <a:ea typeface="+mn-ea"/>
              <a:cs typeface="+mn-cs"/>
            </a:endParaRPr>
          </a:p>
        </p:txBody>
      </p:sp>
      <p:sp>
        <p:nvSpPr>
          <p:cNvPr id="370" name="Rectangle 369"/>
          <p:cNvSpPr>
            <a:spLocks noChangeAspect="1"/>
          </p:cNvSpPr>
          <p:nvPr/>
        </p:nvSpPr>
        <p:spPr>
          <a:xfrm>
            <a:off x="5655770" y="4185424"/>
            <a:ext cx="157439" cy="300564"/>
          </a:xfrm>
          <a:prstGeom prst="rect">
            <a:avLst/>
          </a:prstGeom>
          <a:solidFill>
            <a:srgbClr val="4F81BD">
              <a:lumMod val="40000"/>
              <a:lumOff val="60000"/>
            </a:srgbClr>
          </a:solidFill>
          <a:ln w="25400" cap="flat" cmpd="sng" algn="ctr">
            <a:solidFill>
              <a:srgbClr val="4F81BD"/>
            </a:solidFill>
            <a:prstDash val="solid"/>
          </a:ln>
          <a:effectLst/>
        </p:spPr>
        <p:txBody>
          <a:bodyPr rtlCol="0" anchor="ctr"/>
          <a:lstStyle/>
          <a:p>
            <a:pPr marL="228600" marR="0" lvl="0" indent="-228600" algn="ctr" defTabSz="914363" eaLnBrk="1" fontAlgn="auto" latinLnBrk="0" hangingPunct="1">
              <a:lnSpc>
                <a:spcPct val="100000"/>
              </a:lnSpc>
              <a:spcBef>
                <a:spcPts val="0"/>
              </a:spcBef>
              <a:spcAft>
                <a:spcPts val="0"/>
              </a:spcAft>
              <a:buClrTx/>
              <a:buSzTx/>
              <a:buFontTx/>
              <a:buBlip>
                <a:blip r:embed="rId4"/>
              </a:buBlip>
              <a:tabLst/>
              <a:defRPr/>
            </a:pPr>
            <a:endParaRPr kumimoji="0" lang="es-ES" sz="1200" b="0" i="0" u="none" strike="noStrike" kern="0" cap="none" spc="0" normalizeH="0" baseline="0" noProof="0" dirty="0" err="1" smtClean="0">
              <a:ln>
                <a:noFill/>
              </a:ln>
              <a:solidFill>
                <a:sysClr val="windowText" lastClr="000000"/>
              </a:solidFill>
              <a:effectLst/>
              <a:uLnTx/>
              <a:uFillTx/>
              <a:latin typeface="Segoe UI"/>
              <a:ea typeface="+mn-ea"/>
              <a:cs typeface="+mn-cs"/>
            </a:endParaRPr>
          </a:p>
        </p:txBody>
      </p:sp>
      <p:sp>
        <p:nvSpPr>
          <p:cNvPr id="371" name="Rectangle 370"/>
          <p:cNvSpPr>
            <a:spLocks noChangeAspect="1"/>
          </p:cNvSpPr>
          <p:nvPr/>
        </p:nvSpPr>
        <p:spPr>
          <a:xfrm>
            <a:off x="5837886" y="4177804"/>
            <a:ext cx="157439" cy="300564"/>
          </a:xfrm>
          <a:prstGeom prst="rect">
            <a:avLst/>
          </a:prstGeom>
          <a:solidFill>
            <a:srgbClr val="4F81BD">
              <a:lumMod val="40000"/>
              <a:lumOff val="60000"/>
            </a:srgbClr>
          </a:solidFill>
          <a:ln w="25400" cap="flat" cmpd="sng" algn="ctr">
            <a:solidFill>
              <a:srgbClr val="4F81BD"/>
            </a:solidFill>
            <a:prstDash val="solid"/>
          </a:ln>
          <a:effectLst/>
        </p:spPr>
        <p:txBody>
          <a:bodyPr rtlCol="0" anchor="ctr"/>
          <a:lstStyle/>
          <a:p>
            <a:pPr marL="228600" marR="0" lvl="0" indent="-228600" algn="ctr" defTabSz="914363" eaLnBrk="1" fontAlgn="auto" latinLnBrk="0" hangingPunct="1">
              <a:lnSpc>
                <a:spcPct val="100000"/>
              </a:lnSpc>
              <a:spcBef>
                <a:spcPts val="0"/>
              </a:spcBef>
              <a:spcAft>
                <a:spcPts val="0"/>
              </a:spcAft>
              <a:buClrTx/>
              <a:buSzTx/>
              <a:buFontTx/>
              <a:buBlip>
                <a:blip r:embed="rId4"/>
              </a:buBlip>
              <a:tabLst/>
              <a:defRPr/>
            </a:pPr>
            <a:endParaRPr kumimoji="0" lang="es-ES" sz="1200" b="0" i="0" u="none" strike="noStrike" kern="0" cap="none" spc="0" normalizeH="0" baseline="0" noProof="0" dirty="0" err="1" smtClean="0">
              <a:ln>
                <a:noFill/>
              </a:ln>
              <a:solidFill>
                <a:sysClr val="windowText" lastClr="000000"/>
              </a:solidFill>
              <a:effectLst/>
              <a:uLnTx/>
              <a:uFillTx/>
              <a:latin typeface="Segoe UI"/>
              <a:ea typeface="+mn-ea"/>
              <a:cs typeface="+mn-cs"/>
            </a:endParaRPr>
          </a:p>
        </p:txBody>
      </p:sp>
      <p:sp>
        <p:nvSpPr>
          <p:cNvPr id="372" name="Rectangle 371"/>
          <p:cNvSpPr>
            <a:spLocks noChangeAspect="1"/>
          </p:cNvSpPr>
          <p:nvPr/>
        </p:nvSpPr>
        <p:spPr>
          <a:xfrm>
            <a:off x="6017627" y="4184036"/>
            <a:ext cx="157439" cy="300564"/>
          </a:xfrm>
          <a:prstGeom prst="rect">
            <a:avLst/>
          </a:prstGeom>
          <a:solidFill>
            <a:srgbClr val="4F81BD">
              <a:lumMod val="40000"/>
              <a:lumOff val="60000"/>
            </a:srgbClr>
          </a:solidFill>
          <a:ln w="25400" cap="flat" cmpd="sng" algn="ctr">
            <a:solidFill>
              <a:srgbClr val="4F81BD"/>
            </a:solidFill>
            <a:prstDash val="solid"/>
          </a:ln>
          <a:effectLst/>
        </p:spPr>
        <p:txBody>
          <a:bodyPr rtlCol="0" anchor="ctr"/>
          <a:lstStyle/>
          <a:p>
            <a:pPr marL="228600" marR="0" lvl="0" indent="-228600" algn="ctr" defTabSz="914363" eaLnBrk="1" fontAlgn="auto" latinLnBrk="0" hangingPunct="1">
              <a:lnSpc>
                <a:spcPct val="100000"/>
              </a:lnSpc>
              <a:spcBef>
                <a:spcPts val="0"/>
              </a:spcBef>
              <a:spcAft>
                <a:spcPts val="0"/>
              </a:spcAft>
              <a:buClrTx/>
              <a:buSzTx/>
              <a:buFontTx/>
              <a:buBlip>
                <a:blip r:embed="rId4"/>
              </a:buBlip>
              <a:tabLst/>
              <a:defRPr/>
            </a:pPr>
            <a:endParaRPr kumimoji="0" lang="es-ES" sz="1200" b="0" i="0" u="none" strike="noStrike" kern="0" cap="none" spc="0" normalizeH="0" baseline="0" noProof="0" dirty="0" err="1" smtClean="0">
              <a:ln>
                <a:noFill/>
              </a:ln>
              <a:solidFill>
                <a:sysClr val="windowText" lastClr="000000"/>
              </a:solidFill>
              <a:effectLst/>
              <a:uLnTx/>
              <a:uFillTx/>
              <a:latin typeface="Segoe UI"/>
              <a:ea typeface="+mn-ea"/>
              <a:cs typeface="+mn-cs"/>
            </a:endParaRPr>
          </a:p>
        </p:txBody>
      </p:sp>
      <p:sp>
        <p:nvSpPr>
          <p:cNvPr id="373" name="Rectangle 372"/>
          <p:cNvSpPr>
            <a:spLocks noChangeAspect="1"/>
          </p:cNvSpPr>
          <p:nvPr/>
        </p:nvSpPr>
        <p:spPr>
          <a:xfrm>
            <a:off x="6195551" y="4176416"/>
            <a:ext cx="157439" cy="300564"/>
          </a:xfrm>
          <a:prstGeom prst="rect">
            <a:avLst/>
          </a:prstGeom>
          <a:solidFill>
            <a:srgbClr val="4F81BD">
              <a:lumMod val="40000"/>
              <a:lumOff val="60000"/>
            </a:srgbClr>
          </a:solidFill>
          <a:ln w="25400" cap="flat" cmpd="sng" algn="ctr">
            <a:solidFill>
              <a:srgbClr val="4F81BD"/>
            </a:solidFill>
            <a:prstDash val="solid"/>
          </a:ln>
          <a:effectLst/>
        </p:spPr>
        <p:txBody>
          <a:bodyPr rtlCol="0" anchor="ctr"/>
          <a:lstStyle/>
          <a:p>
            <a:pPr marL="228600" marR="0" lvl="0" indent="-228600" algn="ctr" defTabSz="914363" eaLnBrk="1" fontAlgn="auto" latinLnBrk="0" hangingPunct="1">
              <a:lnSpc>
                <a:spcPct val="100000"/>
              </a:lnSpc>
              <a:spcBef>
                <a:spcPts val="0"/>
              </a:spcBef>
              <a:spcAft>
                <a:spcPts val="0"/>
              </a:spcAft>
              <a:buClrTx/>
              <a:buSzTx/>
              <a:buFontTx/>
              <a:buBlip>
                <a:blip r:embed="rId4"/>
              </a:buBlip>
              <a:tabLst/>
              <a:defRPr/>
            </a:pPr>
            <a:endParaRPr kumimoji="0" lang="es-ES" sz="1200" b="0" i="0" u="none" strike="noStrike" kern="0" cap="none" spc="0" normalizeH="0" baseline="0" noProof="0" dirty="0" err="1" smtClean="0">
              <a:ln>
                <a:noFill/>
              </a:ln>
              <a:solidFill>
                <a:sysClr val="windowText" lastClr="000000"/>
              </a:solidFill>
              <a:effectLst/>
              <a:uLnTx/>
              <a:uFillTx/>
              <a:latin typeface="Segoe UI"/>
              <a:ea typeface="+mn-ea"/>
              <a:cs typeface="+mn-cs"/>
            </a:endParaRPr>
          </a:p>
        </p:txBody>
      </p:sp>
      <p:sp>
        <p:nvSpPr>
          <p:cNvPr id="374" name="Rectangle 373"/>
          <p:cNvSpPr>
            <a:spLocks noChangeAspect="1"/>
          </p:cNvSpPr>
          <p:nvPr/>
        </p:nvSpPr>
        <p:spPr>
          <a:xfrm>
            <a:off x="6815518" y="4197454"/>
            <a:ext cx="157439" cy="300564"/>
          </a:xfrm>
          <a:prstGeom prst="rect">
            <a:avLst/>
          </a:prstGeom>
          <a:solidFill>
            <a:srgbClr val="4F81BD">
              <a:lumMod val="40000"/>
              <a:lumOff val="60000"/>
            </a:srgbClr>
          </a:solidFill>
          <a:ln w="25400" cap="flat" cmpd="sng" algn="ctr">
            <a:solidFill>
              <a:srgbClr val="4F81BD"/>
            </a:solidFill>
            <a:prstDash val="solid"/>
          </a:ln>
          <a:effectLst/>
        </p:spPr>
        <p:txBody>
          <a:bodyPr rtlCol="0" anchor="ctr"/>
          <a:lstStyle/>
          <a:p>
            <a:pPr marL="228600" marR="0" lvl="0" indent="-228600" algn="ctr" defTabSz="914363" eaLnBrk="1" fontAlgn="auto" latinLnBrk="0" hangingPunct="1">
              <a:lnSpc>
                <a:spcPct val="100000"/>
              </a:lnSpc>
              <a:spcBef>
                <a:spcPts val="0"/>
              </a:spcBef>
              <a:spcAft>
                <a:spcPts val="0"/>
              </a:spcAft>
              <a:buClrTx/>
              <a:buSzTx/>
              <a:buFontTx/>
              <a:buBlip>
                <a:blip r:embed="rId4"/>
              </a:buBlip>
              <a:tabLst/>
              <a:defRPr/>
            </a:pPr>
            <a:endParaRPr kumimoji="0" lang="es-ES" sz="1200" b="0" i="0" u="none" strike="noStrike" kern="0" cap="none" spc="0" normalizeH="0" baseline="0" noProof="0" dirty="0" err="1" smtClean="0">
              <a:ln>
                <a:noFill/>
              </a:ln>
              <a:solidFill>
                <a:sysClr val="windowText" lastClr="000000"/>
              </a:solidFill>
              <a:effectLst/>
              <a:uLnTx/>
              <a:uFillTx/>
              <a:latin typeface="Segoe UI"/>
              <a:ea typeface="+mn-ea"/>
              <a:cs typeface="+mn-cs"/>
            </a:endParaRPr>
          </a:p>
        </p:txBody>
      </p:sp>
      <p:sp>
        <p:nvSpPr>
          <p:cNvPr id="375" name="Rectangle 374"/>
          <p:cNvSpPr>
            <a:spLocks noChangeAspect="1"/>
          </p:cNvSpPr>
          <p:nvPr/>
        </p:nvSpPr>
        <p:spPr>
          <a:xfrm>
            <a:off x="6959534" y="4192542"/>
            <a:ext cx="157439" cy="300564"/>
          </a:xfrm>
          <a:prstGeom prst="rect">
            <a:avLst/>
          </a:prstGeom>
          <a:solidFill>
            <a:srgbClr val="4F81BD">
              <a:lumMod val="40000"/>
              <a:lumOff val="60000"/>
            </a:srgbClr>
          </a:solidFill>
          <a:ln w="25400" cap="flat" cmpd="sng" algn="ctr">
            <a:solidFill>
              <a:srgbClr val="4F81BD"/>
            </a:solidFill>
            <a:prstDash val="solid"/>
          </a:ln>
          <a:effectLst/>
        </p:spPr>
        <p:txBody>
          <a:bodyPr rtlCol="0" anchor="ctr"/>
          <a:lstStyle/>
          <a:p>
            <a:pPr marL="228600" marR="0" lvl="0" indent="-228600" algn="ctr" defTabSz="914363" eaLnBrk="1" fontAlgn="auto" latinLnBrk="0" hangingPunct="1">
              <a:lnSpc>
                <a:spcPct val="100000"/>
              </a:lnSpc>
              <a:spcBef>
                <a:spcPts val="0"/>
              </a:spcBef>
              <a:spcAft>
                <a:spcPts val="0"/>
              </a:spcAft>
              <a:buClrTx/>
              <a:buSzTx/>
              <a:buFontTx/>
              <a:buBlip>
                <a:blip r:embed="rId4"/>
              </a:buBlip>
              <a:tabLst/>
              <a:defRPr/>
            </a:pPr>
            <a:endParaRPr kumimoji="0" lang="es-ES" sz="1200" b="0" i="0" u="none" strike="noStrike" kern="0" cap="none" spc="0" normalizeH="0" baseline="0" noProof="0" dirty="0" err="1" smtClean="0">
              <a:ln>
                <a:noFill/>
              </a:ln>
              <a:solidFill>
                <a:sysClr val="windowText" lastClr="000000"/>
              </a:solidFill>
              <a:effectLst/>
              <a:uLnTx/>
              <a:uFillTx/>
              <a:latin typeface="Segoe UI"/>
              <a:ea typeface="+mn-ea"/>
              <a:cs typeface="+mn-cs"/>
            </a:endParaRPr>
          </a:p>
        </p:txBody>
      </p:sp>
      <p:sp>
        <p:nvSpPr>
          <p:cNvPr id="376" name="Rectangle 375"/>
          <p:cNvSpPr>
            <a:spLocks noChangeAspect="1"/>
          </p:cNvSpPr>
          <p:nvPr/>
        </p:nvSpPr>
        <p:spPr>
          <a:xfrm>
            <a:off x="7129503" y="4192542"/>
            <a:ext cx="157439" cy="300564"/>
          </a:xfrm>
          <a:prstGeom prst="rect">
            <a:avLst/>
          </a:prstGeom>
          <a:solidFill>
            <a:srgbClr val="4F81BD">
              <a:lumMod val="40000"/>
              <a:lumOff val="60000"/>
            </a:srgbClr>
          </a:solidFill>
          <a:ln w="25400" cap="flat" cmpd="sng" algn="ctr">
            <a:solidFill>
              <a:srgbClr val="4F81BD"/>
            </a:solidFill>
            <a:prstDash val="solid"/>
          </a:ln>
          <a:effectLst/>
        </p:spPr>
        <p:txBody>
          <a:bodyPr rtlCol="0" anchor="ctr"/>
          <a:lstStyle/>
          <a:p>
            <a:pPr marL="228600" marR="0" lvl="0" indent="-228600" algn="ctr" defTabSz="914363" eaLnBrk="1" fontAlgn="auto" latinLnBrk="0" hangingPunct="1">
              <a:lnSpc>
                <a:spcPct val="100000"/>
              </a:lnSpc>
              <a:spcBef>
                <a:spcPts val="0"/>
              </a:spcBef>
              <a:spcAft>
                <a:spcPts val="0"/>
              </a:spcAft>
              <a:buClrTx/>
              <a:buSzTx/>
              <a:buFontTx/>
              <a:buBlip>
                <a:blip r:embed="rId4"/>
              </a:buBlip>
              <a:tabLst/>
              <a:defRPr/>
            </a:pPr>
            <a:endParaRPr kumimoji="0" lang="es-ES" sz="1200" b="0" i="0" u="none" strike="noStrike" kern="0" cap="none" spc="0" normalizeH="0" baseline="0" noProof="0" dirty="0" err="1" smtClean="0">
              <a:ln>
                <a:noFill/>
              </a:ln>
              <a:solidFill>
                <a:sysClr val="windowText" lastClr="000000"/>
              </a:solidFill>
              <a:effectLst/>
              <a:uLnTx/>
              <a:uFillTx/>
              <a:latin typeface="Segoe UI"/>
              <a:ea typeface="+mn-ea"/>
              <a:cs typeface="+mn-cs"/>
            </a:endParaRPr>
          </a:p>
        </p:txBody>
      </p:sp>
      <p:sp>
        <p:nvSpPr>
          <p:cNvPr id="377" name="Rectangle 376"/>
          <p:cNvSpPr>
            <a:spLocks noChangeAspect="1"/>
          </p:cNvSpPr>
          <p:nvPr/>
        </p:nvSpPr>
        <p:spPr>
          <a:xfrm>
            <a:off x="1990824" y="3631477"/>
            <a:ext cx="157439" cy="300564"/>
          </a:xfrm>
          <a:prstGeom prst="rect">
            <a:avLst/>
          </a:prstGeom>
          <a:solidFill>
            <a:srgbClr val="4F81BD">
              <a:lumMod val="40000"/>
              <a:lumOff val="60000"/>
            </a:srgbClr>
          </a:solidFill>
          <a:ln w="25400" cap="flat" cmpd="sng" algn="ctr">
            <a:solidFill>
              <a:srgbClr val="4F81BD"/>
            </a:solidFill>
            <a:prstDash val="solid"/>
          </a:ln>
          <a:effectLst/>
        </p:spPr>
        <p:txBody>
          <a:bodyPr rtlCol="0" anchor="ctr"/>
          <a:lstStyle/>
          <a:p>
            <a:pPr marL="228600" marR="0" lvl="0" indent="-228600" algn="ctr" defTabSz="914363" eaLnBrk="1" fontAlgn="auto" latinLnBrk="0" hangingPunct="1">
              <a:lnSpc>
                <a:spcPct val="100000"/>
              </a:lnSpc>
              <a:spcBef>
                <a:spcPts val="0"/>
              </a:spcBef>
              <a:spcAft>
                <a:spcPts val="0"/>
              </a:spcAft>
              <a:buClrTx/>
              <a:buSzTx/>
              <a:buFontTx/>
              <a:buBlip>
                <a:blip r:embed="rId4"/>
              </a:buBlip>
              <a:tabLst/>
              <a:defRPr/>
            </a:pPr>
            <a:endParaRPr kumimoji="0" lang="es-ES" sz="1200" b="0" i="0" u="none" strike="noStrike" kern="0" cap="none" spc="0" normalizeH="0" baseline="0" noProof="0" dirty="0" err="1" smtClean="0">
              <a:ln>
                <a:noFill/>
              </a:ln>
              <a:solidFill>
                <a:sysClr val="windowText" lastClr="000000"/>
              </a:solidFill>
              <a:effectLst/>
              <a:uLnTx/>
              <a:uFillTx/>
              <a:latin typeface="Segoe UI"/>
              <a:ea typeface="+mn-ea"/>
              <a:cs typeface="+mn-cs"/>
            </a:endParaRPr>
          </a:p>
        </p:txBody>
      </p:sp>
      <p:sp>
        <p:nvSpPr>
          <p:cNvPr id="378" name="Rectangle 377"/>
          <p:cNvSpPr>
            <a:spLocks noChangeAspect="1"/>
          </p:cNvSpPr>
          <p:nvPr/>
        </p:nvSpPr>
        <p:spPr>
          <a:xfrm>
            <a:off x="2163573" y="3631477"/>
            <a:ext cx="157439" cy="300564"/>
          </a:xfrm>
          <a:prstGeom prst="rect">
            <a:avLst/>
          </a:prstGeom>
          <a:solidFill>
            <a:srgbClr val="4F81BD">
              <a:lumMod val="40000"/>
              <a:lumOff val="60000"/>
            </a:srgbClr>
          </a:solidFill>
          <a:ln w="25400" cap="flat" cmpd="sng" algn="ctr">
            <a:solidFill>
              <a:srgbClr val="4F81BD"/>
            </a:solidFill>
            <a:prstDash val="solid"/>
          </a:ln>
          <a:effectLst/>
        </p:spPr>
        <p:txBody>
          <a:bodyPr rtlCol="0" anchor="ctr"/>
          <a:lstStyle/>
          <a:p>
            <a:pPr marL="228600" marR="0" lvl="0" indent="-228600" algn="ctr" defTabSz="914363" eaLnBrk="1" fontAlgn="auto" latinLnBrk="0" hangingPunct="1">
              <a:lnSpc>
                <a:spcPct val="100000"/>
              </a:lnSpc>
              <a:spcBef>
                <a:spcPts val="0"/>
              </a:spcBef>
              <a:spcAft>
                <a:spcPts val="0"/>
              </a:spcAft>
              <a:buClrTx/>
              <a:buSzTx/>
              <a:buFontTx/>
              <a:buBlip>
                <a:blip r:embed="rId4"/>
              </a:buBlip>
              <a:tabLst/>
              <a:defRPr/>
            </a:pPr>
            <a:endParaRPr kumimoji="0" lang="es-ES" sz="1200" b="0" i="0" u="none" strike="noStrike" kern="0" cap="none" spc="0" normalizeH="0" baseline="0" noProof="0" dirty="0" err="1" smtClean="0">
              <a:ln>
                <a:noFill/>
              </a:ln>
              <a:solidFill>
                <a:sysClr val="windowText" lastClr="000000"/>
              </a:solidFill>
              <a:effectLst/>
              <a:uLnTx/>
              <a:uFillTx/>
              <a:latin typeface="Segoe UI"/>
              <a:ea typeface="+mn-ea"/>
              <a:cs typeface="+mn-cs"/>
            </a:endParaRPr>
          </a:p>
        </p:txBody>
      </p:sp>
      <p:sp>
        <p:nvSpPr>
          <p:cNvPr id="379" name="Rectangle 378"/>
          <p:cNvSpPr>
            <a:spLocks noChangeAspect="1"/>
          </p:cNvSpPr>
          <p:nvPr/>
        </p:nvSpPr>
        <p:spPr>
          <a:xfrm>
            <a:off x="2344549" y="3637189"/>
            <a:ext cx="157439" cy="300564"/>
          </a:xfrm>
          <a:prstGeom prst="rect">
            <a:avLst/>
          </a:prstGeom>
          <a:solidFill>
            <a:srgbClr val="4F81BD">
              <a:lumMod val="40000"/>
              <a:lumOff val="60000"/>
            </a:srgbClr>
          </a:solidFill>
          <a:ln w="25400" cap="flat" cmpd="sng" algn="ctr">
            <a:solidFill>
              <a:srgbClr val="4F81BD"/>
            </a:solidFill>
            <a:prstDash val="solid"/>
          </a:ln>
          <a:effectLst/>
        </p:spPr>
        <p:txBody>
          <a:bodyPr rtlCol="0" anchor="ctr"/>
          <a:lstStyle/>
          <a:p>
            <a:pPr marL="228600" marR="0" lvl="0" indent="-228600" algn="ctr" defTabSz="914363" eaLnBrk="1" fontAlgn="auto" latinLnBrk="0" hangingPunct="1">
              <a:lnSpc>
                <a:spcPct val="100000"/>
              </a:lnSpc>
              <a:spcBef>
                <a:spcPts val="0"/>
              </a:spcBef>
              <a:spcAft>
                <a:spcPts val="0"/>
              </a:spcAft>
              <a:buClrTx/>
              <a:buSzTx/>
              <a:buFontTx/>
              <a:buBlip>
                <a:blip r:embed="rId4"/>
              </a:buBlip>
              <a:tabLst/>
              <a:defRPr/>
            </a:pPr>
            <a:endParaRPr kumimoji="0" lang="es-ES" sz="1200" b="0" i="0" u="none" strike="noStrike" kern="0" cap="none" spc="0" normalizeH="0" baseline="0" noProof="0" dirty="0" err="1" smtClean="0">
              <a:ln>
                <a:noFill/>
              </a:ln>
              <a:solidFill>
                <a:sysClr val="windowText" lastClr="000000"/>
              </a:solidFill>
              <a:effectLst/>
              <a:uLnTx/>
              <a:uFillTx/>
              <a:latin typeface="Segoe UI"/>
              <a:ea typeface="+mn-ea"/>
              <a:cs typeface="+mn-cs"/>
            </a:endParaRPr>
          </a:p>
        </p:txBody>
      </p:sp>
      <p:sp>
        <p:nvSpPr>
          <p:cNvPr id="380" name="Rectangle 379"/>
          <p:cNvSpPr>
            <a:spLocks noChangeAspect="1"/>
          </p:cNvSpPr>
          <p:nvPr/>
        </p:nvSpPr>
        <p:spPr>
          <a:xfrm>
            <a:off x="2523845" y="3637189"/>
            <a:ext cx="157439" cy="300564"/>
          </a:xfrm>
          <a:prstGeom prst="rect">
            <a:avLst/>
          </a:prstGeom>
          <a:solidFill>
            <a:srgbClr val="4F81BD">
              <a:lumMod val="40000"/>
              <a:lumOff val="60000"/>
            </a:srgbClr>
          </a:solidFill>
          <a:ln w="25400" cap="flat" cmpd="sng" algn="ctr">
            <a:solidFill>
              <a:srgbClr val="4F81BD"/>
            </a:solidFill>
            <a:prstDash val="solid"/>
          </a:ln>
          <a:effectLst/>
        </p:spPr>
        <p:txBody>
          <a:bodyPr rtlCol="0" anchor="ctr"/>
          <a:lstStyle/>
          <a:p>
            <a:pPr marL="228600" marR="0" lvl="0" indent="-228600" algn="ctr" defTabSz="914363" eaLnBrk="1" fontAlgn="auto" latinLnBrk="0" hangingPunct="1">
              <a:lnSpc>
                <a:spcPct val="100000"/>
              </a:lnSpc>
              <a:spcBef>
                <a:spcPts val="0"/>
              </a:spcBef>
              <a:spcAft>
                <a:spcPts val="0"/>
              </a:spcAft>
              <a:buClrTx/>
              <a:buSzTx/>
              <a:buFontTx/>
              <a:buBlip>
                <a:blip r:embed="rId4"/>
              </a:buBlip>
              <a:tabLst/>
              <a:defRPr/>
            </a:pPr>
            <a:endParaRPr kumimoji="0" lang="es-ES" sz="1200" b="0" i="0" u="none" strike="noStrike" kern="0" cap="none" spc="0" normalizeH="0" baseline="0" noProof="0" dirty="0" err="1" smtClean="0">
              <a:ln>
                <a:noFill/>
              </a:ln>
              <a:solidFill>
                <a:sysClr val="windowText" lastClr="000000"/>
              </a:solidFill>
              <a:effectLst/>
              <a:uLnTx/>
              <a:uFillTx/>
              <a:latin typeface="Segoe UI"/>
              <a:ea typeface="+mn-ea"/>
              <a:cs typeface="+mn-cs"/>
            </a:endParaRPr>
          </a:p>
        </p:txBody>
      </p:sp>
      <p:sp>
        <p:nvSpPr>
          <p:cNvPr id="381" name="Rectangle 380"/>
          <p:cNvSpPr>
            <a:spLocks noChangeAspect="1"/>
          </p:cNvSpPr>
          <p:nvPr/>
        </p:nvSpPr>
        <p:spPr>
          <a:xfrm>
            <a:off x="2704712" y="3630963"/>
            <a:ext cx="157439" cy="300564"/>
          </a:xfrm>
          <a:prstGeom prst="rect">
            <a:avLst/>
          </a:prstGeom>
          <a:solidFill>
            <a:srgbClr val="4F81BD">
              <a:lumMod val="40000"/>
              <a:lumOff val="60000"/>
            </a:srgbClr>
          </a:solidFill>
          <a:ln w="25400" cap="flat" cmpd="sng" algn="ctr">
            <a:solidFill>
              <a:srgbClr val="4F81BD"/>
            </a:solidFill>
            <a:prstDash val="solid"/>
          </a:ln>
          <a:effectLst/>
        </p:spPr>
        <p:txBody>
          <a:bodyPr rtlCol="0" anchor="ctr"/>
          <a:lstStyle/>
          <a:p>
            <a:pPr marL="228600" marR="0" lvl="0" indent="-228600" algn="ctr" defTabSz="914363" eaLnBrk="1" fontAlgn="auto" latinLnBrk="0" hangingPunct="1">
              <a:lnSpc>
                <a:spcPct val="100000"/>
              </a:lnSpc>
              <a:spcBef>
                <a:spcPts val="0"/>
              </a:spcBef>
              <a:spcAft>
                <a:spcPts val="0"/>
              </a:spcAft>
              <a:buClrTx/>
              <a:buSzTx/>
              <a:buFontTx/>
              <a:buBlip>
                <a:blip r:embed="rId4"/>
              </a:buBlip>
              <a:tabLst/>
              <a:defRPr/>
            </a:pPr>
            <a:endParaRPr kumimoji="0" lang="es-ES" sz="1200" b="0" i="0" u="none" strike="noStrike" kern="0" cap="none" spc="0" normalizeH="0" baseline="0" noProof="0" dirty="0" err="1" smtClean="0">
              <a:ln>
                <a:noFill/>
              </a:ln>
              <a:solidFill>
                <a:sysClr val="windowText" lastClr="000000"/>
              </a:solidFill>
              <a:effectLst/>
              <a:uLnTx/>
              <a:uFillTx/>
              <a:latin typeface="Segoe UI"/>
              <a:ea typeface="+mn-ea"/>
              <a:cs typeface="+mn-cs"/>
            </a:endParaRPr>
          </a:p>
        </p:txBody>
      </p:sp>
      <p:sp>
        <p:nvSpPr>
          <p:cNvPr id="382" name="Rectangle 381"/>
          <p:cNvSpPr>
            <a:spLocks noChangeAspect="1"/>
          </p:cNvSpPr>
          <p:nvPr/>
        </p:nvSpPr>
        <p:spPr>
          <a:xfrm>
            <a:off x="2888107" y="3630963"/>
            <a:ext cx="157439" cy="300564"/>
          </a:xfrm>
          <a:prstGeom prst="rect">
            <a:avLst/>
          </a:prstGeom>
          <a:solidFill>
            <a:srgbClr val="4F81BD">
              <a:lumMod val="40000"/>
              <a:lumOff val="60000"/>
            </a:srgbClr>
          </a:solidFill>
          <a:ln w="25400" cap="flat" cmpd="sng" algn="ctr">
            <a:solidFill>
              <a:srgbClr val="4F81BD"/>
            </a:solidFill>
            <a:prstDash val="solid"/>
          </a:ln>
          <a:effectLst/>
        </p:spPr>
        <p:txBody>
          <a:bodyPr rtlCol="0" anchor="ctr"/>
          <a:lstStyle/>
          <a:p>
            <a:pPr marL="228600" marR="0" lvl="0" indent="-228600" algn="ctr" defTabSz="914363" eaLnBrk="1" fontAlgn="auto" latinLnBrk="0" hangingPunct="1">
              <a:lnSpc>
                <a:spcPct val="100000"/>
              </a:lnSpc>
              <a:spcBef>
                <a:spcPts val="0"/>
              </a:spcBef>
              <a:spcAft>
                <a:spcPts val="0"/>
              </a:spcAft>
              <a:buClrTx/>
              <a:buSzTx/>
              <a:buFontTx/>
              <a:buBlip>
                <a:blip r:embed="rId4"/>
              </a:buBlip>
              <a:tabLst/>
              <a:defRPr/>
            </a:pPr>
            <a:endParaRPr kumimoji="0" lang="es-ES" sz="1200" b="0" i="0" u="none" strike="noStrike" kern="0" cap="none" spc="0" normalizeH="0" baseline="0" noProof="0" dirty="0" err="1" smtClean="0">
              <a:ln>
                <a:noFill/>
              </a:ln>
              <a:solidFill>
                <a:sysClr val="windowText" lastClr="000000"/>
              </a:solidFill>
              <a:effectLst/>
              <a:uLnTx/>
              <a:uFillTx/>
              <a:latin typeface="Segoe UI"/>
              <a:ea typeface="+mn-ea"/>
              <a:cs typeface="+mn-cs"/>
            </a:endParaRPr>
          </a:p>
        </p:txBody>
      </p:sp>
      <p:sp>
        <p:nvSpPr>
          <p:cNvPr id="383" name="Rectangle 382"/>
          <p:cNvSpPr>
            <a:spLocks noChangeAspect="1"/>
          </p:cNvSpPr>
          <p:nvPr/>
        </p:nvSpPr>
        <p:spPr>
          <a:xfrm>
            <a:off x="3063076" y="3627151"/>
            <a:ext cx="157439" cy="300564"/>
          </a:xfrm>
          <a:prstGeom prst="rect">
            <a:avLst/>
          </a:prstGeom>
          <a:solidFill>
            <a:srgbClr val="4F81BD">
              <a:lumMod val="40000"/>
              <a:lumOff val="60000"/>
            </a:srgbClr>
          </a:solidFill>
          <a:ln w="25400" cap="flat" cmpd="sng" algn="ctr">
            <a:solidFill>
              <a:srgbClr val="4F81BD"/>
            </a:solidFill>
            <a:prstDash val="solid"/>
          </a:ln>
          <a:effectLst/>
        </p:spPr>
        <p:txBody>
          <a:bodyPr rtlCol="0" anchor="ctr"/>
          <a:lstStyle/>
          <a:p>
            <a:pPr marL="228600" marR="0" lvl="0" indent="-228600" algn="ctr" defTabSz="914363" eaLnBrk="1" fontAlgn="auto" latinLnBrk="0" hangingPunct="1">
              <a:lnSpc>
                <a:spcPct val="100000"/>
              </a:lnSpc>
              <a:spcBef>
                <a:spcPts val="0"/>
              </a:spcBef>
              <a:spcAft>
                <a:spcPts val="0"/>
              </a:spcAft>
              <a:buClrTx/>
              <a:buSzTx/>
              <a:buFontTx/>
              <a:buBlip>
                <a:blip r:embed="rId4"/>
              </a:buBlip>
              <a:tabLst/>
              <a:defRPr/>
            </a:pPr>
            <a:endParaRPr kumimoji="0" lang="es-ES" sz="1200" b="0" i="0" u="none" strike="noStrike" kern="0" cap="none" spc="0" normalizeH="0" baseline="0" noProof="0" dirty="0" err="1" smtClean="0">
              <a:ln>
                <a:noFill/>
              </a:ln>
              <a:solidFill>
                <a:sysClr val="windowText" lastClr="000000"/>
              </a:solidFill>
              <a:effectLst/>
              <a:uLnTx/>
              <a:uFillTx/>
              <a:latin typeface="Segoe UI"/>
              <a:ea typeface="+mn-ea"/>
              <a:cs typeface="+mn-cs"/>
            </a:endParaRPr>
          </a:p>
        </p:txBody>
      </p:sp>
      <p:sp>
        <p:nvSpPr>
          <p:cNvPr id="384" name="Rectangle 383"/>
          <p:cNvSpPr>
            <a:spLocks noChangeAspect="1"/>
          </p:cNvSpPr>
          <p:nvPr/>
        </p:nvSpPr>
        <p:spPr>
          <a:xfrm>
            <a:off x="3241004" y="3627944"/>
            <a:ext cx="157439" cy="300564"/>
          </a:xfrm>
          <a:prstGeom prst="rect">
            <a:avLst/>
          </a:prstGeom>
          <a:solidFill>
            <a:srgbClr val="4F81BD">
              <a:lumMod val="40000"/>
              <a:lumOff val="60000"/>
            </a:srgbClr>
          </a:solidFill>
          <a:ln w="25400" cap="flat" cmpd="sng" algn="ctr">
            <a:solidFill>
              <a:srgbClr val="4F81BD"/>
            </a:solidFill>
            <a:prstDash val="solid"/>
          </a:ln>
          <a:effectLst/>
        </p:spPr>
        <p:txBody>
          <a:bodyPr rtlCol="0" anchor="ctr"/>
          <a:lstStyle/>
          <a:p>
            <a:pPr marL="228600" marR="0" lvl="0" indent="-228600" algn="ctr" defTabSz="914363" eaLnBrk="1" fontAlgn="auto" latinLnBrk="0" hangingPunct="1">
              <a:lnSpc>
                <a:spcPct val="100000"/>
              </a:lnSpc>
              <a:spcBef>
                <a:spcPts val="0"/>
              </a:spcBef>
              <a:spcAft>
                <a:spcPts val="0"/>
              </a:spcAft>
              <a:buClrTx/>
              <a:buSzTx/>
              <a:buFontTx/>
              <a:buBlip>
                <a:blip r:embed="rId4"/>
              </a:buBlip>
              <a:tabLst/>
              <a:defRPr/>
            </a:pPr>
            <a:endParaRPr kumimoji="0" lang="es-ES" sz="1200" b="0" i="0" u="none" strike="noStrike" kern="0" cap="none" spc="0" normalizeH="0" baseline="0" noProof="0" dirty="0" err="1" smtClean="0">
              <a:ln>
                <a:noFill/>
              </a:ln>
              <a:solidFill>
                <a:sysClr val="windowText" lastClr="000000"/>
              </a:solidFill>
              <a:effectLst/>
              <a:uLnTx/>
              <a:uFillTx/>
              <a:latin typeface="Segoe UI"/>
              <a:ea typeface="+mn-ea"/>
              <a:cs typeface="+mn-cs"/>
            </a:endParaRPr>
          </a:p>
        </p:txBody>
      </p:sp>
      <p:sp>
        <p:nvSpPr>
          <p:cNvPr id="385" name="Rectangle 384"/>
          <p:cNvSpPr>
            <a:spLocks noChangeAspect="1"/>
          </p:cNvSpPr>
          <p:nvPr/>
        </p:nvSpPr>
        <p:spPr>
          <a:xfrm>
            <a:off x="3412742" y="3631991"/>
            <a:ext cx="157439" cy="300564"/>
          </a:xfrm>
          <a:prstGeom prst="rect">
            <a:avLst/>
          </a:prstGeom>
          <a:solidFill>
            <a:srgbClr val="4F81BD">
              <a:lumMod val="40000"/>
              <a:lumOff val="60000"/>
            </a:srgbClr>
          </a:solidFill>
          <a:ln w="25400" cap="flat" cmpd="sng" algn="ctr">
            <a:solidFill>
              <a:srgbClr val="4F81BD"/>
            </a:solidFill>
            <a:prstDash val="solid"/>
          </a:ln>
          <a:effectLst/>
        </p:spPr>
        <p:txBody>
          <a:bodyPr rtlCol="0" anchor="ctr"/>
          <a:lstStyle/>
          <a:p>
            <a:pPr marL="228600" marR="0" lvl="0" indent="-228600" algn="ctr" defTabSz="914363" eaLnBrk="1" fontAlgn="auto" latinLnBrk="0" hangingPunct="1">
              <a:lnSpc>
                <a:spcPct val="100000"/>
              </a:lnSpc>
              <a:spcBef>
                <a:spcPts val="0"/>
              </a:spcBef>
              <a:spcAft>
                <a:spcPts val="0"/>
              </a:spcAft>
              <a:buClrTx/>
              <a:buSzTx/>
              <a:buFontTx/>
              <a:buBlip>
                <a:blip r:embed="rId4"/>
              </a:buBlip>
              <a:tabLst/>
              <a:defRPr/>
            </a:pPr>
            <a:endParaRPr kumimoji="0" lang="es-ES" sz="1200" b="0" i="0" u="none" strike="noStrike" kern="0" cap="none" spc="0" normalizeH="0" baseline="0" noProof="0" dirty="0" err="1" smtClean="0">
              <a:ln>
                <a:noFill/>
              </a:ln>
              <a:solidFill>
                <a:sysClr val="windowText" lastClr="000000"/>
              </a:solidFill>
              <a:effectLst/>
              <a:uLnTx/>
              <a:uFillTx/>
              <a:latin typeface="Segoe UI"/>
              <a:ea typeface="+mn-ea"/>
              <a:cs typeface="+mn-cs"/>
            </a:endParaRPr>
          </a:p>
        </p:txBody>
      </p:sp>
      <p:sp>
        <p:nvSpPr>
          <p:cNvPr id="386" name="Rectangle 385"/>
          <p:cNvSpPr>
            <a:spLocks noChangeAspect="1"/>
          </p:cNvSpPr>
          <p:nvPr/>
        </p:nvSpPr>
        <p:spPr>
          <a:xfrm>
            <a:off x="3593718" y="3631991"/>
            <a:ext cx="157439" cy="300564"/>
          </a:xfrm>
          <a:prstGeom prst="rect">
            <a:avLst/>
          </a:prstGeom>
          <a:solidFill>
            <a:srgbClr val="4F81BD">
              <a:lumMod val="40000"/>
              <a:lumOff val="60000"/>
            </a:srgbClr>
          </a:solidFill>
          <a:ln w="25400" cap="flat" cmpd="sng" algn="ctr">
            <a:solidFill>
              <a:srgbClr val="4F81BD"/>
            </a:solidFill>
            <a:prstDash val="solid"/>
          </a:ln>
          <a:effectLst/>
        </p:spPr>
        <p:txBody>
          <a:bodyPr rtlCol="0" anchor="ctr"/>
          <a:lstStyle/>
          <a:p>
            <a:pPr marL="228600" marR="0" lvl="0" indent="-228600" algn="ctr" defTabSz="914363" eaLnBrk="1" fontAlgn="auto" latinLnBrk="0" hangingPunct="1">
              <a:lnSpc>
                <a:spcPct val="100000"/>
              </a:lnSpc>
              <a:spcBef>
                <a:spcPts val="0"/>
              </a:spcBef>
              <a:spcAft>
                <a:spcPts val="0"/>
              </a:spcAft>
              <a:buClrTx/>
              <a:buSzTx/>
              <a:buFontTx/>
              <a:buBlip>
                <a:blip r:embed="rId4"/>
              </a:buBlip>
              <a:tabLst/>
              <a:defRPr/>
            </a:pPr>
            <a:endParaRPr kumimoji="0" lang="es-ES" sz="1200" b="0" i="0" u="none" strike="noStrike" kern="0" cap="none" spc="0" normalizeH="0" baseline="0" noProof="0" dirty="0" err="1" smtClean="0">
              <a:ln>
                <a:noFill/>
              </a:ln>
              <a:solidFill>
                <a:sysClr val="windowText" lastClr="000000"/>
              </a:solidFill>
              <a:effectLst/>
              <a:uLnTx/>
              <a:uFillTx/>
              <a:latin typeface="Segoe UI"/>
              <a:ea typeface="+mn-ea"/>
              <a:cs typeface="+mn-cs"/>
            </a:endParaRPr>
          </a:p>
        </p:txBody>
      </p:sp>
      <p:sp>
        <p:nvSpPr>
          <p:cNvPr id="387" name="Rectangle 386"/>
          <p:cNvSpPr>
            <a:spLocks noChangeAspect="1"/>
          </p:cNvSpPr>
          <p:nvPr/>
        </p:nvSpPr>
        <p:spPr>
          <a:xfrm>
            <a:off x="3769754" y="3628179"/>
            <a:ext cx="157439" cy="300564"/>
          </a:xfrm>
          <a:prstGeom prst="rect">
            <a:avLst/>
          </a:prstGeom>
          <a:solidFill>
            <a:srgbClr val="4F81BD">
              <a:lumMod val="40000"/>
              <a:lumOff val="60000"/>
            </a:srgbClr>
          </a:solidFill>
          <a:ln w="25400" cap="flat" cmpd="sng" algn="ctr">
            <a:solidFill>
              <a:srgbClr val="4F81BD"/>
            </a:solidFill>
            <a:prstDash val="solid"/>
          </a:ln>
          <a:effectLst/>
        </p:spPr>
        <p:txBody>
          <a:bodyPr rtlCol="0" anchor="ctr"/>
          <a:lstStyle/>
          <a:p>
            <a:pPr marL="228600" marR="0" lvl="0" indent="-228600" algn="ctr" defTabSz="914363" eaLnBrk="1" fontAlgn="auto" latinLnBrk="0" hangingPunct="1">
              <a:lnSpc>
                <a:spcPct val="100000"/>
              </a:lnSpc>
              <a:spcBef>
                <a:spcPts val="0"/>
              </a:spcBef>
              <a:spcAft>
                <a:spcPts val="0"/>
              </a:spcAft>
              <a:buClrTx/>
              <a:buSzTx/>
              <a:buFontTx/>
              <a:buBlip>
                <a:blip r:embed="rId4"/>
              </a:buBlip>
              <a:tabLst/>
              <a:defRPr/>
            </a:pPr>
            <a:endParaRPr kumimoji="0" lang="es-ES" sz="1200" b="0" i="0" u="none" strike="noStrike" kern="0" cap="none" spc="0" normalizeH="0" baseline="0" noProof="0" dirty="0" err="1" smtClean="0">
              <a:ln>
                <a:noFill/>
              </a:ln>
              <a:solidFill>
                <a:sysClr val="windowText" lastClr="000000"/>
              </a:solidFill>
              <a:effectLst/>
              <a:uLnTx/>
              <a:uFillTx/>
              <a:latin typeface="Segoe UI"/>
              <a:ea typeface="+mn-ea"/>
              <a:cs typeface="+mn-cs"/>
            </a:endParaRPr>
          </a:p>
        </p:txBody>
      </p:sp>
      <p:sp>
        <p:nvSpPr>
          <p:cNvPr id="388" name="Rectangle 387"/>
          <p:cNvSpPr>
            <a:spLocks noChangeAspect="1"/>
          </p:cNvSpPr>
          <p:nvPr/>
        </p:nvSpPr>
        <p:spPr>
          <a:xfrm>
            <a:off x="3939170" y="3628179"/>
            <a:ext cx="157439" cy="300564"/>
          </a:xfrm>
          <a:prstGeom prst="rect">
            <a:avLst/>
          </a:prstGeom>
          <a:solidFill>
            <a:srgbClr val="4F81BD">
              <a:lumMod val="40000"/>
              <a:lumOff val="60000"/>
            </a:srgbClr>
          </a:solidFill>
          <a:ln w="25400" cap="flat" cmpd="sng" algn="ctr">
            <a:solidFill>
              <a:srgbClr val="4F81BD"/>
            </a:solidFill>
            <a:prstDash val="solid"/>
          </a:ln>
          <a:effectLst/>
        </p:spPr>
        <p:txBody>
          <a:bodyPr rtlCol="0" anchor="ctr"/>
          <a:lstStyle/>
          <a:p>
            <a:pPr marL="228600" marR="0" lvl="0" indent="-228600" algn="ctr" defTabSz="914363" eaLnBrk="1" fontAlgn="auto" latinLnBrk="0" hangingPunct="1">
              <a:lnSpc>
                <a:spcPct val="100000"/>
              </a:lnSpc>
              <a:spcBef>
                <a:spcPts val="0"/>
              </a:spcBef>
              <a:spcAft>
                <a:spcPts val="0"/>
              </a:spcAft>
              <a:buClrTx/>
              <a:buSzTx/>
              <a:buFontTx/>
              <a:buBlip>
                <a:blip r:embed="rId4"/>
              </a:buBlip>
              <a:tabLst/>
              <a:defRPr/>
            </a:pPr>
            <a:endParaRPr kumimoji="0" lang="es-ES" sz="1200" b="0" i="0" u="none" strike="noStrike" kern="0" cap="none" spc="0" normalizeH="0" baseline="0" noProof="0" dirty="0" err="1" smtClean="0">
              <a:ln>
                <a:noFill/>
              </a:ln>
              <a:solidFill>
                <a:sysClr val="windowText" lastClr="000000"/>
              </a:solidFill>
              <a:effectLst/>
              <a:uLnTx/>
              <a:uFillTx/>
              <a:latin typeface="Segoe UI"/>
              <a:ea typeface="+mn-ea"/>
              <a:cs typeface="+mn-cs"/>
            </a:endParaRPr>
          </a:p>
        </p:txBody>
      </p:sp>
      <p:sp>
        <p:nvSpPr>
          <p:cNvPr id="389" name="Rectangle 388"/>
          <p:cNvSpPr>
            <a:spLocks noChangeAspect="1"/>
          </p:cNvSpPr>
          <p:nvPr/>
        </p:nvSpPr>
        <p:spPr>
          <a:xfrm>
            <a:off x="4111266" y="3621953"/>
            <a:ext cx="157439" cy="300564"/>
          </a:xfrm>
          <a:prstGeom prst="rect">
            <a:avLst/>
          </a:prstGeom>
          <a:solidFill>
            <a:srgbClr val="4F81BD">
              <a:lumMod val="40000"/>
              <a:lumOff val="60000"/>
            </a:srgbClr>
          </a:solidFill>
          <a:ln w="25400" cap="flat" cmpd="sng" algn="ctr">
            <a:solidFill>
              <a:srgbClr val="4F81BD"/>
            </a:solidFill>
            <a:prstDash val="solid"/>
          </a:ln>
          <a:effectLst/>
        </p:spPr>
        <p:txBody>
          <a:bodyPr rtlCol="0" anchor="ctr"/>
          <a:lstStyle/>
          <a:p>
            <a:pPr marL="228600" marR="0" lvl="0" indent="-228600" algn="ctr" defTabSz="914363" eaLnBrk="1" fontAlgn="auto" latinLnBrk="0" hangingPunct="1">
              <a:lnSpc>
                <a:spcPct val="100000"/>
              </a:lnSpc>
              <a:spcBef>
                <a:spcPts val="0"/>
              </a:spcBef>
              <a:spcAft>
                <a:spcPts val="0"/>
              </a:spcAft>
              <a:buClrTx/>
              <a:buSzTx/>
              <a:buFontTx/>
              <a:buBlip>
                <a:blip r:embed="rId4"/>
              </a:buBlip>
              <a:tabLst/>
              <a:defRPr/>
            </a:pPr>
            <a:endParaRPr kumimoji="0" lang="es-ES" sz="1200" b="0" i="0" u="none" strike="noStrike" kern="0" cap="none" spc="0" normalizeH="0" baseline="0" noProof="0" dirty="0" err="1" smtClean="0">
              <a:ln>
                <a:noFill/>
              </a:ln>
              <a:solidFill>
                <a:sysClr val="windowText" lastClr="000000"/>
              </a:solidFill>
              <a:effectLst/>
              <a:uLnTx/>
              <a:uFillTx/>
              <a:latin typeface="Segoe UI"/>
              <a:ea typeface="+mn-ea"/>
              <a:cs typeface="+mn-cs"/>
            </a:endParaRPr>
          </a:p>
        </p:txBody>
      </p:sp>
      <p:sp>
        <p:nvSpPr>
          <p:cNvPr id="390" name="Rectangle 389"/>
          <p:cNvSpPr>
            <a:spLocks noChangeAspect="1"/>
          </p:cNvSpPr>
          <p:nvPr/>
        </p:nvSpPr>
        <p:spPr>
          <a:xfrm>
            <a:off x="4283335" y="3621953"/>
            <a:ext cx="157439" cy="300564"/>
          </a:xfrm>
          <a:prstGeom prst="rect">
            <a:avLst/>
          </a:prstGeom>
          <a:solidFill>
            <a:srgbClr val="4F81BD">
              <a:lumMod val="40000"/>
              <a:lumOff val="60000"/>
            </a:srgbClr>
          </a:solidFill>
          <a:ln w="25400" cap="flat" cmpd="sng" algn="ctr">
            <a:solidFill>
              <a:srgbClr val="4F81BD"/>
            </a:solidFill>
            <a:prstDash val="solid"/>
          </a:ln>
          <a:effectLst/>
        </p:spPr>
        <p:txBody>
          <a:bodyPr rtlCol="0" anchor="ctr"/>
          <a:lstStyle/>
          <a:p>
            <a:pPr marL="228600" marR="0" lvl="0" indent="-228600" algn="ctr" defTabSz="914363" eaLnBrk="1" fontAlgn="auto" latinLnBrk="0" hangingPunct="1">
              <a:lnSpc>
                <a:spcPct val="100000"/>
              </a:lnSpc>
              <a:spcBef>
                <a:spcPts val="0"/>
              </a:spcBef>
              <a:spcAft>
                <a:spcPts val="0"/>
              </a:spcAft>
              <a:buClrTx/>
              <a:buSzTx/>
              <a:buFontTx/>
              <a:buBlip>
                <a:blip r:embed="rId4"/>
              </a:buBlip>
              <a:tabLst/>
              <a:defRPr/>
            </a:pPr>
            <a:endParaRPr kumimoji="0" lang="es-ES" sz="1200" b="0" i="0" u="none" strike="noStrike" kern="0" cap="none" spc="0" normalizeH="0" baseline="0" noProof="0" dirty="0" err="1" smtClean="0">
              <a:ln>
                <a:noFill/>
              </a:ln>
              <a:solidFill>
                <a:sysClr val="windowText" lastClr="000000"/>
              </a:solidFill>
              <a:effectLst/>
              <a:uLnTx/>
              <a:uFillTx/>
              <a:latin typeface="Segoe UI"/>
              <a:ea typeface="+mn-ea"/>
              <a:cs typeface="+mn-cs"/>
            </a:endParaRPr>
          </a:p>
        </p:txBody>
      </p:sp>
      <p:sp>
        <p:nvSpPr>
          <p:cNvPr id="391" name="Rectangle 390"/>
          <p:cNvSpPr>
            <a:spLocks noChangeAspect="1"/>
          </p:cNvSpPr>
          <p:nvPr/>
        </p:nvSpPr>
        <p:spPr>
          <a:xfrm>
            <a:off x="4468132" y="3627665"/>
            <a:ext cx="131546" cy="300564"/>
          </a:xfrm>
          <a:prstGeom prst="rect">
            <a:avLst/>
          </a:prstGeom>
          <a:solidFill>
            <a:srgbClr val="4F81BD">
              <a:lumMod val="40000"/>
              <a:lumOff val="60000"/>
            </a:srgbClr>
          </a:solidFill>
          <a:ln w="25400" cap="flat" cmpd="sng" algn="ctr">
            <a:solidFill>
              <a:srgbClr val="4F81BD"/>
            </a:solidFill>
            <a:prstDash val="solid"/>
          </a:ln>
          <a:effectLst/>
        </p:spPr>
        <p:txBody>
          <a:bodyPr rtlCol="0" anchor="ctr"/>
          <a:lstStyle/>
          <a:p>
            <a:pPr marL="228600" marR="0" lvl="0" indent="-228600" algn="ctr" defTabSz="914363" eaLnBrk="1" fontAlgn="auto" latinLnBrk="0" hangingPunct="1">
              <a:lnSpc>
                <a:spcPct val="100000"/>
              </a:lnSpc>
              <a:spcBef>
                <a:spcPts val="0"/>
              </a:spcBef>
              <a:spcAft>
                <a:spcPts val="0"/>
              </a:spcAft>
              <a:buClrTx/>
              <a:buSzTx/>
              <a:buFontTx/>
              <a:buBlip>
                <a:blip r:embed="rId4"/>
              </a:buBlip>
              <a:tabLst/>
              <a:defRPr/>
            </a:pPr>
            <a:endParaRPr kumimoji="0" lang="es-ES" sz="1200" b="0" i="0" u="none" strike="noStrike" kern="0" cap="none" spc="0" normalizeH="0" baseline="0" noProof="0" dirty="0" err="1" smtClean="0">
              <a:ln>
                <a:noFill/>
              </a:ln>
              <a:solidFill>
                <a:sysClr val="windowText" lastClr="000000"/>
              </a:solidFill>
              <a:effectLst/>
              <a:uLnTx/>
              <a:uFillTx/>
              <a:latin typeface="Segoe UI"/>
              <a:ea typeface="+mn-ea"/>
              <a:cs typeface="+mn-cs"/>
            </a:endParaRPr>
          </a:p>
        </p:txBody>
      </p:sp>
      <p:sp>
        <p:nvSpPr>
          <p:cNvPr id="392" name="Rectangle 391"/>
          <p:cNvSpPr>
            <a:spLocks noChangeAspect="1"/>
          </p:cNvSpPr>
          <p:nvPr/>
        </p:nvSpPr>
        <p:spPr>
          <a:xfrm>
            <a:off x="4785643" y="3627665"/>
            <a:ext cx="131546" cy="300564"/>
          </a:xfrm>
          <a:prstGeom prst="rect">
            <a:avLst/>
          </a:prstGeom>
          <a:solidFill>
            <a:srgbClr val="4F81BD">
              <a:lumMod val="40000"/>
              <a:lumOff val="60000"/>
            </a:srgbClr>
          </a:solidFill>
          <a:ln w="25400" cap="flat" cmpd="sng" algn="ctr">
            <a:solidFill>
              <a:srgbClr val="4F81BD"/>
            </a:solidFill>
            <a:prstDash val="solid"/>
          </a:ln>
          <a:effectLst/>
        </p:spPr>
        <p:txBody>
          <a:bodyPr rtlCol="0" anchor="ctr"/>
          <a:lstStyle/>
          <a:p>
            <a:pPr marL="228600" marR="0" lvl="0" indent="-228600" algn="ctr" defTabSz="914363" eaLnBrk="1" fontAlgn="auto" latinLnBrk="0" hangingPunct="1">
              <a:lnSpc>
                <a:spcPct val="100000"/>
              </a:lnSpc>
              <a:spcBef>
                <a:spcPts val="0"/>
              </a:spcBef>
              <a:spcAft>
                <a:spcPts val="0"/>
              </a:spcAft>
              <a:buClrTx/>
              <a:buSzTx/>
              <a:buFontTx/>
              <a:buBlip>
                <a:blip r:embed="rId4"/>
              </a:buBlip>
              <a:tabLst/>
              <a:defRPr/>
            </a:pPr>
            <a:endParaRPr kumimoji="0" lang="es-ES" sz="1200" b="0" i="0" u="none" strike="noStrike" kern="0" cap="none" spc="0" normalizeH="0" baseline="0" noProof="0" dirty="0" err="1" smtClean="0">
              <a:ln>
                <a:noFill/>
              </a:ln>
              <a:solidFill>
                <a:sysClr val="windowText" lastClr="000000"/>
              </a:solidFill>
              <a:effectLst/>
              <a:uLnTx/>
              <a:uFillTx/>
              <a:latin typeface="Segoe UI"/>
              <a:ea typeface="+mn-ea"/>
              <a:cs typeface="+mn-cs"/>
            </a:endParaRPr>
          </a:p>
        </p:txBody>
      </p:sp>
      <p:sp>
        <p:nvSpPr>
          <p:cNvPr id="393" name="Rectangle 392"/>
          <p:cNvSpPr>
            <a:spLocks noChangeAspect="1"/>
          </p:cNvSpPr>
          <p:nvPr/>
        </p:nvSpPr>
        <p:spPr>
          <a:xfrm>
            <a:off x="1986874" y="3927027"/>
            <a:ext cx="6590931" cy="243314"/>
          </a:xfrm>
          <a:prstGeom prst="rect">
            <a:avLst/>
          </a:prstGeom>
          <a:solidFill>
            <a:srgbClr val="4F81BD">
              <a:lumMod val="40000"/>
              <a:lumOff val="60000"/>
            </a:srgbClr>
          </a:solidFill>
          <a:ln w="25400" cap="flat" cmpd="sng" algn="ctr">
            <a:solidFill>
              <a:srgbClr val="4F81BD"/>
            </a:solidFill>
            <a:prstDash val="solid"/>
          </a:ln>
          <a:effectLst/>
        </p:spPr>
        <p:txBody>
          <a:bodyPr rtlCol="0" anchor="ctr"/>
          <a:lstStyle/>
          <a:p>
            <a:pPr marL="0" marR="0" lvl="0" indent="0" algn="ctr" defTabSz="914363"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smtClean="0">
                <a:ln>
                  <a:noFill/>
                </a:ln>
                <a:solidFill>
                  <a:prstClr val="white"/>
                </a:solidFill>
                <a:effectLst/>
                <a:uLnTx/>
                <a:uFillTx/>
                <a:latin typeface="Segoe UI"/>
                <a:ea typeface="+mn-ea"/>
                <a:cs typeface="+mn-cs"/>
              </a:rPr>
              <a:t>Permissions over Securable objects</a:t>
            </a:r>
            <a:endParaRPr kumimoji="0" lang="es-ES" sz="1200" b="0" i="0" u="none" strike="noStrike" kern="0" cap="none" spc="0" normalizeH="0" baseline="0" noProof="0" dirty="0" err="1" smtClean="0">
              <a:ln>
                <a:noFill/>
              </a:ln>
              <a:solidFill>
                <a:sysClr val="windowText" lastClr="000000"/>
              </a:solidFill>
              <a:effectLst/>
              <a:uLnTx/>
              <a:uFillTx/>
              <a:latin typeface="Segoe UI"/>
              <a:ea typeface="+mn-ea"/>
              <a:cs typeface="+mn-cs"/>
            </a:endParaRPr>
          </a:p>
        </p:txBody>
      </p:sp>
      <p:sp>
        <p:nvSpPr>
          <p:cNvPr id="394" name="Rectangle 393"/>
          <p:cNvSpPr>
            <a:spLocks noChangeAspect="1"/>
          </p:cNvSpPr>
          <p:nvPr/>
        </p:nvSpPr>
        <p:spPr>
          <a:xfrm>
            <a:off x="1990824" y="3054684"/>
            <a:ext cx="157439" cy="300564"/>
          </a:xfrm>
          <a:prstGeom prst="rect">
            <a:avLst/>
          </a:prstGeom>
          <a:solidFill>
            <a:srgbClr val="4F81BD">
              <a:lumMod val="40000"/>
              <a:lumOff val="60000"/>
            </a:srgbClr>
          </a:solidFill>
          <a:ln w="25400" cap="flat" cmpd="sng" algn="ctr">
            <a:solidFill>
              <a:srgbClr val="4F81BD"/>
            </a:solidFill>
            <a:prstDash val="solid"/>
          </a:ln>
          <a:effectLst/>
        </p:spPr>
        <p:txBody>
          <a:bodyPr rtlCol="0" anchor="ctr"/>
          <a:lstStyle/>
          <a:p>
            <a:pPr marL="228600" marR="0" lvl="0" indent="-228600" algn="ctr" defTabSz="914363" eaLnBrk="1" fontAlgn="auto" latinLnBrk="0" hangingPunct="1">
              <a:lnSpc>
                <a:spcPct val="100000"/>
              </a:lnSpc>
              <a:spcBef>
                <a:spcPts val="0"/>
              </a:spcBef>
              <a:spcAft>
                <a:spcPts val="0"/>
              </a:spcAft>
              <a:buClrTx/>
              <a:buSzTx/>
              <a:buFontTx/>
              <a:buBlip>
                <a:blip r:embed="rId4"/>
              </a:buBlip>
              <a:tabLst/>
              <a:defRPr/>
            </a:pPr>
            <a:endParaRPr kumimoji="0" lang="es-ES" sz="1200" b="0" i="0" u="none" strike="noStrike" kern="0" cap="none" spc="0" normalizeH="0" baseline="0" noProof="0" dirty="0" err="1" smtClean="0">
              <a:ln>
                <a:noFill/>
              </a:ln>
              <a:solidFill>
                <a:sysClr val="windowText" lastClr="000000"/>
              </a:solidFill>
              <a:effectLst/>
              <a:uLnTx/>
              <a:uFillTx/>
              <a:latin typeface="Segoe UI"/>
              <a:ea typeface="+mn-ea"/>
              <a:cs typeface="+mn-cs"/>
            </a:endParaRPr>
          </a:p>
        </p:txBody>
      </p:sp>
      <p:sp>
        <p:nvSpPr>
          <p:cNvPr id="395" name="Rectangle 394"/>
          <p:cNvSpPr>
            <a:spLocks noChangeAspect="1"/>
          </p:cNvSpPr>
          <p:nvPr/>
        </p:nvSpPr>
        <p:spPr>
          <a:xfrm>
            <a:off x="2171800" y="3051509"/>
            <a:ext cx="157439" cy="300564"/>
          </a:xfrm>
          <a:prstGeom prst="rect">
            <a:avLst/>
          </a:prstGeom>
          <a:solidFill>
            <a:srgbClr val="4F81BD">
              <a:lumMod val="40000"/>
              <a:lumOff val="60000"/>
            </a:srgbClr>
          </a:solidFill>
          <a:ln w="25400" cap="flat" cmpd="sng" algn="ctr">
            <a:solidFill>
              <a:srgbClr val="4F81BD"/>
            </a:solidFill>
            <a:prstDash val="solid"/>
          </a:ln>
          <a:effectLst/>
        </p:spPr>
        <p:txBody>
          <a:bodyPr rtlCol="0" anchor="ctr"/>
          <a:lstStyle/>
          <a:p>
            <a:pPr marL="228600" marR="0" lvl="0" indent="-228600" algn="ctr" defTabSz="914363" eaLnBrk="1" fontAlgn="auto" latinLnBrk="0" hangingPunct="1">
              <a:lnSpc>
                <a:spcPct val="100000"/>
              </a:lnSpc>
              <a:spcBef>
                <a:spcPts val="0"/>
              </a:spcBef>
              <a:spcAft>
                <a:spcPts val="0"/>
              </a:spcAft>
              <a:buClrTx/>
              <a:buSzTx/>
              <a:buFontTx/>
              <a:buBlip>
                <a:blip r:embed="rId4"/>
              </a:buBlip>
              <a:tabLst/>
              <a:defRPr/>
            </a:pPr>
            <a:endParaRPr kumimoji="0" lang="es-ES" sz="1200" b="0" i="0" u="none" strike="noStrike" kern="0" cap="none" spc="0" normalizeH="0" baseline="0" noProof="0" dirty="0" err="1" smtClean="0">
              <a:ln>
                <a:noFill/>
              </a:ln>
              <a:solidFill>
                <a:sysClr val="windowText" lastClr="000000"/>
              </a:solidFill>
              <a:effectLst/>
              <a:uLnTx/>
              <a:uFillTx/>
              <a:latin typeface="Segoe UI"/>
              <a:ea typeface="+mn-ea"/>
              <a:cs typeface="+mn-cs"/>
            </a:endParaRPr>
          </a:p>
        </p:txBody>
      </p:sp>
      <p:sp>
        <p:nvSpPr>
          <p:cNvPr id="396" name="Rectangle 395"/>
          <p:cNvSpPr>
            <a:spLocks noChangeAspect="1"/>
          </p:cNvSpPr>
          <p:nvPr/>
        </p:nvSpPr>
        <p:spPr>
          <a:xfrm>
            <a:off x="2352776" y="3060396"/>
            <a:ext cx="157439" cy="300564"/>
          </a:xfrm>
          <a:prstGeom prst="rect">
            <a:avLst/>
          </a:prstGeom>
          <a:solidFill>
            <a:srgbClr val="4F81BD">
              <a:lumMod val="40000"/>
              <a:lumOff val="60000"/>
            </a:srgbClr>
          </a:solidFill>
          <a:ln w="25400" cap="flat" cmpd="sng" algn="ctr">
            <a:solidFill>
              <a:srgbClr val="4F81BD"/>
            </a:solidFill>
            <a:prstDash val="solid"/>
          </a:ln>
          <a:effectLst/>
        </p:spPr>
        <p:txBody>
          <a:bodyPr rtlCol="0" anchor="ctr"/>
          <a:lstStyle/>
          <a:p>
            <a:pPr marL="228600" marR="0" lvl="0" indent="-228600" algn="ctr" defTabSz="914363" eaLnBrk="1" fontAlgn="auto" latinLnBrk="0" hangingPunct="1">
              <a:lnSpc>
                <a:spcPct val="100000"/>
              </a:lnSpc>
              <a:spcBef>
                <a:spcPts val="0"/>
              </a:spcBef>
              <a:spcAft>
                <a:spcPts val="0"/>
              </a:spcAft>
              <a:buClrTx/>
              <a:buSzTx/>
              <a:buFontTx/>
              <a:buBlip>
                <a:blip r:embed="rId4"/>
              </a:buBlip>
              <a:tabLst/>
              <a:defRPr/>
            </a:pPr>
            <a:endParaRPr kumimoji="0" lang="es-ES" sz="1200" b="0" i="0" u="none" strike="noStrike" kern="0" cap="none" spc="0" normalizeH="0" baseline="0" noProof="0" dirty="0" err="1" smtClean="0">
              <a:ln>
                <a:noFill/>
              </a:ln>
              <a:solidFill>
                <a:sysClr val="windowText" lastClr="000000"/>
              </a:solidFill>
              <a:effectLst/>
              <a:uLnTx/>
              <a:uFillTx/>
              <a:latin typeface="Segoe UI"/>
              <a:ea typeface="+mn-ea"/>
              <a:cs typeface="+mn-cs"/>
            </a:endParaRPr>
          </a:p>
        </p:txBody>
      </p:sp>
      <p:sp>
        <p:nvSpPr>
          <p:cNvPr id="397" name="Rectangle 396"/>
          <p:cNvSpPr>
            <a:spLocks noChangeAspect="1"/>
          </p:cNvSpPr>
          <p:nvPr/>
        </p:nvSpPr>
        <p:spPr>
          <a:xfrm>
            <a:off x="2533752" y="3060396"/>
            <a:ext cx="157439" cy="300564"/>
          </a:xfrm>
          <a:prstGeom prst="rect">
            <a:avLst/>
          </a:prstGeom>
          <a:solidFill>
            <a:srgbClr val="4F81BD">
              <a:lumMod val="40000"/>
              <a:lumOff val="60000"/>
            </a:srgbClr>
          </a:solidFill>
          <a:ln w="25400" cap="flat" cmpd="sng" algn="ctr">
            <a:solidFill>
              <a:srgbClr val="4F81BD"/>
            </a:solidFill>
            <a:prstDash val="solid"/>
          </a:ln>
          <a:effectLst/>
        </p:spPr>
        <p:txBody>
          <a:bodyPr rtlCol="0" anchor="ctr"/>
          <a:lstStyle/>
          <a:p>
            <a:pPr marL="228600" marR="0" lvl="0" indent="-228600" algn="ctr" defTabSz="914363" eaLnBrk="1" fontAlgn="auto" latinLnBrk="0" hangingPunct="1">
              <a:lnSpc>
                <a:spcPct val="100000"/>
              </a:lnSpc>
              <a:spcBef>
                <a:spcPts val="0"/>
              </a:spcBef>
              <a:spcAft>
                <a:spcPts val="0"/>
              </a:spcAft>
              <a:buClrTx/>
              <a:buSzTx/>
              <a:buFontTx/>
              <a:buBlip>
                <a:blip r:embed="rId4"/>
              </a:buBlip>
              <a:tabLst/>
              <a:defRPr/>
            </a:pPr>
            <a:endParaRPr kumimoji="0" lang="es-ES" sz="1200" b="0" i="0" u="none" strike="noStrike" kern="0" cap="none" spc="0" normalizeH="0" baseline="0" noProof="0" dirty="0" err="1" smtClean="0">
              <a:ln>
                <a:noFill/>
              </a:ln>
              <a:solidFill>
                <a:sysClr val="windowText" lastClr="000000"/>
              </a:solidFill>
              <a:effectLst/>
              <a:uLnTx/>
              <a:uFillTx/>
              <a:latin typeface="Segoe UI"/>
              <a:ea typeface="+mn-ea"/>
              <a:cs typeface="+mn-cs"/>
            </a:endParaRPr>
          </a:p>
        </p:txBody>
      </p:sp>
      <p:sp>
        <p:nvSpPr>
          <p:cNvPr id="398" name="Rectangle 397"/>
          <p:cNvSpPr>
            <a:spLocks noChangeAspect="1"/>
          </p:cNvSpPr>
          <p:nvPr/>
        </p:nvSpPr>
        <p:spPr>
          <a:xfrm>
            <a:off x="2711108" y="3057677"/>
            <a:ext cx="157439" cy="300564"/>
          </a:xfrm>
          <a:prstGeom prst="rect">
            <a:avLst/>
          </a:prstGeom>
          <a:solidFill>
            <a:srgbClr val="4F81BD">
              <a:lumMod val="40000"/>
              <a:lumOff val="60000"/>
            </a:srgbClr>
          </a:solidFill>
          <a:ln w="25400" cap="flat" cmpd="sng" algn="ctr">
            <a:solidFill>
              <a:srgbClr val="4F81BD"/>
            </a:solidFill>
            <a:prstDash val="solid"/>
          </a:ln>
          <a:effectLst/>
        </p:spPr>
        <p:txBody>
          <a:bodyPr rtlCol="0" anchor="ctr"/>
          <a:lstStyle/>
          <a:p>
            <a:pPr marL="228600" marR="0" lvl="0" indent="-228600" algn="ctr" defTabSz="914363" eaLnBrk="1" fontAlgn="auto" latinLnBrk="0" hangingPunct="1">
              <a:lnSpc>
                <a:spcPct val="100000"/>
              </a:lnSpc>
              <a:spcBef>
                <a:spcPts val="0"/>
              </a:spcBef>
              <a:spcAft>
                <a:spcPts val="0"/>
              </a:spcAft>
              <a:buClrTx/>
              <a:buSzTx/>
              <a:buFontTx/>
              <a:buBlip>
                <a:blip r:embed="rId4"/>
              </a:buBlip>
              <a:tabLst/>
              <a:defRPr/>
            </a:pPr>
            <a:endParaRPr kumimoji="0" lang="es-ES" sz="1200" b="0" i="0" u="none" strike="noStrike" kern="0" cap="none" spc="0" normalizeH="0" baseline="0" noProof="0" dirty="0" err="1" smtClean="0">
              <a:ln>
                <a:noFill/>
              </a:ln>
              <a:solidFill>
                <a:sysClr val="windowText" lastClr="000000"/>
              </a:solidFill>
              <a:effectLst/>
              <a:uLnTx/>
              <a:uFillTx/>
              <a:latin typeface="Segoe UI"/>
              <a:ea typeface="+mn-ea"/>
              <a:cs typeface="+mn-cs"/>
            </a:endParaRPr>
          </a:p>
        </p:txBody>
      </p:sp>
      <p:sp>
        <p:nvSpPr>
          <p:cNvPr id="399" name="Rectangle 398"/>
          <p:cNvSpPr>
            <a:spLocks noChangeAspect="1"/>
          </p:cNvSpPr>
          <p:nvPr/>
        </p:nvSpPr>
        <p:spPr>
          <a:xfrm>
            <a:off x="2895212" y="3060099"/>
            <a:ext cx="157439" cy="300564"/>
          </a:xfrm>
          <a:prstGeom prst="rect">
            <a:avLst/>
          </a:prstGeom>
          <a:solidFill>
            <a:srgbClr val="4F81BD">
              <a:lumMod val="40000"/>
              <a:lumOff val="60000"/>
            </a:srgbClr>
          </a:solidFill>
          <a:ln w="25400" cap="flat" cmpd="sng" algn="ctr">
            <a:solidFill>
              <a:srgbClr val="4F81BD"/>
            </a:solidFill>
            <a:prstDash val="solid"/>
          </a:ln>
          <a:effectLst/>
        </p:spPr>
        <p:txBody>
          <a:bodyPr rtlCol="0" anchor="ctr"/>
          <a:lstStyle/>
          <a:p>
            <a:pPr marL="228600" marR="0" lvl="0" indent="-228600" algn="ctr" defTabSz="914363" eaLnBrk="1" fontAlgn="auto" latinLnBrk="0" hangingPunct="1">
              <a:lnSpc>
                <a:spcPct val="100000"/>
              </a:lnSpc>
              <a:spcBef>
                <a:spcPts val="0"/>
              </a:spcBef>
              <a:spcAft>
                <a:spcPts val="0"/>
              </a:spcAft>
              <a:buClrTx/>
              <a:buSzTx/>
              <a:buFontTx/>
              <a:buBlip>
                <a:blip r:embed="rId4"/>
              </a:buBlip>
              <a:tabLst/>
              <a:defRPr/>
            </a:pPr>
            <a:endParaRPr kumimoji="0" lang="es-ES" sz="1200" b="0" i="0" u="none" strike="noStrike" kern="0" cap="none" spc="0" normalizeH="0" baseline="0" noProof="0" dirty="0" err="1" smtClean="0">
              <a:ln>
                <a:noFill/>
              </a:ln>
              <a:solidFill>
                <a:sysClr val="windowText" lastClr="000000"/>
              </a:solidFill>
              <a:effectLst/>
              <a:uLnTx/>
              <a:uFillTx/>
              <a:latin typeface="Segoe UI"/>
              <a:ea typeface="+mn-ea"/>
              <a:cs typeface="+mn-cs"/>
            </a:endParaRPr>
          </a:p>
        </p:txBody>
      </p:sp>
      <p:sp>
        <p:nvSpPr>
          <p:cNvPr id="400" name="Rectangle 399"/>
          <p:cNvSpPr>
            <a:spLocks noChangeAspect="1"/>
          </p:cNvSpPr>
          <p:nvPr/>
        </p:nvSpPr>
        <p:spPr>
          <a:xfrm>
            <a:off x="3078660" y="3063274"/>
            <a:ext cx="157439" cy="300564"/>
          </a:xfrm>
          <a:prstGeom prst="rect">
            <a:avLst/>
          </a:prstGeom>
          <a:solidFill>
            <a:srgbClr val="4F81BD">
              <a:lumMod val="40000"/>
              <a:lumOff val="60000"/>
            </a:srgbClr>
          </a:solidFill>
          <a:ln w="25400" cap="flat" cmpd="sng" algn="ctr">
            <a:solidFill>
              <a:srgbClr val="4F81BD"/>
            </a:solidFill>
            <a:prstDash val="solid"/>
          </a:ln>
          <a:effectLst/>
        </p:spPr>
        <p:txBody>
          <a:bodyPr rtlCol="0" anchor="ctr"/>
          <a:lstStyle/>
          <a:p>
            <a:pPr marL="228600" marR="0" lvl="0" indent="-228600" algn="ctr" defTabSz="914363" eaLnBrk="1" fontAlgn="auto" latinLnBrk="0" hangingPunct="1">
              <a:lnSpc>
                <a:spcPct val="100000"/>
              </a:lnSpc>
              <a:spcBef>
                <a:spcPts val="0"/>
              </a:spcBef>
              <a:spcAft>
                <a:spcPts val="0"/>
              </a:spcAft>
              <a:buClrTx/>
              <a:buSzTx/>
              <a:buFontTx/>
              <a:buBlip>
                <a:blip r:embed="rId4"/>
              </a:buBlip>
              <a:tabLst/>
              <a:defRPr/>
            </a:pPr>
            <a:endParaRPr kumimoji="0" lang="es-ES" sz="1200" b="0" i="0" u="none" strike="noStrike" kern="0" cap="none" spc="0" normalizeH="0" baseline="0" noProof="0" dirty="0" err="1" smtClean="0">
              <a:ln>
                <a:noFill/>
              </a:ln>
              <a:solidFill>
                <a:sysClr val="windowText" lastClr="000000"/>
              </a:solidFill>
              <a:effectLst/>
              <a:uLnTx/>
              <a:uFillTx/>
              <a:latin typeface="Segoe UI"/>
              <a:ea typeface="+mn-ea"/>
              <a:cs typeface="+mn-cs"/>
            </a:endParaRPr>
          </a:p>
        </p:txBody>
      </p:sp>
      <p:sp>
        <p:nvSpPr>
          <p:cNvPr id="401" name="Rectangle 400"/>
          <p:cNvSpPr>
            <a:spLocks noChangeAspect="1"/>
          </p:cNvSpPr>
          <p:nvPr/>
        </p:nvSpPr>
        <p:spPr>
          <a:xfrm>
            <a:off x="3257165" y="3063730"/>
            <a:ext cx="157439" cy="300564"/>
          </a:xfrm>
          <a:prstGeom prst="rect">
            <a:avLst/>
          </a:prstGeom>
          <a:solidFill>
            <a:srgbClr val="4F81BD">
              <a:lumMod val="40000"/>
              <a:lumOff val="60000"/>
            </a:srgbClr>
          </a:solidFill>
          <a:ln w="25400" cap="flat" cmpd="sng" algn="ctr">
            <a:solidFill>
              <a:srgbClr val="4F81BD"/>
            </a:solidFill>
            <a:prstDash val="solid"/>
          </a:ln>
          <a:effectLst/>
        </p:spPr>
        <p:txBody>
          <a:bodyPr rtlCol="0" anchor="ctr"/>
          <a:lstStyle/>
          <a:p>
            <a:pPr marL="228600" marR="0" lvl="0" indent="-228600" algn="ctr" defTabSz="914363" eaLnBrk="1" fontAlgn="auto" latinLnBrk="0" hangingPunct="1">
              <a:lnSpc>
                <a:spcPct val="100000"/>
              </a:lnSpc>
              <a:spcBef>
                <a:spcPts val="0"/>
              </a:spcBef>
              <a:spcAft>
                <a:spcPts val="0"/>
              </a:spcAft>
              <a:buClrTx/>
              <a:buSzTx/>
              <a:buFontTx/>
              <a:buBlip>
                <a:blip r:embed="rId4"/>
              </a:buBlip>
              <a:tabLst/>
              <a:defRPr/>
            </a:pPr>
            <a:endParaRPr kumimoji="0" lang="es-ES" sz="1200" b="0" i="0" u="none" strike="noStrike" kern="0" cap="none" spc="0" normalizeH="0" baseline="0" noProof="0" dirty="0" err="1" smtClean="0">
              <a:ln>
                <a:noFill/>
              </a:ln>
              <a:solidFill>
                <a:sysClr val="windowText" lastClr="000000"/>
              </a:solidFill>
              <a:effectLst/>
              <a:uLnTx/>
              <a:uFillTx/>
              <a:latin typeface="Segoe UI"/>
              <a:ea typeface="+mn-ea"/>
              <a:cs typeface="+mn-cs"/>
            </a:endParaRPr>
          </a:p>
        </p:txBody>
      </p:sp>
      <p:sp>
        <p:nvSpPr>
          <p:cNvPr id="402" name="Rectangle 401"/>
          <p:cNvSpPr>
            <a:spLocks noChangeAspect="1"/>
          </p:cNvSpPr>
          <p:nvPr/>
        </p:nvSpPr>
        <p:spPr>
          <a:xfrm>
            <a:off x="3441314" y="3063730"/>
            <a:ext cx="157439" cy="300564"/>
          </a:xfrm>
          <a:prstGeom prst="rect">
            <a:avLst/>
          </a:prstGeom>
          <a:solidFill>
            <a:srgbClr val="4F81BD">
              <a:lumMod val="40000"/>
              <a:lumOff val="60000"/>
            </a:srgbClr>
          </a:solidFill>
          <a:ln w="25400" cap="flat" cmpd="sng" algn="ctr">
            <a:solidFill>
              <a:srgbClr val="4F81BD"/>
            </a:solidFill>
            <a:prstDash val="solid"/>
          </a:ln>
          <a:effectLst/>
        </p:spPr>
        <p:txBody>
          <a:bodyPr rtlCol="0" anchor="ctr"/>
          <a:lstStyle/>
          <a:p>
            <a:pPr marL="228600" marR="0" lvl="0" indent="-228600" algn="ctr" defTabSz="914363" eaLnBrk="1" fontAlgn="auto" latinLnBrk="0" hangingPunct="1">
              <a:lnSpc>
                <a:spcPct val="100000"/>
              </a:lnSpc>
              <a:spcBef>
                <a:spcPts val="0"/>
              </a:spcBef>
              <a:spcAft>
                <a:spcPts val="0"/>
              </a:spcAft>
              <a:buClrTx/>
              <a:buSzTx/>
              <a:buFontTx/>
              <a:buBlip>
                <a:blip r:embed="rId4"/>
              </a:buBlip>
              <a:tabLst/>
              <a:defRPr/>
            </a:pPr>
            <a:endParaRPr kumimoji="0" lang="es-ES" sz="1200" b="0" i="0" u="none" strike="noStrike" kern="0" cap="none" spc="0" normalizeH="0" baseline="0" noProof="0" dirty="0" err="1" smtClean="0">
              <a:ln>
                <a:noFill/>
              </a:ln>
              <a:solidFill>
                <a:sysClr val="windowText" lastClr="000000"/>
              </a:solidFill>
              <a:effectLst/>
              <a:uLnTx/>
              <a:uFillTx/>
              <a:latin typeface="Segoe UI"/>
              <a:ea typeface="+mn-ea"/>
              <a:cs typeface="+mn-cs"/>
            </a:endParaRPr>
          </a:p>
        </p:txBody>
      </p:sp>
      <p:sp>
        <p:nvSpPr>
          <p:cNvPr id="403" name="Rectangle 402"/>
          <p:cNvSpPr>
            <a:spLocks noChangeAspect="1"/>
          </p:cNvSpPr>
          <p:nvPr/>
        </p:nvSpPr>
        <p:spPr>
          <a:xfrm>
            <a:off x="3622290" y="3063730"/>
            <a:ext cx="157439" cy="300564"/>
          </a:xfrm>
          <a:prstGeom prst="rect">
            <a:avLst/>
          </a:prstGeom>
          <a:solidFill>
            <a:srgbClr val="4F81BD">
              <a:lumMod val="40000"/>
              <a:lumOff val="60000"/>
            </a:srgbClr>
          </a:solidFill>
          <a:ln w="25400" cap="flat" cmpd="sng" algn="ctr">
            <a:solidFill>
              <a:srgbClr val="4F81BD"/>
            </a:solidFill>
            <a:prstDash val="solid"/>
          </a:ln>
          <a:effectLst/>
        </p:spPr>
        <p:txBody>
          <a:bodyPr rtlCol="0" anchor="ctr"/>
          <a:lstStyle/>
          <a:p>
            <a:pPr marL="228600" marR="0" lvl="0" indent="-228600" algn="ctr" defTabSz="914363" eaLnBrk="1" fontAlgn="auto" latinLnBrk="0" hangingPunct="1">
              <a:lnSpc>
                <a:spcPct val="100000"/>
              </a:lnSpc>
              <a:spcBef>
                <a:spcPts val="0"/>
              </a:spcBef>
              <a:spcAft>
                <a:spcPts val="0"/>
              </a:spcAft>
              <a:buClrTx/>
              <a:buSzTx/>
              <a:buFontTx/>
              <a:buBlip>
                <a:blip r:embed="rId4"/>
              </a:buBlip>
              <a:tabLst/>
              <a:defRPr/>
            </a:pPr>
            <a:endParaRPr kumimoji="0" lang="es-ES" sz="1200" b="0" i="0" u="none" strike="noStrike" kern="0" cap="none" spc="0" normalizeH="0" baseline="0" noProof="0" dirty="0" err="1" smtClean="0">
              <a:ln>
                <a:noFill/>
              </a:ln>
              <a:solidFill>
                <a:sysClr val="windowText" lastClr="000000"/>
              </a:solidFill>
              <a:effectLst/>
              <a:uLnTx/>
              <a:uFillTx/>
              <a:latin typeface="Segoe UI"/>
              <a:ea typeface="+mn-ea"/>
              <a:cs typeface="+mn-cs"/>
            </a:endParaRPr>
          </a:p>
        </p:txBody>
      </p:sp>
      <p:sp>
        <p:nvSpPr>
          <p:cNvPr id="404" name="Rectangle 403"/>
          <p:cNvSpPr>
            <a:spLocks noChangeAspect="1"/>
          </p:cNvSpPr>
          <p:nvPr/>
        </p:nvSpPr>
        <p:spPr>
          <a:xfrm>
            <a:off x="3807056" y="3060396"/>
            <a:ext cx="157439" cy="300564"/>
          </a:xfrm>
          <a:prstGeom prst="rect">
            <a:avLst/>
          </a:prstGeom>
          <a:solidFill>
            <a:srgbClr val="4F81BD">
              <a:lumMod val="40000"/>
              <a:lumOff val="60000"/>
            </a:srgbClr>
          </a:solidFill>
          <a:ln w="25400" cap="flat" cmpd="sng" algn="ctr">
            <a:solidFill>
              <a:srgbClr val="4F81BD"/>
            </a:solidFill>
            <a:prstDash val="solid"/>
          </a:ln>
          <a:effectLst/>
        </p:spPr>
        <p:txBody>
          <a:bodyPr rtlCol="0" anchor="ctr"/>
          <a:lstStyle/>
          <a:p>
            <a:pPr marL="228600" marR="0" lvl="0" indent="-228600" algn="ctr" defTabSz="914363" eaLnBrk="1" fontAlgn="auto" latinLnBrk="0" hangingPunct="1">
              <a:lnSpc>
                <a:spcPct val="100000"/>
              </a:lnSpc>
              <a:spcBef>
                <a:spcPts val="0"/>
              </a:spcBef>
              <a:spcAft>
                <a:spcPts val="0"/>
              </a:spcAft>
              <a:buClrTx/>
              <a:buSzTx/>
              <a:buFontTx/>
              <a:buBlip>
                <a:blip r:embed="rId4"/>
              </a:buBlip>
              <a:tabLst/>
              <a:defRPr/>
            </a:pPr>
            <a:endParaRPr kumimoji="0" lang="es-ES" sz="1200" b="0" i="0" u="none" strike="noStrike" kern="0" cap="none" spc="0" normalizeH="0" baseline="0" noProof="0" dirty="0" err="1" smtClean="0">
              <a:ln>
                <a:noFill/>
              </a:ln>
              <a:solidFill>
                <a:sysClr val="windowText" lastClr="000000"/>
              </a:solidFill>
              <a:effectLst/>
              <a:uLnTx/>
              <a:uFillTx/>
              <a:latin typeface="Segoe UI"/>
              <a:ea typeface="+mn-ea"/>
              <a:cs typeface="+mn-cs"/>
            </a:endParaRPr>
          </a:p>
        </p:txBody>
      </p:sp>
      <p:sp>
        <p:nvSpPr>
          <p:cNvPr id="405" name="Rectangle 404"/>
          <p:cNvSpPr>
            <a:spLocks noChangeAspect="1"/>
          </p:cNvSpPr>
          <p:nvPr/>
        </p:nvSpPr>
        <p:spPr>
          <a:xfrm>
            <a:off x="3984893" y="3049781"/>
            <a:ext cx="157439" cy="300564"/>
          </a:xfrm>
          <a:prstGeom prst="rect">
            <a:avLst/>
          </a:prstGeom>
          <a:solidFill>
            <a:srgbClr val="4F81BD">
              <a:lumMod val="40000"/>
              <a:lumOff val="60000"/>
            </a:srgbClr>
          </a:solidFill>
          <a:ln w="25400" cap="flat" cmpd="sng" algn="ctr">
            <a:solidFill>
              <a:srgbClr val="4F81BD"/>
            </a:solidFill>
            <a:prstDash val="solid"/>
          </a:ln>
          <a:effectLst/>
        </p:spPr>
        <p:txBody>
          <a:bodyPr rtlCol="0" anchor="ctr"/>
          <a:lstStyle/>
          <a:p>
            <a:pPr marL="228600" marR="0" lvl="0" indent="-228600" algn="ctr" defTabSz="914363" eaLnBrk="1" fontAlgn="auto" latinLnBrk="0" hangingPunct="1">
              <a:lnSpc>
                <a:spcPct val="100000"/>
              </a:lnSpc>
              <a:spcBef>
                <a:spcPts val="0"/>
              </a:spcBef>
              <a:spcAft>
                <a:spcPts val="0"/>
              </a:spcAft>
              <a:buClrTx/>
              <a:buSzTx/>
              <a:buFontTx/>
              <a:buBlip>
                <a:blip r:embed="rId4"/>
              </a:buBlip>
              <a:tabLst/>
              <a:defRPr/>
            </a:pPr>
            <a:endParaRPr kumimoji="0" lang="es-ES" sz="1200" b="0" i="0" u="none" strike="noStrike" kern="0" cap="none" spc="0" normalizeH="0" baseline="0" noProof="0" dirty="0" err="1" smtClean="0">
              <a:ln>
                <a:noFill/>
              </a:ln>
              <a:solidFill>
                <a:sysClr val="windowText" lastClr="000000"/>
              </a:solidFill>
              <a:effectLst/>
              <a:uLnTx/>
              <a:uFillTx/>
              <a:latin typeface="Segoe UI"/>
              <a:ea typeface="+mn-ea"/>
              <a:cs typeface="+mn-cs"/>
            </a:endParaRPr>
          </a:p>
        </p:txBody>
      </p:sp>
      <p:sp>
        <p:nvSpPr>
          <p:cNvPr id="406" name="Rectangle 405"/>
          <p:cNvSpPr>
            <a:spLocks noChangeAspect="1"/>
          </p:cNvSpPr>
          <p:nvPr/>
        </p:nvSpPr>
        <p:spPr>
          <a:xfrm>
            <a:off x="4168569" y="3049781"/>
            <a:ext cx="157439" cy="300564"/>
          </a:xfrm>
          <a:prstGeom prst="rect">
            <a:avLst/>
          </a:prstGeom>
          <a:solidFill>
            <a:srgbClr val="4F81BD">
              <a:lumMod val="40000"/>
              <a:lumOff val="60000"/>
            </a:srgbClr>
          </a:solidFill>
          <a:ln w="25400" cap="flat" cmpd="sng" algn="ctr">
            <a:solidFill>
              <a:srgbClr val="4F81BD"/>
            </a:solidFill>
            <a:prstDash val="solid"/>
          </a:ln>
          <a:effectLst/>
        </p:spPr>
        <p:txBody>
          <a:bodyPr rtlCol="0" anchor="ctr"/>
          <a:lstStyle/>
          <a:p>
            <a:pPr marL="228600" marR="0" lvl="0" indent="-228600" algn="ctr" defTabSz="914363" eaLnBrk="1" fontAlgn="auto" latinLnBrk="0" hangingPunct="1">
              <a:lnSpc>
                <a:spcPct val="100000"/>
              </a:lnSpc>
              <a:spcBef>
                <a:spcPts val="0"/>
              </a:spcBef>
              <a:spcAft>
                <a:spcPts val="0"/>
              </a:spcAft>
              <a:buClrTx/>
              <a:buSzTx/>
              <a:buFontTx/>
              <a:buBlip>
                <a:blip r:embed="rId4"/>
              </a:buBlip>
              <a:tabLst/>
              <a:defRPr/>
            </a:pPr>
            <a:endParaRPr kumimoji="0" lang="es-ES" sz="1200" b="0" i="0" u="none" strike="noStrike" kern="0" cap="none" spc="0" normalizeH="0" baseline="0" noProof="0" dirty="0" err="1" smtClean="0">
              <a:ln>
                <a:noFill/>
              </a:ln>
              <a:solidFill>
                <a:sysClr val="windowText" lastClr="000000"/>
              </a:solidFill>
              <a:effectLst/>
              <a:uLnTx/>
              <a:uFillTx/>
              <a:latin typeface="Segoe UI"/>
              <a:ea typeface="+mn-ea"/>
              <a:cs typeface="+mn-cs"/>
            </a:endParaRPr>
          </a:p>
        </p:txBody>
      </p:sp>
      <p:sp>
        <p:nvSpPr>
          <p:cNvPr id="407" name="Rectangle 406"/>
          <p:cNvSpPr>
            <a:spLocks noChangeAspect="1"/>
          </p:cNvSpPr>
          <p:nvPr/>
        </p:nvSpPr>
        <p:spPr>
          <a:xfrm>
            <a:off x="4350993" y="3049781"/>
            <a:ext cx="157439" cy="300564"/>
          </a:xfrm>
          <a:prstGeom prst="rect">
            <a:avLst/>
          </a:prstGeom>
          <a:solidFill>
            <a:srgbClr val="4F81BD">
              <a:lumMod val="40000"/>
              <a:lumOff val="60000"/>
            </a:srgbClr>
          </a:solidFill>
          <a:ln w="25400" cap="flat" cmpd="sng" algn="ctr">
            <a:solidFill>
              <a:srgbClr val="4F81BD"/>
            </a:solidFill>
            <a:prstDash val="solid"/>
          </a:ln>
          <a:effectLst/>
        </p:spPr>
        <p:txBody>
          <a:bodyPr rtlCol="0" anchor="ctr"/>
          <a:lstStyle/>
          <a:p>
            <a:pPr marL="228600" marR="0" lvl="0" indent="-228600" algn="ctr" defTabSz="914363" eaLnBrk="1" fontAlgn="auto" latinLnBrk="0" hangingPunct="1">
              <a:lnSpc>
                <a:spcPct val="100000"/>
              </a:lnSpc>
              <a:spcBef>
                <a:spcPts val="0"/>
              </a:spcBef>
              <a:spcAft>
                <a:spcPts val="0"/>
              </a:spcAft>
              <a:buClrTx/>
              <a:buSzTx/>
              <a:buFontTx/>
              <a:buBlip>
                <a:blip r:embed="rId4"/>
              </a:buBlip>
              <a:tabLst/>
              <a:defRPr/>
            </a:pPr>
            <a:endParaRPr kumimoji="0" lang="es-ES" sz="1200" b="0" i="0" u="none" strike="noStrike" kern="0" cap="none" spc="0" normalizeH="0" baseline="0" noProof="0" dirty="0" err="1" smtClean="0">
              <a:ln>
                <a:noFill/>
              </a:ln>
              <a:solidFill>
                <a:sysClr val="windowText" lastClr="000000"/>
              </a:solidFill>
              <a:effectLst/>
              <a:uLnTx/>
              <a:uFillTx/>
              <a:latin typeface="Segoe UI"/>
              <a:ea typeface="+mn-ea"/>
              <a:cs typeface="+mn-cs"/>
            </a:endParaRPr>
          </a:p>
        </p:txBody>
      </p:sp>
      <p:sp>
        <p:nvSpPr>
          <p:cNvPr id="408" name="Rectangle 407"/>
          <p:cNvSpPr>
            <a:spLocks noChangeAspect="1"/>
          </p:cNvSpPr>
          <p:nvPr/>
        </p:nvSpPr>
        <p:spPr>
          <a:xfrm>
            <a:off x="4532514" y="3053532"/>
            <a:ext cx="157439" cy="300564"/>
          </a:xfrm>
          <a:prstGeom prst="rect">
            <a:avLst/>
          </a:prstGeom>
          <a:solidFill>
            <a:srgbClr val="4F81BD">
              <a:lumMod val="40000"/>
              <a:lumOff val="60000"/>
            </a:srgbClr>
          </a:solidFill>
          <a:ln w="25400" cap="flat" cmpd="sng" algn="ctr">
            <a:solidFill>
              <a:srgbClr val="4F81BD"/>
            </a:solidFill>
            <a:prstDash val="solid"/>
          </a:ln>
          <a:effectLst/>
        </p:spPr>
        <p:txBody>
          <a:bodyPr rtlCol="0" anchor="ctr"/>
          <a:lstStyle/>
          <a:p>
            <a:pPr marL="228600" marR="0" lvl="0" indent="-228600" algn="ctr" defTabSz="914363" eaLnBrk="1" fontAlgn="auto" latinLnBrk="0" hangingPunct="1">
              <a:lnSpc>
                <a:spcPct val="100000"/>
              </a:lnSpc>
              <a:spcBef>
                <a:spcPts val="0"/>
              </a:spcBef>
              <a:spcAft>
                <a:spcPts val="0"/>
              </a:spcAft>
              <a:buClrTx/>
              <a:buSzTx/>
              <a:buFontTx/>
              <a:buBlip>
                <a:blip r:embed="rId4"/>
              </a:buBlip>
              <a:tabLst/>
              <a:defRPr/>
            </a:pPr>
            <a:endParaRPr kumimoji="0" lang="es-ES" sz="1200" b="0" i="0" u="none" strike="noStrike" kern="0" cap="none" spc="0" normalizeH="0" baseline="0" noProof="0" dirty="0" err="1" smtClean="0">
              <a:ln>
                <a:noFill/>
              </a:ln>
              <a:solidFill>
                <a:sysClr val="windowText" lastClr="000000"/>
              </a:solidFill>
              <a:effectLst/>
              <a:uLnTx/>
              <a:uFillTx/>
              <a:latin typeface="Segoe UI"/>
              <a:ea typeface="+mn-ea"/>
              <a:cs typeface="+mn-cs"/>
            </a:endParaRPr>
          </a:p>
        </p:txBody>
      </p:sp>
      <p:sp>
        <p:nvSpPr>
          <p:cNvPr id="409" name="Rectangle 408"/>
          <p:cNvSpPr>
            <a:spLocks noChangeAspect="1"/>
          </p:cNvSpPr>
          <p:nvPr/>
        </p:nvSpPr>
        <p:spPr>
          <a:xfrm>
            <a:off x="4714995" y="3057619"/>
            <a:ext cx="157439" cy="300564"/>
          </a:xfrm>
          <a:prstGeom prst="rect">
            <a:avLst/>
          </a:prstGeom>
          <a:solidFill>
            <a:srgbClr val="4F81BD">
              <a:lumMod val="40000"/>
              <a:lumOff val="60000"/>
            </a:srgbClr>
          </a:solidFill>
          <a:ln w="25400" cap="flat" cmpd="sng" algn="ctr">
            <a:solidFill>
              <a:srgbClr val="4F81BD"/>
            </a:solidFill>
            <a:prstDash val="solid"/>
          </a:ln>
          <a:effectLst/>
        </p:spPr>
        <p:txBody>
          <a:bodyPr rtlCol="0" anchor="ctr"/>
          <a:lstStyle/>
          <a:p>
            <a:pPr marL="228600" marR="0" lvl="0" indent="-228600" algn="ctr" defTabSz="914363" eaLnBrk="1" fontAlgn="auto" latinLnBrk="0" hangingPunct="1">
              <a:lnSpc>
                <a:spcPct val="100000"/>
              </a:lnSpc>
              <a:spcBef>
                <a:spcPts val="0"/>
              </a:spcBef>
              <a:spcAft>
                <a:spcPts val="0"/>
              </a:spcAft>
              <a:buClrTx/>
              <a:buSzTx/>
              <a:buFontTx/>
              <a:buBlip>
                <a:blip r:embed="rId4"/>
              </a:buBlip>
              <a:tabLst/>
              <a:defRPr/>
            </a:pPr>
            <a:endParaRPr kumimoji="0" lang="es-ES" sz="1200" b="0" i="0" u="none" strike="noStrike" kern="0" cap="none" spc="0" normalizeH="0" baseline="0" noProof="0" dirty="0" err="1" smtClean="0">
              <a:ln>
                <a:noFill/>
              </a:ln>
              <a:solidFill>
                <a:sysClr val="windowText" lastClr="000000"/>
              </a:solidFill>
              <a:effectLst/>
              <a:uLnTx/>
              <a:uFillTx/>
              <a:latin typeface="Segoe UI"/>
              <a:ea typeface="+mn-ea"/>
              <a:cs typeface="+mn-cs"/>
            </a:endParaRPr>
          </a:p>
        </p:txBody>
      </p:sp>
      <p:sp>
        <p:nvSpPr>
          <p:cNvPr id="410" name="Rectangle 409"/>
          <p:cNvSpPr>
            <a:spLocks noChangeAspect="1"/>
          </p:cNvSpPr>
          <p:nvPr/>
        </p:nvSpPr>
        <p:spPr>
          <a:xfrm>
            <a:off x="1991022" y="2503163"/>
            <a:ext cx="157439" cy="300564"/>
          </a:xfrm>
          <a:prstGeom prst="rect">
            <a:avLst/>
          </a:prstGeom>
          <a:solidFill>
            <a:srgbClr val="4F81BD">
              <a:lumMod val="40000"/>
              <a:lumOff val="60000"/>
            </a:srgbClr>
          </a:solidFill>
          <a:ln w="25400" cap="flat" cmpd="sng" algn="ctr">
            <a:solidFill>
              <a:srgbClr val="4F81BD"/>
            </a:solidFill>
            <a:prstDash val="solid"/>
          </a:ln>
          <a:effectLst/>
        </p:spPr>
        <p:txBody>
          <a:bodyPr rtlCol="0" anchor="ctr"/>
          <a:lstStyle/>
          <a:p>
            <a:pPr marL="228600" marR="0" lvl="0" indent="-228600" algn="ctr" defTabSz="914363" eaLnBrk="1" fontAlgn="auto" latinLnBrk="0" hangingPunct="1">
              <a:lnSpc>
                <a:spcPct val="100000"/>
              </a:lnSpc>
              <a:spcBef>
                <a:spcPts val="0"/>
              </a:spcBef>
              <a:spcAft>
                <a:spcPts val="0"/>
              </a:spcAft>
              <a:buClrTx/>
              <a:buSzTx/>
              <a:buFontTx/>
              <a:buBlip>
                <a:blip r:embed="rId4"/>
              </a:buBlip>
              <a:tabLst/>
              <a:defRPr/>
            </a:pPr>
            <a:endParaRPr kumimoji="0" lang="es-ES" sz="1200" b="0" i="0" u="none" strike="noStrike" kern="0" cap="none" spc="0" normalizeH="0" baseline="0" noProof="0" dirty="0" err="1" smtClean="0">
              <a:ln>
                <a:noFill/>
              </a:ln>
              <a:solidFill>
                <a:sysClr val="windowText" lastClr="000000"/>
              </a:solidFill>
              <a:effectLst/>
              <a:uLnTx/>
              <a:uFillTx/>
              <a:latin typeface="Segoe UI"/>
              <a:ea typeface="+mn-ea"/>
              <a:cs typeface="+mn-cs"/>
            </a:endParaRPr>
          </a:p>
        </p:txBody>
      </p:sp>
      <p:sp>
        <p:nvSpPr>
          <p:cNvPr id="411" name="Rectangle 410"/>
          <p:cNvSpPr>
            <a:spLocks noChangeAspect="1"/>
          </p:cNvSpPr>
          <p:nvPr/>
        </p:nvSpPr>
        <p:spPr>
          <a:xfrm>
            <a:off x="2175086" y="2503163"/>
            <a:ext cx="157439" cy="300564"/>
          </a:xfrm>
          <a:prstGeom prst="rect">
            <a:avLst/>
          </a:prstGeom>
          <a:solidFill>
            <a:srgbClr val="4F81BD">
              <a:lumMod val="40000"/>
              <a:lumOff val="60000"/>
            </a:srgbClr>
          </a:solidFill>
          <a:ln w="25400" cap="flat" cmpd="sng" algn="ctr">
            <a:solidFill>
              <a:srgbClr val="4F81BD"/>
            </a:solidFill>
            <a:prstDash val="solid"/>
          </a:ln>
          <a:effectLst/>
        </p:spPr>
        <p:txBody>
          <a:bodyPr rtlCol="0" anchor="ctr"/>
          <a:lstStyle/>
          <a:p>
            <a:pPr marL="228600" marR="0" lvl="0" indent="-228600" algn="ctr" defTabSz="914363" eaLnBrk="1" fontAlgn="auto" latinLnBrk="0" hangingPunct="1">
              <a:lnSpc>
                <a:spcPct val="100000"/>
              </a:lnSpc>
              <a:spcBef>
                <a:spcPts val="0"/>
              </a:spcBef>
              <a:spcAft>
                <a:spcPts val="0"/>
              </a:spcAft>
              <a:buClrTx/>
              <a:buSzTx/>
              <a:buFontTx/>
              <a:buBlip>
                <a:blip r:embed="rId4"/>
              </a:buBlip>
              <a:tabLst/>
              <a:defRPr/>
            </a:pPr>
            <a:endParaRPr kumimoji="0" lang="es-ES" sz="1200" b="0" i="0" u="none" strike="noStrike" kern="0" cap="none" spc="0" normalizeH="0" baseline="0" noProof="0" dirty="0" err="1" smtClean="0">
              <a:ln>
                <a:noFill/>
              </a:ln>
              <a:solidFill>
                <a:sysClr val="windowText" lastClr="000000"/>
              </a:solidFill>
              <a:effectLst/>
              <a:uLnTx/>
              <a:uFillTx/>
              <a:latin typeface="Segoe UI"/>
              <a:ea typeface="+mn-ea"/>
              <a:cs typeface="+mn-cs"/>
            </a:endParaRPr>
          </a:p>
        </p:txBody>
      </p:sp>
      <p:sp>
        <p:nvSpPr>
          <p:cNvPr id="412" name="Rectangle 411"/>
          <p:cNvSpPr>
            <a:spLocks noChangeAspect="1"/>
          </p:cNvSpPr>
          <p:nvPr/>
        </p:nvSpPr>
        <p:spPr>
          <a:xfrm>
            <a:off x="2058328" y="1389870"/>
            <a:ext cx="1676909" cy="201086"/>
          </a:xfrm>
          <a:prstGeom prst="rect">
            <a:avLst/>
          </a:prstGeom>
          <a:solidFill>
            <a:srgbClr val="4F81BD">
              <a:lumMod val="40000"/>
              <a:lumOff val="60000"/>
            </a:srgbClr>
          </a:solidFill>
          <a:ln w="25400" cap="flat" cmpd="sng" algn="ctr">
            <a:solidFill>
              <a:srgbClr val="4F81BD"/>
            </a:solidFill>
            <a:prstDash val="solid"/>
          </a:ln>
          <a:effectLst/>
        </p:spPr>
        <p:txBody>
          <a:bodyPr rtlCol="0" anchor="ctr"/>
          <a:lstStyle/>
          <a:p>
            <a:pPr marL="0" marR="0" lvl="0" indent="0" algn="ctr" defTabSz="914363"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smtClean="0">
                <a:ln>
                  <a:noFill/>
                </a:ln>
                <a:solidFill>
                  <a:prstClr val="white"/>
                </a:solidFill>
                <a:effectLst/>
                <a:uLnTx/>
                <a:uFillTx/>
                <a:latin typeface="Segoe UI"/>
                <a:ea typeface="+mn-ea"/>
                <a:cs typeface="+mn-cs"/>
              </a:rPr>
              <a:t>Roles</a:t>
            </a:r>
            <a:endParaRPr kumimoji="0" lang="es-ES" sz="1200" b="0" i="0" u="none" strike="noStrike" kern="0" cap="none" spc="0" normalizeH="0" baseline="0" noProof="0" dirty="0" smtClean="0">
              <a:ln>
                <a:noFill/>
              </a:ln>
              <a:solidFill>
                <a:sysClr val="windowText" lastClr="000000"/>
              </a:solidFill>
              <a:effectLst/>
              <a:uLnTx/>
              <a:uFillTx/>
              <a:latin typeface="Segoe UI"/>
              <a:ea typeface="+mn-ea"/>
              <a:cs typeface="+mn-cs"/>
            </a:endParaRPr>
          </a:p>
        </p:txBody>
      </p:sp>
      <p:sp>
        <p:nvSpPr>
          <p:cNvPr id="413" name="Rectangle 412"/>
          <p:cNvSpPr>
            <a:spLocks noChangeAspect="1"/>
          </p:cNvSpPr>
          <p:nvPr/>
        </p:nvSpPr>
        <p:spPr>
          <a:xfrm>
            <a:off x="2058328" y="1602756"/>
            <a:ext cx="130115" cy="248400"/>
          </a:xfrm>
          <a:prstGeom prst="rect">
            <a:avLst/>
          </a:prstGeom>
          <a:solidFill>
            <a:srgbClr val="4F81BD">
              <a:lumMod val="40000"/>
              <a:lumOff val="60000"/>
            </a:srgbClr>
          </a:solidFill>
          <a:ln w="25400" cap="flat" cmpd="sng" algn="ctr">
            <a:solidFill>
              <a:srgbClr val="4F81BD"/>
            </a:solidFill>
            <a:prstDash val="solid"/>
          </a:ln>
          <a:effectLst/>
        </p:spPr>
        <p:txBody>
          <a:bodyPr rtlCol="0" anchor="ctr"/>
          <a:lstStyle/>
          <a:p>
            <a:pPr marL="228600" marR="0" lvl="0" indent="-228600" algn="ctr" defTabSz="914363" eaLnBrk="1" fontAlgn="auto" latinLnBrk="0" hangingPunct="1">
              <a:lnSpc>
                <a:spcPct val="100000"/>
              </a:lnSpc>
              <a:spcBef>
                <a:spcPts val="0"/>
              </a:spcBef>
              <a:spcAft>
                <a:spcPts val="0"/>
              </a:spcAft>
              <a:buClrTx/>
              <a:buSzTx/>
              <a:buFontTx/>
              <a:buBlip>
                <a:blip r:embed="rId4"/>
              </a:buBlip>
              <a:tabLst/>
              <a:defRPr/>
            </a:pPr>
            <a:endParaRPr kumimoji="0" lang="es-ES" sz="1200" b="0" i="0" u="none" strike="noStrike" kern="0" cap="none" spc="0" normalizeH="0" baseline="0" noProof="0" dirty="0" err="1" smtClean="0">
              <a:ln>
                <a:noFill/>
              </a:ln>
              <a:solidFill>
                <a:sysClr val="windowText" lastClr="000000"/>
              </a:solidFill>
              <a:effectLst/>
              <a:uLnTx/>
              <a:uFillTx/>
              <a:latin typeface="Segoe UI"/>
              <a:ea typeface="+mn-ea"/>
              <a:cs typeface="+mn-cs"/>
            </a:endParaRPr>
          </a:p>
        </p:txBody>
      </p:sp>
      <p:sp>
        <p:nvSpPr>
          <p:cNvPr id="414" name="Rectangle 413"/>
          <p:cNvSpPr>
            <a:spLocks noChangeAspect="1"/>
          </p:cNvSpPr>
          <p:nvPr/>
        </p:nvSpPr>
        <p:spPr>
          <a:xfrm>
            <a:off x="2199970" y="1602320"/>
            <a:ext cx="130115" cy="248400"/>
          </a:xfrm>
          <a:prstGeom prst="rect">
            <a:avLst/>
          </a:prstGeom>
          <a:solidFill>
            <a:srgbClr val="4F81BD">
              <a:lumMod val="40000"/>
              <a:lumOff val="60000"/>
            </a:srgbClr>
          </a:solidFill>
          <a:ln w="25400" cap="flat" cmpd="sng" algn="ctr">
            <a:solidFill>
              <a:srgbClr val="4F81BD"/>
            </a:solidFill>
            <a:prstDash val="solid"/>
          </a:ln>
          <a:effectLst/>
        </p:spPr>
        <p:txBody>
          <a:bodyPr rtlCol="0" anchor="ctr"/>
          <a:lstStyle/>
          <a:p>
            <a:pPr marL="228600" marR="0" lvl="0" indent="-228600" algn="ctr" defTabSz="914363" eaLnBrk="1" fontAlgn="auto" latinLnBrk="0" hangingPunct="1">
              <a:lnSpc>
                <a:spcPct val="100000"/>
              </a:lnSpc>
              <a:spcBef>
                <a:spcPts val="0"/>
              </a:spcBef>
              <a:spcAft>
                <a:spcPts val="0"/>
              </a:spcAft>
              <a:buClrTx/>
              <a:buSzTx/>
              <a:buFontTx/>
              <a:buBlip>
                <a:blip r:embed="rId4"/>
              </a:buBlip>
              <a:tabLst/>
              <a:defRPr/>
            </a:pPr>
            <a:endParaRPr kumimoji="0" lang="es-ES" sz="1200" b="0" i="0" u="none" strike="noStrike" kern="0" cap="none" spc="0" normalizeH="0" baseline="0" noProof="0" dirty="0" err="1" smtClean="0">
              <a:ln>
                <a:noFill/>
              </a:ln>
              <a:solidFill>
                <a:sysClr val="windowText" lastClr="000000"/>
              </a:solidFill>
              <a:effectLst/>
              <a:uLnTx/>
              <a:uFillTx/>
              <a:latin typeface="Segoe UI"/>
              <a:ea typeface="+mn-ea"/>
              <a:cs typeface="+mn-cs"/>
            </a:endParaRPr>
          </a:p>
        </p:txBody>
      </p:sp>
      <p:sp>
        <p:nvSpPr>
          <p:cNvPr id="415" name="Rectangle 414"/>
          <p:cNvSpPr>
            <a:spLocks noChangeAspect="1"/>
          </p:cNvSpPr>
          <p:nvPr/>
        </p:nvSpPr>
        <p:spPr>
          <a:xfrm>
            <a:off x="2339752" y="1600889"/>
            <a:ext cx="130115" cy="248400"/>
          </a:xfrm>
          <a:prstGeom prst="rect">
            <a:avLst/>
          </a:prstGeom>
          <a:solidFill>
            <a:srgbClr val="4F81BD">
              <a:lumMod val="40000"/>
              <a:lumOff val="60000"/>
            </a:srgbClr>
          </a:solidFill>
          <a:ln w="25400" cap="flat" cmpd="sng" algn="ctr">
            <a:solidFill>
              <a:srgbClr val="4F81BD"/>
            </a:solidFill>
            <a:prstDash val="solid"/>
          </a:ln>
          <a:effectLst/>
        </p:spPr>
        <p:txBody>
          <a:bodyPr rtlCol="0" anchor="ctr"/>
          <a:lstStyle/>
          <a:p>
            <a:pPr marL="228600" marR="0" lvl="0" indent="-228600" algn="ctr" defTabSz="914363" eaLnBrk="1" fontAlgn="auto" latinLnBrk="0" hangingPunct="1">
              <a:lnSpc>
                <a:spcPct val="100000"/>
              </a:lnSpc>
              <a:spcBef>
                <a:spcPts val="0"/>
              </a:spcBef>
              <a:spcAft>
                <a:spcPts val="0"/>
              </a:spcAft>
              <a:buClrTx/>
              <a:buSzTx/>
              <a:buFontTx/>
              <a:buBlip>
                <a:blip r:embed="rId4"/>
              </a:buBlip>
              <a:tabLst/>
              <a:defRPr/>
            </a:pPr>
            <a:endParaRPr kumimoji="0" lang="es-ES" sz="1200" b="0" i="0" u="none" strike="noStrike" kern="0" cap="none" spc="0" normalizeH="0" baseline="0" noProof="0" dirty="0" err="1" smtClean="0">
              <a:ln>
                <a:noFill/>
              </a:ln>
              <a:solidFill>
                <a:sysClr val="windowText" lastClr="000000"/>
              </a:solidFill>
              <a:effectLst/>
              <a:uLnTx/>
              <a:uFillTx/>
              <a:latin typeface="Segoe UI"/>
              <a:ea typeface="+mn-ea"/>
              <a:cs typeface="+mn-cs"/>
            </a:endParaRPr>
          </a:p>
        </p:txBody>
      </p:sp>
      <p:sp>
        <p:nvSpPr>
          <p:cNvPr id="416" name="Rectangle 415"/>
          <p:cNvSpPr>
            <a:spLocks noChangeAspect="1"/>
          </p:cNvSpPr>
          <p:nvPr/>
        </p:nvSpPr>
        <p:spPr>
          <a:xfrm>
            <a:off x="2484482" y="1602756"/>
            <a:ext cx="130115" cy="248400"/>
          </a:xfrm>
          <a:prstGeom prst="rect">
            <a:avLst/>
          </a:prstGeom>
          <a:solidFill>
            <a:srgbClr val="4F81BD">
              <a:lumMod val="40000"/>
              <a:lumOff val="60000"/>
            </a:srgbClr>
          </a:solidFill>
          <a:ln w="25400" cap="flat" cmpd="sng" algn="ctr">
            <a:solidFill>
              <a:srgbClr val="4F81BD"/>
            </a:solidFill>
            <a:prstDash val="solid"/>
          </a:ln>
          <a:effectLst/>
        </p:spPr>
        <p:txBody>
          <a:bodyPr rtlCol="0" anchor="ctr"/>
          <a:lstStyle/>
          <a:p>
            <a:pPr marL="228600" marR="0" lvl="0" indent="-228600" algn="ctr" defTabSz="914363" eaLnBrk="1" fontAlgn="auto" latinLnBrk="0" hangingPunct="1">
              <a:lnSpc>
                <a:spcPct val="100000"/>
              </a:lnSpc>
              <a:spcBef>
                <a:spcPts val="0"/>
              </a:spcBef>
              <a:spcAft>
                <a:spcPts val="0"/>
              </a:spcAft>
              <a:buClrTx/>
              <a:buSzTx/>
              <a:buFontTx/>
              <a:buBlip>
                <a:blip r:embed="rId4"/>
              </a:buBlip>
              <a:tabLst/>
              <a:defRPr/>
            </a:pPr>
            <a:endParaRPr kumimoji="0" lang="es-ES" sz="1200" b="0" i="0" u="none" strike="noStrike" kern="0" cap="none" spc="0" normalizeH="0" baseline="0" noProof="0" dirty="0" err="1" smtClean="0">
              <a:ln>
                <a:noFill/>
              </a:ln>
              <a:solidFill>
                <a:sysClr val="windowText" lastClr="000000"/>
              </a:solidFill>
              <a:effectLst/>
              <a:uLnTx/>
              <a:uFillTx/>
              <a:latin typeface="Segoe UI"/>
              <a:ea typeface="+mn-ea"/>
              <a:cs typeface="+mn-cs"/>
            </a:endParaRPr>
          </a:p>
        </p:txBody>
      </p:sp>
      <p:sp>
        <p:nvSpPr>
          <p:cNvPr id="417" name="Rectangle 416"/>
          <p:cNvSpPr>
            <a:spLocks noChangeAspect="1"/>
          </p:cNvSpPr>
          <p:nvPr/>
        </p:nvSpPr>
        <p:spPr>
          <a:xfrm>
            <a:off x="2626562" y="1602320"/>
            <a:ext cx="130115" cy="248400"/>
          </a:xfrm>
          <a:prstGeom prst="rect">
            <a:avLst/>
          </a:prstGeom>
          <a:solidFill>
            <a:srgbClr val="4F81BD">
              <a:lumMod val="40000"/>
              <a:lumOff val="60000"/>
            </a:srgbClr>
          </a:solidFill>
          <a:ln w="25400" cap="flat" cmpd="sng" algn="ctr">
            <a:solidFill>
              <a:srgbClr val="4F81BD"/>
            </a:solidFill>
            <a:prstDash val="solid"/>
          </a:ln>
          <a:effectLst/>
        </p:spPr>
        <p:txBody>
          <a:bodyPr rtlCol="0" anchor="ctr"/>
          <a:lstStyle/>
          <a:p>
            <a:pPr marL="228600" marR="0" lvl="0" indent="-228600" algn="ctr" defTabSz="914363" eaLnBrk="1" fontAlgn="auto" latinLnBrk="0" hangingPunct="1">
              <a:lnSpc>
                <a:spcPct val="100000"/>
              </a:lnSpc>
              <a:spcBef>
                <a:spcPts val="0"/>
              </a:spcBef>
              <a:spcAft>
                <a:spcPts val="0"/>
              </a:spcAft>
              <a:buClrTx/>
              <a:buSzTx/>
              <a:buFontTx/>
              <a:buBlip>
                <a:blip r:embed="rId4"/>
              </a:buBlip>
              <a:tabLst/>
              <a:defRPr/>
            </a:pPr>
            <a:endParaRPr kumimoji="0" lang="es-ES" sz="1200" b="0" i="0" u="none" strike="noStrike" kern="0" cap="none" spc="0" normalizeH="0" baseline="0" noProof="0" dirty="0" err="1" smtClean="0">
              <a:ln>
                <a:noFill/>
              </a:ln>
              <a:solidFill>
                <a:sysClr val="windowText" lastClr="000000"/>
              </a:solidFill>
              <a:effectLst/>
              <a:uLnTx/>
              <a:uFillTx/>
              <a:latin typeface="Segoe UI"/>
              <a:ea typeface="+mn-ea"/>
              <a:cs typeface="+mn-cs"/>
            </a:endParaRPr>
          </a:p>
        </p:txBody>
      </p:sp>
      <p:sp>
        <p:nvSpPr>
          <p:cNvPr id="418" name="Rectangle 417"/>
          <p:cNvSpPr>
            <a:spLocks noChangeAspect="1"/>
          </p:cNvSpPr>
          <p:nvPr/>
        </p:nvSpPr>
        <p:spPr>
          <a:xfrm>
            <a:off x="2769439" y="1602320"/>
            <a:ext cx="130115" cy="248400"/>
          </a:xfrm>
          <a:prstGeom prst="rect">
            <a:avLst/>
          </a:prstGeom>
          <a:solidFill>
            <a:srgbClr val="4F81BD">
              <a:lumMod val="40000"/>
              <a:lumOff val="60000"/>
            </a:srgbClr>
          </a:solidFill>
          <a:ln w="25400" cap="flat" cmpd="sng" algn="ctr">
            <a:solidFill>
              <a:srgbClr val="4F81BD"/>
            </a:solidFill>
            <a:prstDash val="solid"/>
          </a:ln>
          <a:effectLst/>
        </p:spPr>
        <p:txBody>
          <a:bodyPr rtlCol="0" anchor="ctr"/>
          <a:lstStyle/>
          <a:p>
            <a:pPr marL="228600" marR="0" lvl="0" indent="-228600" algn="ctr" defTabSz="914363" eaLnBrk="1" fontAlgn="auto" latinLnBrk="0" hangingPunct="1">
              <a:lnSpc>
                <a:spcPct val="100000"/>
              </a:lnSpc>
              <a:spcBef>
                <a:spcPts val="0"/>
              </a:spcBef>
              <a:spcAft>
                <a:spcPts val="0"/>
              </a:spcAft>
              <a:buClrTx/>
              <a:buSzTx/>
              <a:buFontTx/>
              <a:buBlip>
                <a:blip r:embed="rId4"/>
              </a:buBlip>
              <a:tabLst/>
              <a:defRPr/>
            </a:pPr>
            <a:endParaRPr kumimoji="0" lang="es-ES" sz="1200" b="0" i="0" u="none" strike="noStrike" kern="0" cap="none" spc="0" normalizeH="0" baseline="0" noProof="0" dirty="0" err="1" smtClean="0">
              <a:ln>
                <a:noFill/>
              </a:ln>
              <a:solidFill>
                <a:sysClr val="windowText" lastClr="000000"/>
              </a:solidFill>
              <a:effectLst/>
              <a:uLnTx/>
              <a:uFillTx/>
              <a:latin typeface="Segoe UI"/>
              <a:ea typeface="+mn-ea"/>
              <a:cs typeface="+mn-cs"/>
            </a:endParaRPr>
          </a:p>
        </p:txBody>
      </p:sp>
      <p:sp>
        <p:nvSpPr>
          <p:cNvPr id="419" name="Rectangle 418"/>
          <p:cNvSpPr>
            <a:spLocks noChangeAspect="1"/>
          </p:cNvSpPr>
          <p:nvPr/>
        </p:nvSpPr>
        <p:spPr>
          <a:xfrm>
            <a:off x="2907554" y="1600889"/>
            <a:ext cx="130115" cy="248400"/>
          </a:xfrm>
          <a:prstGeom prst="rect">
            <a:avLst/>
          </a:prstGeom>
          <a:solidFill>
            <a:srgbClr val="4F81BD">
              <a:lumMod val="40000"/>
              <a:lumOff val="60000"/>
            </a:srgbClr>
          </a:solidFill>
          <a:ln w="25400" cap="flat" cmpd="sng" algn="ctr">
            <a:solidFill>
              <a:srgbClr val="4F81BD"/>
            </a:solidFill>
            <a:prstDash val="solid"/>
          </a:ln>
          <a:effectLst/>
        </p:spPr>
        <p:txBody>
          <a:bodyPr rtlCol="0" anchor="ctr"/>
          <a:lstStyle/>
          <a:p>
            <a:pPr marL="228600" marR="0" lvl="0" indent="-228600" algn="ctr" defTabSz="914363" eaLnBrk="1" fontAlgn="auto" latinLnBrk="0" hangingPunct="1">
              <a:lnSpc>
                <a:spcPct val="100000"/>
              </a:lnSpc>
              <a:spcBef>
                <a:spcPts val="0"/>
              </a:spcBef>
              <a:spcAft>
                <a:spcPts val="0"/>
              </a:spcAft>
              <a:buClrTx/>
              <a:buSzTx/>
              <a:buFontTx/>
              <a:buBlip>
                <a:blip r:embed="rId4"/>
              </a:buBlip>
              <a:tabLst/>
              <a:defRPr/>
            </a:pPr>
            <a:endParaRPr kumimoji="0" lang="es-ES" sz="1200" b="0" i="0" u="none" strike="noStrike" kern="0" cap="none" spc="0" normalizeH="0" baseline="0" noProof="0" dirty="0" err="1" smtClean="0">
              <a:ln>
                <a:noFill/>
              </a:ln>
              <a:solidFill>
                <a:sysClr val="windowText" lastClr="000000"/>
              </a:solidFill>
              <a:effectLst/>
              <a:uLnTx/>
              <a:uFillTx/>
              <a:latin typeface="Segoe UI"/>
              <a:ea typeface="+mn-ea"/>
              <a:cs typeface="+mn-cs"/>
            </a:endParaRPr>
          </a:p>
        </p:txBody>
      </p:sp>
      <p:sp>
        <p:nvSpPr>
          <p:cNvPr id="420" name="Rectangle 419"/>
          <p:cNvSpPr>
            <a:spLocks noChangeAspect="1"/>
          </p:cNvSpPr>
          <p:nvPr/>
        </p:nvSpPr>
        <p:spPr>
          <a:xfrm>
            <a:off x="3046462" y="1600889"/>
            <a:ext cx="130115" cy="248400"/>
          </a:xfrm>
          <a:prstGeom prst="rect">
            <a:avLst/>
          </a:prstGeom>
          <a:solidFill>
            <a:srgbClr val="4F81BD">
              <a:lumMod val="40000"/>
              <a:lumOff val="60000"/>
            </a:srgbClr>
          </a:solidFill>
          <a:ln w="25400" cap="flat" cmpd="sng" algn="ctr">
            <a:solidFill>
              <a:srgbClr val="4F81BD"/>
            </a:solidFill>
            <a:prstDash val="solid"/>
          </a:ln>
          <a:effectLst/>
        </p:spPr>
        <p:txBody>
          <a:bodyPr rtlCol="0" anchor="ctr"/>
          <a:lstStyle/>
          <a:p>
            <a:pPr marL="228600" marR="0" lvl="0" indent="-228600" algn="ctr" defTabSz="914363" eaLnBrk="1" fontAlgn="auto" latinLnBrk="0" hangingPunct="1">
              <a:lnSpc>
                <a:spcPct val="100000"/>
              </a:lnSpc>
              <a:spcBef>
                <a:spcPts val="0"/>
              </a:spcBef>
              <a:spcAft>
                <a:spcPts val="0"/>
              </a:spcAft>
              <a:buClrTx/>
              <a:buSzTx/>
              <a:buFontTx/>
              <a:buBlip>
                <a:blip r:embed="rId4"/>
              </a:buBlip>
              <a:tabLst/>
              <a:defRPr/>
            </a:pPr>
            <a:endParaRPr kumimoji="0" lang="es-ES" sz="1200" b="0" i="0" u="none" strike="noStrike" kern="0" cap="none" spc="0" normalizeH="0" baseline="0" noProof="0" dirty="0" err="1" smtClean="0">
              <a:ln>
                <a:noFill/>
              </a:ln>
              <a:solidFill>
                <a:sysClr val="windowText" lastClr="000000"/>
              </a:solidFill>
              <a:effectLst/>
              <a:uLnTx/>
              <a:uFillTx/>
              <a:latin typeface="Segoe UI"/>
              <a:ea typeface="+mn-ea"/>
              <a:cs typeface="+mn-cs"/>
            </a:endParaRPr>
          </a:p>
        </p:txBody>
      </p:sp>
      <p:sp>
        <p:nvSpPr>
          <p:cNvPr id="421" name="Rectangle 420"/>
          <p:cNvSpPr>
            <a:spLocks noChangeAspect="1"/>
          </p:cNvSpPr>
          <p:nvPr/>
        </p:nvSpPr>
        <p:spPr>
          <a:xfrm>
            <a:off x="3182989" y="1601806"/>
            <a:ext cx="130115" cy="248400"/>
          </a:xfrm>
          <a:prstGeom prst="rect">
            <a:avLst/>
          </a:prstGeom>
          <a:solidFill>
            <a:srgbClr val="4F81BD">
              <a:lumMod val="40000"/>
              <a:lumOff val="60000"/>
            </a:srgbClr>
          </a:solidFill>
          <a:ln w="25400" cap="flat" cmpd="sng" algn="ctr">
            <a:solidFill>
              <a:srgbClr val="4F81BD"/>
            </a:solidFill>
            <a:prstDash val="solid"/>
          </a:ln>
          <a:effectLst/>
        </p:spPr>
        <p:txBody>
          <a:bodyPr rtlCol="0" anchor="ctr"/>
          <a:lstStyle/>
          <a:p>
            <a:pPr marL="228600" marR="0" lvl="0" indent="-228600" algn="ctr" defTabSz="914363" eaLnBrk="1" fontAlgn="auto" latinLnBrk="0" hangingPunct="1">
              <a:lnSpc>
                <a:spcPct val="100000"/>
              </a:lnSpc>
              <a:spcBef>
                <a:spcPts val="0"/>
              </a:spcBef>
              <a:spcAft>
                <a:spcPts val="0"/>
              </a:spcAft>
              <a:buClrTx/>
              <a:buSzTx/>
              <a:buFontTx/>
              <a:buBlip>
                <a:blip r:embed="rId4"/>
              </a:buBlip>
              <a:tabLst/>
              <a:defRPr/>
            </a:pPr>
            <a:endParaRPr kumimoji="0" lang="es-ES" sz="1200" b="0" i="0" u="none" strike="noStrike" kern="0" cap="none" spc="0" normalizeH="0" baseline="0" noProof="0" dirty="0" err="1" smtClean="0">
              <a:ln>
                <a:noFill/>
              </a:ln>
              <a:solidFill>
                <a:sysClr val="windowText" lastClr="000000"/>
              </a:solidFill>
              <a:effectLst/>
              <a:uLnTx/>
              <a:uFillTx/>
              <a:latin typeface="Segoe UI"/>
              <a:ea typeface="+mn-ea"/>
              <a:cs typeface="+mn-cs"/>
            </a:endParaRPr>
          </a:p>
        </p:txBody>
      </p:sp>
      <p:sp>
        <p:nvSpPr>
          <p:cNvPr id="422" name="Rectangle 421"/>
          <p:cNvSpPr>
            <a:spLocks noChangeAspect="1"/>
          </p:cNvSpPr>
          <p:nvPr/>
        </p:nvSpPr>
        <p:spPr>
          <a:xfrm>
            <a:off x="3318723" y="1601806"/>
            <a:ext cx="130115" cy="248400"/>
          </a:xfrm>
          <a:prstGeom prst="rect">
            <a:avLst/>
          </a:prstGeom>
          <a:solidFill>
            <a:srgbClr val="4F81BD">
              <a:lumMod val="40000"/>
              <a:lumOff val="60000"/>
            </a:srgbClr>
          </a:solidFill>
          <a:ln w="25400" cap="flat" cmpd="sng" algn="ctr">
            <a:solidFill>
              <a:srgbClr val="4F81BD"/>
            </a:solidFill>
            <a:prstDash val="solid"/>
          </a:ln>
          <a:effectLst/>
        </p:spPr>
        <p:txBody>
          <a:bodyPr rtlCol="0" anchor="ctr"/>
          <a:lstStyle/>
          <a:p>
            <a:pPr marL="228600" marR="0" lvl="0" indent="-228600" algn="ctr" defTabSz="914363" eaLnBrk="1" fontAlgn="auto" latinLnBrk="0" hangingPunct="1">
              <a:lnSpc>
                <a:spcPct val="100000"/>
              </a:lnSpc>
              <a:spcBef>
                <a:spcPts val="0"/>
              </a:spcBef>
              <a:spcAft>
                <a:spcPts val="0"/>
              </a:spcAft>
              <a:buClrTx/>
              <a:buSzTx/>
              <a:buFontTx/>
              <a:buBlip>
                <a:blip r:embed="rId4"/>
              </a:buBlip>
              <a:tabLst/>
              <a:defRPr/>
            </a:pPr>
            <a:endParaRPr kumimoji="0" lang="es-ES" sz="1200" b="0" i="0" u="none" strike="noStrike" kern="0" cap="none" spc="0" normalizeH="0" baseline="0" noProof="0" dirty="0" err="1" smtClean="0">
              <a:ln>
                <a:noFill/>
              </a:ln>
              <a:solidFill>
                <a:sysClr val="windowText" lastClr="000000"/>
              </a:solidFill>
              <a:effectLst/>
              <a:uLnTx/>
              <a:uFillTx/>
              <a:latin typeface="Segoe UI"/>
              <a:ea typeface="+mn-ea"/>
              <a:cs typeface="+mn-cs"/>
            </a:endParaRPr>
          </a:p>
        </p:txBody>
      </p:sp>
      <p:sp>
        <p:nvSpPr>
          <p:cNvPr id="423" name="Rectangle 422"/>
          <p:cNvSpPr>
            <a:spLocks noChangeAspect="1"/>
          </p:cNvSpPr>
          <p:nvPr/>
        </p:nvSpPr>
        <p:spPr>
          <a:xfrm>
            <a:off x="3455250" y="1602756"/>
            <a:ext cx="130115" cy="248400"/>
          </a:xfrm>
          <a:prstGeom prst="rect">
            <a:avLst/>
          </a:prstGeom>
          <a:solidFill>
            <a:srgbClr val="4F81BD">
              <a:lumMod val="40000"/>
              <a:lumOff val="60000"/>
            </a:srgbClr>
          </a:solidFill>
          <a:ln w="25400" cap="flat" cmpd="sng" algn="ctr">
            <a:solidFill>
              <a:srgbClr val="4F81BD"/>
            </a:solidFill>
            <a:prstDash val="solid"/>
          </a:ln>
          <a:effectLst/>
        </p:spPr>
        <p:txBody>
          <a:bodyPr rtlCol="0" anchor="ctr"/>
          <a:lstStyle/>
          <a:p>
            <a:pPr marL="228600" marR="0" lvl="0" indent="-228600" algn="ctr" defTabSz="914363" eaLnBrk="1" fontAlgn="auto" latinLnBrk="0" hangingPunct="1">
              <a:lnSpc>
                <a:spcPct val="100000"/>
              </a:lnSpc>
              <a:spcBef>
                <a:spcPts val="0"/>
              </a:spcBef>
              <a:spcAft>
                <a:spcPts val="0"/>
              </a:spcAft>
              <a:buClrTx/>
              <a:buSzTx/>
              <a:buFontTx/>
              <a:buBlip>
                <a:blip r:embed="rId4"/>
              </a:buBlip>
              <a:tabLst/>
              <a:defRPr/>
            </a:pPr>
            <a:endParaRPr kumimoji="0" lang="es-ES" sz="1200" b="0" i="0" u="none" strike="noStrike" kern="0" cap="none" spc="0" normalizeH="0" baseline="0" noProof="0" dirty="0" err="1" smtClean="0">
              <a:ln>
                <a:noFill/>
              </a:ln>
              <a:solidFill>
                <a:sysClr val="windowText" lastClr="000000"/>
              </a:solidFill>
              <a:effectLst/>
              <a:uLnTx/>
              <a:uFillTx/>
              <a:latin typeface="Segoe UI"/>
              <a:ea typeface="+mn-ea"/>
              <a:cs typeface="+mn-cs"/>
            </a:endParaRPr>
          </a:p>
        </p:txBody>
      </p:sp>
      <p:sp>
        <p:nvSpPr>
          <p:cNvPr id="424" name="Rectangle 423"/>
          <p:cNvSpPr>
            <a:spLocks noChangeAspect="1"/>
          </p:cNvSpPr>
          <p:nvPr/>
        </p:nvSpPr>
        <p:spPr>
          <a:xfrm>
            <a:off x="3605122" y="1602756"/>
            <a:ext cx="130115" cy="248400"/>
          </a:xfrm>
          <a:prstGeom prst="rect">
            <a:avLst/>
          </a:prstGeom>
          <a:solidFill>
            <a:srgbClr val="4F81BD">
              <a:lumMod val="40000"/>
              <a:lumOff val="60000"/>
            </a:srgbClr>
          </a:solidFill>
          <a:ln w="25400" cap="flat" cmpd="sng" algn="ctr">
            <a:solidFill>
              <a:srgbClr val="4F81BD"/>
            </a:solidFill>
            <a:prstDash val="solid"/>
          </a:ln>
          <a:effectLst/>
        </p:spPr>
        <p:txBody>
          <a:bodyPr rtlCol="0" anchor="ctr"/>
          <a:lstStyle/>
          <a:p>
            <a:pPr marL="228600" marR="0" lvl="0" indent="-228600" algn="ctr" defTabSz="914363" eaLnBrk="1" fontAlgn="auto" latinLnBrk="0" hangingPunct="1">
              <a:lnSpc>
                <a:spcPct val="100000"/>
              </a:lnSpc>
              <a:spcBef>
                <a:spcPts val="0"/>
              </a:spcBef>
              <a:spcAft>
                <a:spcPts val="0"/>
              </a:spcAft>
              <a:buClrTx/>
              <a:buSzTx/>
              <a:buFontTx/>
              <a:buBlip>
                <a:blip r:embed="rId4"/>
              </a:buBlip>
              <a:tabLst/>
              <a:defRPr/>
            </a:pPr>
            <a:endParaRPr kumimoji="0" lang="es-ES" sz="1200" b="0" i="0" u="none" strike="noStrike" kern="0" cap="none" spc="0" normalizeH="0" baseline="0" noProof="0" dirty="0" err="1" smtClean="0">
              <a:ln>
                <a:noFill/>
              </a:ln>
              <a:solidFill>
                <a:sysClr val="windowText" lastClr="000000"/>
              </a:solidFill>
              <a:effectLst/>
              <a:uLnTx/>
              <a:uFillTx/>
              <a:latin typeface="Segoe UI"/>
              <a:ea typeface="+mn-ea"/>
              <a:cs typeface="+mn-cs"/>
            </a:endParaRPr>
          </a:p>
        </p:txBody>
      </p:sp>
      <p:sp>
        <p:nvSpPr>
          <p:cNvPr id="425" name="Rectangle 424"/>
          <p:cNvSpPr>
            <a:spLocks noChangeAspect="1"/>
          </p:cNvSpPr>
          <p:nvPr/>
        </p:nvSpPr>
        <p:spPr>
          <a:xfrm>
            <a:off x="1990982" y="2503163"/>
            <a:ext cx="157439" cy="300564"/>
          </a:xfrm>
          <a:prstGeom prst="rect">
            <a:avLst/>
          </a:prstGeom>
          <a:gradFill rotWithShape="1">
            <a:gsLst>
              <a:gs pos="0">
                <a:srgbClr val="FFE269">
                  <a:shade val="51000"/>
                  <a:satMod val="130000"/>
                </a:srgbClr>
              </a:gs>
              <a:gs pos="80000">
                <a:srgbClr val="FFE269">
                  <a:shade val="93000"/>
                  <a:satMod val="130000"/>
                </a:srgbClr>
              </a:gs>
              <a:gs pos="100000">
                <a:srgbClr val="FFE269">
                  <a:shade val="94000"/>
                  <a:satMod val="135000"/>
                </a:srgbClr>
              </a:gs>
            </a:gsLst>
            <a:lin ang="16200000" scaled="0"/>
          </a:gradFill>
          <a:ln w="9525" cap="flat" cmpd="sng" algn="ctr">
            <a:solidFill>
              <a:srgbClr val="FFE269">
                <a:shade val="95000"/>
                <a:satMod val="105000"/>
              </a:srgbClr>
            </a:solidFill>
            <a:prstDash val="solid"/>
          </a:ln>
          <a:effectLst>
            <a:outerShdw blurRad="40000" dist="23000" dir="5400000" rotWithShape="0">
              <a:srgbClr val="000000">
                <a:alpha val="35000"/>
              </a:srgbClr>
            </a:outerShdw>
          </a:effectLst>
        </p:spPr>
        <p:txBody>
          <a:bodyPr rtlCol="0" anchor="ctr"/>
          <a:lstStyle/>
          <a:p>
            <a:pPr marL="228600" marR="0" lvl="0" indent="-228600" algn="ctr" defTabSz="914363" eaLnBrk="1" fontAlgn="auto" latinLnBrk="0" hangingPunct="1">
              <a:lnSpc>
                <a:spcPct val="100000"/>
              </a:lnSpc>
              <a:spcBef>
                <a:spcPts val="0"/>
              </a:spcBef>
              <a:spcAft>
                <a:spcPts val="0"/>
              </a:spcAft>
              <a:buClrTx/>
              <a:buSzTx/>
              <a:buFontTx/>
              <a:buBlip>
                <a:blip r:embed="rId4"/>
              </a:buBlip>
              <a:tabLst/>
              <a:defRPr/>
            </a:pPr>
            <a:endParaRPr kumimoji="0" lang="es-ES" sz="1200" b="0" i="0" u="none" strike="noStrike" kern="0" cap="none" spc="0" normalizeH="0" baseline="0" noProof="0" dirty="0" err="1" smtClean="0">
              <a:ln>
                <a:noFill/>
              </a:ln>
              <a:solidFill>
                <a:sysClr val="windowText" lastClr="000000"/>
              </a:solidFill>
              <a:effectLst/>
              <a:uLnTx/>
              <a:uFillTx/>
              <a:latin typeface="Segoe UI"/>
              <a:ea typeface="+mn-ea"/>
              <a:cs typeface="+mn-cs"/>
            </a:endParaRPr>
          </a:p>
        </p:txBody>
      </p:sp>
      <p:sp>
        <p:nvSpPr>
          <p:cNvPr id="426" name="Rectangle 425"/>
          <p:cNvSpPr>
            <a:spLocks noChangeAspect="1"/>
          </p:cNvSpPr>
          <p:nvPr/>
        </p:nvSpPr>
        <p:spPr>
          <a:xfrm>
            <a:off x="2170214" y="3054543"/>
            <a:ext cx="157439" cy="300564"/>
          </a:xfrm>
          <a:prstGeom prst="rect">
            <a:avLst/>
          </a:prstGeom>
          <a:gradFill rotWithShape="1">
            <a:gsLst>
              <a:gs pos="0">
                <a:srgbClr val="FFE269">
                  <a:shade val="51000"/>
                  <a:satMod val="130000"/>
                </a:srgbClr>
              </a:gs>
              <a:gs pos="80000">
                <a:srgbClr val="FFE269">
                  <a:shade val="93000"/>
                  <a:satMod val="130000"/>
                </a:srgbClr>
              </a:gs>
              <a:gs pos="100000">
                <a:srgbClr val="FFE269">
                  <a:shade val="94000"/>
                  <a:satMod val="135000"/>
                </a:srgbClr>
              </a:gs>
            </a:gsLst>
            <a:lin ang="16200000" scaled="0"/>
          </a:gradFill>
          <a:ln w="9525" cap="flat" cmpd="sng" algn="ctr">
            <a:solidFill>
              <a:srgbClr val="FFE269">
                <a:shade val="95000"/>
                <a:satMod val="105000"/>
              </a:srgbClr>
            </a:solidFill>
            <a:prstDash val="solid"/>
          </a:ln>
          <a:effectLst>
            <a:outerShdw blurRad="40000" dist="23000" dir="5400000" rotWithShape="0">
              <a:srgbClr val="000000">
                <a:alpha val="35000"/>
              </a:srgbClr>
            </a:outerShdw>
          </a:effectLst>
        </p:spPr>
        <p:txBody>
          <a:bodyPr rtlCol="0" anchor="ctr"/>
          <a:lstStyle/>
          <a:p>
            <a:pPr marL="228600" marR="0" lvl="0" indent="-228600" algn="ctr" defTabSz="914363" eaLnBrk="1" fontAlgn="auto" latinLnBrk="0" hangingPunct="1">
              <a:lnSpc>
                <a:spcPct val="100000"/>
              </a:lnSpc>
              <a:spcBef>
                <a:spcPts val="0"/>
              </a:spcBef>
              <a:spcAft>
                <a:spcPts val="0"/>
              </a:spcAft>
              <a:buClrTx/>
              <a:buSzTx/>
              <a:buFontTx/>
              <a:buBlip>
                <a:blip r:embed="rId4"/>
              </a:buBlip>
              <a:tabLst/>
              <a:defRPr/>
            </a:pPr>
            <a:endParaRPr kumimoji="0" lang="es-ES" sz="1200" b="0" i="0" u="none" strike="noStrike" kern="0" cap="none" spc="0" normalizeH="0" baseline="0" noProof="0" dirty="0" err="1" smtClean="0">
              <a:ln>
                <a:noFill/>
              </a:ln>
              <a:solidFill>
                <a:sysClr val="windowText" lastClr="000000"/>
              </a:solidFill>
              <a:effectLst/>
              <a:uLnTx/>
              <a:uFillTx/>
              <a:latin typeface="Segoe UI"/>
              <a:ea typeface="+mn-ea"/>
              <a:cs typeface="+mn-cs"/>
            </a:endParaRPr>
          </a:p>
        </p:txBody>
      </p:sp>
      <p:sp>
        <p:nvSpPr>
          <p:cNvPr id="427" name="Rectangle 426"/>
          <p:cNvSpPr>
            <a:spLocks noChangeAspect="1"/>
          </p:cNvSpPr>
          <p:nvPr/>
        </p:nvSpPr>
        <p:spPr>
          <a:xfrm>
            <a:off x="2343255" y="3053107"/>
            <a:ext cx="157439" cy="300564"/>
          </a:xfrm>
          <a:prstGeom prst="rect">
            <a:avLst/>
          </a:prstGeom>
          <a:gradFill rotWithShape="1">
            <a:gsLst>
              <a:gs pos="0">
                <a:srgbClr val="FFE269">
                  <a:shade val="51000"/>
                  <a:satMod val="130000"/>
                </a:srgbClr>
              </a:gs>
              <a:gs pos="80000">
                <a:srgbClr val="FFE269">
                  <a:shade val="93000"/>
                  <a:satMod val="130000"/>
                </a:srgbClr>
              </a:gs>
              <a:gs pos="100000">
                <a:srgbClr val="FFE269">
                  <a:shade val="94000"/>
                  <a:satMod val="135000"/>
                </a:srgbClr>
              </a:gs>
            </a:gsLst>
            <a:lin ang="16200000" scaled="0"/>
          </a:gradFill>
          <a:ln w="9525" cap="flat" cmpd="sng" algn="ctr">
            <a:solidFill>
              <a:srgbClr val="FFE269">
                <a:shade val="95000"/>
                <a:satMod val="105000"/>
              </a:srgbClr>
            </a:solidFill>
            <a:prstDash val="solid"/>
          </a:ln>
          <a:effectLst>
            <a:outerShdw blurRad="40000" dist="23000" dir="5400000" rotWithShape="0">
              <a:srgbClr val="000000">
                <a:alpha val="35000"/>
              </a:srgbClr>
            </a:outerShdw>
          </a:effectLst>
        </p:spPr>
        <p:txBody>
          <a:bodyPr rtlCol="0" anchor="ctr"/>
          <a:lstStyle/>
          <a:p>
            <a:pPr marL="228600" marR="0" lvl="0" indent="-228600" algn="ctr" defTabSz="914363" eaLnBrk="1" fontAlgn="auto" latinLnBrk="0" hangingPunct="1">
              <a:lnSpc>
                <a:spcPct val="100000"/>
              </a:lnSpc>
              <a:spcBef>
                <a:spcPts val="0"/>
              </a:spcBef>
              <a:spcAft>
                <a:spcPts val="0"/>
              </a:spcAft>
              <a:buClrTx/>
              <a:buSzTx/>
              <a:buFontTx/>
              <a:buBlip>
                <a:blip r:embed="rId4"/>
              </a:buBlip>
              <a:tabLst/>
              <a:defRPr/>
            </a:pPr>
            <a:endParaRPr kumimoji="0" lang="es-ES" sz="1200" b="0" i="0" u="none" strike="noStrike" kern="0" cap="none" spc="0" normalizeH="0" baseline="0" noProof="0" dirty="0" err="1" smtClean="0">
              <a:ln>
                <a:noFill/>
              </a:ln>
              <a:solidFill>
                <a:sysClr val="windowText" lastClr="000000"/>
              </a:solidFill>
              <a:effectLst/>
              <a:uLnTx/>
              <a:uFillTx/>
              <a:latin typeface="Segoe UI"/>
              <a:ea typeface="+mn-ea"/>
              <a:cs typeface="+mn-cs"/>
            </a:endParaRPr>
          </a:p>
        </p:txBody>
      </p:sp>
      <p:sp>
        <p:nvSpPr>
          <p:cNvPr id="428" name="Rectangle 427"/>
          <p:cNvSpPr>
            <a:spLocks noChangeAspect="1"/>
          </p:cNvSpPr>
          <p:nvPr/>
        </p:nvSpPr>
        <p:spPr>
          <a:xfrm>
            <a:off x="2344430" y="3626638"/>
            <a:ext cx="157439" cy="300564"/>
          </a:xfrm>
          <a:prstGeom prst="rect">
            <a:avLst/>
          </a:prstGeom>
          <a:gradFill rotWithShape="1">
            <a:gsLst>
              <a:gs pos="0">
                <a:srgbClr val="FFE269">
                  <a:shade val="51000"/>
                  <a:satMod val="130000"/>
                </a:srgbClr>
              </a:gs>
              <a:gs pos="80000">
                <a:srgbClr val="FFE269">
                  <a:shade val="93000"/>
                  <a:satMod val="130000"/>
                </a:srgbClr>
              </a:gs>
              <a:gs pos="100000">
                <a:srgbClr val="FFE269">
                  <a:shade val="94000"/>
                  <a:satMod val="135000"/>
                </a:srgbClr>
              </a:gs>
            </a:gsLst>
            <a:lin ang="16200000" scaled="0"/>
          </a:gradFill>
          <a:ln w="9525" cap="flat" cmpd="sng" algn="ctr">
            <a:solidFill>
              <a:srgbClr val="FFE269">
                <a:shade val="95000"/>
                <a:satMod val="105000"/>
              </a:srgbClr>
            </a:solidFill>
            <a:prstDash val="solid"/>
          </a:ln>
          <a:effectLst>
            <a:outerShdw blurRad="40000" dist="23000" dir="5400000" rotWithShape="0">
              <a:srgbClr val="000000">
                <a:alpha val="35000"/>
              </a:srgbClr>
            </a:outerShdw>
          </a:effectLst>
        </p:spPr>
        <p:txBody>
          <a:bodyPr rtlCol="0" anchor="ctr"/>
          <a:lstStyle/>
          <a:p>
            <a:pPr marL="228600" marR="0" lvl="0" indent="-228600" algn="ctr" defTabSz="914363" eaLnBrk="1" fontAlgn="auto" latinLnBrk="0" hangingPunct="1">
              <a:lnSpc>
                <a:spcPct val="100000"/>
              </a:lnSpc>
              <a:spcBef>
                <a:spcPts val="0"/>
              </a:spcBef>
              <a:spcAft>
                <a:spcPts val="0"/>
              </a:spcAft>
              <a:buClrTx/>
              <a:buSzTx/>
              <a:buFontTx/>
              <a:buBlip>
                <a:blip r:embed="rId4"/>
              </a:buBlip>
              <a:tabLst/>
              <a:defRPr/>
            </a:pPr>
            <a:endParaRPr kumimoji="0" lang="es-ES" sz="1200" b="0" i="0" u="none" strike="noStrike" kern="0" cap="none" spc="0" normalizeH="0" baseline="0" noProof="0" dirty="0" err="1" smtClean="0">
              <a:ln>
                <a:noFill/>
              </a:ln>
              <a:solidFill>
                <a:sysClr val="windowText" lastClr="000000"/>
              </a:solidFill>
              <a:effectLst/>
              <a:uLnTx/>
              <a:uFillTx/>
              <a:latin typeface="Segoe UI"/>
              <a:ea typeface="+mn-ea"/>
              <a:cs typeface="+mn-cs"/>
            </a:endParaRPr>
          </a:p>
        </p:txBody>
      </p:sp>
      <p:sp>
        <p:nvSpPr>
          <p:cNvPr id="429" name="Rectangle 428"/>
          <p:cNvSpPr>
            <a:spLocks noChangeAspect="1"/>
          </p:cNvSpPr>
          <p:nvPr/>
        </p:nvSpPr>
        <p:spPr>
          <a:xfrm>
            <a:off x="2525128" y="3627229"/>
            <a:ext cx="157439" cy="300564"/>
          </a:xfrm>
          <a:prstGeom prst="rect">
            <a:avLst/>
          </a:prstGeom>
          <a:gradFill rotWithShape="1">
            <a:gsLst>
              <a:gs pos="0">
                <a:srgbClr val="FFE269">
                  <a:shade val="51000"/>
                  <a:satMod val="130000"/>
                </a:srgbClr>
              </a:gs>
              <a:gs pos="80000">
                <a:srgbClr val="FFE269">
                  <a:shade val="93000"/>
                  <a:satMod val="130000"/>
                </a:srgbClr>
              </a:gs>
              <a:gs pos="100000">
                <a:srgbClr val="FFE269">
                  <a:shade val="94000"/>
                  <a:satMod val="135000"/>
                </a:srgbClr>
              </a:gs>
            </a:gsLst>
            <a:lin ang="16200000" scaled="0"/>
          </a:gradFill>
          <a:ln w="9525" cap="flat" cmpd="sng" algn="ctr">
            <a:solidFill>
              <a:srgbClr val="FFE269">
                <a:shade val="95000"/>
                <a:satMod val="105000"/>
              </a:srgbClr>
            </a:solidFill>
            <a:prstDash val="solid"/>
          </a:ln>
          <a:effectLst>
            <a:outerShdw blurRad="40000" dist="23000" dir="5400000" rotWithShape="0">
              <a:srgbClr val="000000">
                <a:alpha val="35000"/>
              </a:srgbClr>
            </a:outerShdw>
          </a:effectLst>
        </p:spPr>
        <p:txBody>
          <a:bodyPr rtlCol="0" anchor="ctr"/>
          <a:lstStyle/>
          <a:p>
            <a:pPr marL="228600" marR="0" lvl="0" indent="-228600" algn="ctr" defTabSz="914363" eaLnBrk="1" fontAlgn="auto" latinLnBrk="0" hangingPunct="1">
              <a:lnSpc>
                <a:spcPct val="100000"/>
              </a:lnSpc>
              <a:spcBef>
                <a:spcPts val="0"/>
              </a:spcBef>
              <a:spcAft>
                <a:spcPts val="0"/>
              </a:spcAft>
              <a:buClrTx/>
              <a:buSzTx/>
              <a:buFontTx/>
              <a:buBlip>
                <a:blip r:embed="rId4"/>
              </a:buBlip>
              <a:tabLst/>
              <a:defRPr/>
            </a:pPr>
            <a:endParaRPr kumimoji="0" lang="es-ES" sz="1200" b="0" i="0" u="none" strike="noStrike" kern="0" cap="none" spc="0" normalizeH="0" baseline="0" noProof="0" dirty="0" err="1" smtClean="0">
              <a:ln>
                <a:noFill/>
              </a:ln>
              <a:solidFill>
                <a:sysClr val="windowText" lastClr="000000"/>
              </a:solidFill>
              <a:effectLst/>
              <a:uLnTx/>
              <a:uFillTx/>
              <a:latin typeface="Segoe UI"/>
              <a:ea typeface="+mn-ea"/>
              <a:cs typeface="+mn-cs"/>
            </a:endParaRPr>
          </a:p>
        </p:txBody>
      </p:sp>
      <p:sp>
        <p:nvSpPr>
          <p:cNvPr id="430" name="Rectangle 429"/>
          <p:cNvSpPr>
            <a:spLocks noChangeAspect="1"/>
          </p:cNvSpPr>
          <p:nvPr/>
        </p:nvSpPr>
        <p:spPr>
          <a:xfrm>
            <a:off x="1981304" y="3623525"/>
            <a:ext cx="157439" cy="300564"/>
          </a:xfrm>
          <a:prstGeom prst="rect">
            <a:avLst/>
          </a:prstGeom>
          <a:gradFill rotWithShape="1">
            <a:gsLst>
              <a:gs pos="0">
                <a:srgbClr val="FFE269">
                  <a:shade val="51000"/>
                  <a:satMod val="130000"/>
                </a:srgbClr>
              </a:gs>
              <a:gs pos="80000">
                <a:srgbClr val="FFE269">
                  <a:shade val="93000"/>
                  <a:satMod val="130000"/>
                </a:srgbClr>
              </a:gs>
              <a:gs pos="100000">
                <a:srgbClr val="FFE269">
                  <a:shade val="94000"/>
                  <a:satMod val="135000"/>
                </a:srgbClr>
              </a:gs>
            </a:gsLst>
            <a:lin ang="16200000" scaled="0"/>
          </a:gradFill>
          <a:ln w="9525" cap="flat" cmpd="sng" algn="ctr">
            <a:solidFill>
              <a:srgbClr val="FFE269">
                <a:shade val="95000"/>
                <a:satMod val="105000"/>
              </a:srgbClr>
            </a:solidFill>
            <a:prstDash val="solid"/>
          </a:ln>
          <a:effectLst>
            <a:outerShdw blurRad="40000" dist="23000" dir="5400000" rotWithShape="0">
              <a:srgbClr val="000000">
                <a:alpha val="35000"/>
              </a:srgbClr>
            </a:outerShdw>
          </a:effectLst>
        </p:spPr>
        <p:txBody>
          <a:bodyPr rtlCol="0" anchor="ctr"/>
          <a:lstStyle/>
          <a:p>
            <a:pPr marL="228600" marR="0" lvl="0" indent="-228600" algn="ctr" defTabSz="914363" eaLnBrk="1" fontAlgn="auto" latinLnBrk="0" hangingPunct="1">
              <a:lnSpc>
                <a:spcPct val="100000"/>
              </a:lnSpc>
              <a:spcBef>
                <a:spcPts val="0"/>
              </a:spcBef>
              <a:spcAft>
                <a:spcPts val="0"/>
              </a:spcAft>
              <a:buClrTx/>
              <a:buSzTx/>
              <a:buFontTx/>
              <a:buBlip>
                <a:blip r:embed="rId4"/>
              </a:buBlip>
              <a:tabLst/>
              <a:defRPr/>
            </a:pPr>
            <a:endParaRPr kumimoji="0" lang="es-ES" sz="1200" b="0" i="0" u="none" strike="noStrike" kern="0" cap="none" spc="0" normalizeH="0" baseline="0" noProof="0" dirty="0" err="1" smtClean="0">
              <a:ln>
                <a:noFill/>
              </a:ln>
              <a:solidFill>
                <a:sysClr val="windowText" lastClr="000000"/>
              </a:solidFill>
              <a:effectLst/>
              <a:uLnTx/>
              <a:uFillTx/>
              <a:latin typeface="Segoe UI"/>
              <a:ea typeface="+mn-ea"/>
              <a:cs typeface="+mn-cs"/>
            </a:endParaRPr>
          </a:p>
        </p:txBody>
      </p:sp>
      <p:sp>
        <p:nvSpPr>
          <p:cNvPr id="431" name="Rectangle 430"/>
          <p:cNvSpPr>
            <a:spLocks noChangeAspect="1"/>
          </p:cNvSpPr>
          <p:nvPr/>
        </p:nvSpPr>
        <p:spPr>
          <a:xfrm>
            <a:off x="2165956" y="3624847"/>
            <a:ext cx="157439" cy="300564"/>
          </a:xfrm>
          <a:prstGeom prst="rect">
            <a:avLst/>
          </a:prstGeom>
          <a:gradFill rotWithShape="1">
            <a:gsLst>
              <a:gs pos="0">
                <a:srgbClr val="FFE269">
                  <a:shade val="51000"/>
                  <a:satMod val="130000"/>
                </a:srgbClr>
              </a:gs>
              <a:gs pos="80000">
                <a:srgbClr val="FFE269">
                  <a:shade val="93000"/>
                  <a:satMod val="130000"/>
                </a:srgbClr>
              </a:gs>
              <a:gs pos="100000">
                <a:srgbClr val="FFE269">
                  <a:shade val="94000"/>
                  <a:satMod val="135000"/>
                </a:srgbClr>
              </a:gs>
            </a:gsLst>
            <a:lin ang="16200000" scaled="0"/>
          </a:gradFill>
          <a:ln w="9525" cap="flat" cmpd="sng" algn="ctr">
            <a:solidFill>
              <a:srgbClr val="FFE269">
                <a:shade val="95000"/>
                <a:satMod val="105000"/>
              </a:srgbClr>
            </a:solidFill>
            <a:prstDash val="solid"/>
          </a:ln>
          <a:effectLst>
            <a:outerShdw blurRad="40000" dist="23000" dir="5400000" rotWithShape="0">
              <a:srgbClr val="000000">
                <a:alpha val="35000"/>
              </a:srgbClr>
            </a:outerShdw>
          </a:effectLst>
        </p:spPr>
        <p:txBody>
          <a:bodyPr rtlCol="0" anchor="ctr"/>
          <a:lstStyle/>
          <a:p>
            <a:pPr marL="228600" marR="0" lvl="0" indent="-228600" algn="ctr" defTabSz="914363" eaLnBrk="1" fontAlgn="auto" latinLnBrk="0" hangingPunct="1">
              <a:lnSpc>
                <a:spcPct val="100000"/>
              </a:lnSpc>
              <a:spcBef>
                <a:spcPts val="0"/>
              </a:spcBef>
              <a:spcAft>
                <a:spcPts val="0"/>
              </a:spcAft>
              <a:buClrTx/>
              <a:buSzTx/>
              <a:buFontTx/>
              <a:buBlip>
                <a:blip r:embed="rId4"/>
              </a:buBlip>
              <a:tabLst/>
              <a:defRPr/>
            </a:pPr>
            <a:endParaRPr kumimoji="0" lang="es-ES" sz="1200" b="0" i="0" u="none" strike="noStrike" kern="0" cap="none" spc="0" normalizeH="0" baseline="0" noProof="0" dirty="0" err="1" smtClean="0">
              <a:ln>
                <a:noFill/>
              </a:ln>
              <a:solidFill>
                <a:sysClr val="windowText" lastClr="000000"/>
              </a:solidFill>
              <a:effectLst/>
              <a:uLnTx/>
              <a:uFillTx/>
              <a:latin typeface="Segoe UI"/>
              <a:ea typeface="+mn-ea"/>
              <a:cs typeface="+mn-cs"/>
            </a:endParaRPr>
          </a:p>
        </p:txBody>
      </p:sp>
      <p:sp>
        <p:nvSpPr>
          <p:cNvPr id="432" name="Rectangle 431"/>
          <p:cNvSpPr>
            <a:spLocks noChangeAspect="1"/>
          </p:cNvSpPr>
          <p:nvPr/>
        </p:nvSpPr>
        <p:spPr>
          <a:xfrm>
            <a:off x="2522642" y="3052955"/>
            <a:ext cx="157439" cy="300564"/>
          </a:xfrm>
          <a:prstGeom prst="rect">
            <a:avLst/>
          </a:prstGeom>
          <a:gradFill rotWithShape="1">
            <a:gsLst>
              <a:gs pos="0">
                <a:srgbClr val="FFE269">
                  <a:shade val="51000"/>
                  <a:satMod val="130000"/>
                </a:srgbClr>
              </a:gs>
              <a:gs pos="80000">
                <a:srgbClr val="FFE269">
                  <a:shade val="93000"/>
                  <a:satMod val="130000"/>
                </a:srgbClr>
              </a:gs>
              <a:gs pos="100000">
                <a:srgbClr val="FFE269">
                  <a:shade val="94000"/>
                  <a:satMod val="135000"/>
                </a:srgbClr>
              </a:gs>
            </a:gsLst>
            <a:lin ang="16200000" scaled="0"/>
          </a:gradFill>
          <a:ln w="9525" cap="flat" cmpd="sng" algn="ctr">
            <a:solidFill>
              <a:srgbClr val="FFE269">
                <a:shade val="95000"/>
                <a:satMod val="105000"/>
              </a:srgbClr>
            </a:solidFill>
            <a:prstDash val="solid"/>
          </a:ln>
          <a:effectLst>
            <a:outerShdw blurRad="40000" dist="23000" dir="5400000" rotWithShape="0">
              <a:srgbClr val="000000">
                <a:alpha val="35000"/>
              </a:srgbClr>
            </a:outerShdw>
          </a:effectLst>
        </p:spPr>
        <p:txBody>
          <a:bodyPr rtlCol="0" anchor="ctr"/>
          <a:lstStyle/>
          <a:p>
            <a:pPr marL="228600" marR="0" lvl="0" indent="-228600" algn="ctr" defTabSz="914363" eaLnBrk="1" fontAlgn="auto" latinLnBrk="0" hangingPunct="1">
              <a:lnSpc>
                <a:spcPct val="100000"/>
              </a:lnSpc>
              <a:spcBef>
                <a:spcPts val="0"/>
              </a:spcBef>
              <a:spcAft>
                <a:spcPts val="0"/>
              </a:spcAft>
              <a:buClrTx/>
              <a:buSzTx/>
              <a:buFontTx/>
              <a:buBlip>
                <a:blip r:embed="rId4"/>
              </a:buBlip>
              <a:tabLst/>
              <a:defRPr/>
            </a:pPr>
            <a:endParaRPr kumimoji="0" lang="es-ES" sz="1200" b="0" i="0" u="none" strike="noStrike" kern="0" cap="none" spc="0" normalizeH="0" baseline="0" noProof="0" dirty="0" err="1" smtClean="0">
              <a:ln>
                <a:noFill/>
              </a:ln>
              <a:solidFill>
                <a:sysClr val="windowText" lastClr="000000"/>
              </a:solidFill>
              <a:effectLst/>
              <a:uLnTx/>
              <a:uFillTx/>
              <a:latin typeface="Segoe UI"/>
              <a:ea typeface="+mn-ea"/>
              <a:cs typeface="+mn-cs"/>
            </a:endParaRPr>
          </a:p>
        </p:txBody>
      </p:sp>
      <p:sp>
        <p:nvSpPr>
          <p:cNvPr id="433" name="Rectangle 432"/>
          <p:cNvSpPr>
            <a:spLocks noChangeAspect="1"/>
          </p:cNvSpPr>
          <p:nvPr/>
        </p:nvSpPr>
        <p:spPr>
          <a:xfrm>
            <a:off x="1990826" y="3052773"/>
            <a:ext cx="157439" cy="300564"/>
          </a:xfrm>
          <a:prstGeom prst="rect">
            <a:avLst/>
          </a:prstGeom>
          <a:gradFill rotWithShape="1">
            <a:gsLst>
              <a:gs pos="0">
                <a:srgbClr val="FFE269">
                  <a:shade val="51000"/>
                  <a:satMod val="130000"/>
                </a:srgbClr>
              </a:gs>
              <a:gs pos="80000">
                <a:srgbClr val="FFE269">
                  <a:shade val="93000"/>
                  <a:satMod val="130000"/>
                </a:srgbClr>
              </a:gs>
              <a:gs pos="100000">
                <a:srgbClr val="FFE269">
                  <a:shade val="94000"/>
                  <a:satMod val="135000"/>
                </a:srgbClr>
              </a:gs>
            </a:gsLst>
            <a:lin ang="16200000" scaled="0"/>
          </a:gradFill>
          <a:ln w="9525" cap="flat" cmpd="sng" algn="ctr">
            <a:solidFill>
              <a:srgbClr val="FFE269">
                <a:shade val="95000"/>
                <a:satMod val="105000"/>
              </a:srgbClr>
            </a:solidFill>
            <a:prstDash val="solid"/>
          </a:ln>
          <a:effectLst>
            <a:outerShdw blurRad="40000" dist="23000" dir="5400000" rotWithShape="0">
              <a:srgbClr val="000000">
                <a:alpha val="35000"/>
              </a:srgbClr>
            </a:outerShdw>
          </a:effectLst>
        </p:spPr>
        <p:txBody>
          <a:bodyPr rtlCol="0" anchor="ctr"/>
          <a:lstStyle/>
          <a:p>
            <a:pPr marL="228600" marR="0" lvl="0" indent="-228600" algn="ctr" defTabSz="914363" eaLnBrk="1" fontAlgn="auto" latinLnBrk="0" hangingPunct="1">
              <a:lnSpc>
                <a:spcPct val="100000"/>
              </a:lnSpc>
              <a:spcBef>
                <a:spcPts val="0"/>
              </a:spcBef>
              <a:spcAft>
                <a:spcPts val="0"/>
              </a:spcAft>
              <a:buClrTx/>
              <a:buSzTx/>
              <a:buFontTx/>
              <a:buBlip>
                <a:blip r:embed="rId4"/>
              </a:buBlip>
              <a:tabLst/>
              <a:defRPr/>
            </a:pPr>
            <a:endParaRPr kumimoji="0" lang="es-ES" sz="1200" b="0" i="0" u="none" strike="noStrike" kern="0" cap="none" spc="0" normalizeH="0" baseline="0" noProof="0" dirty="0" err="1" smtClean="0">
              <a:ln>
                <a:noFill/>
              </a:ln>
              <a:solidFill>
                <a:sysClr val="windowText" lastClr="000000"/>
              </a:solidFill>
              <a:effectLst/>
              <a:uLnTx/>
              <a:uFillTx/>
              <a:latin typeface="Segoe UI"/>
              <a:ea typeface="+mn-ea"/>
              <a:cs typeface="+mn-cs"/>
            </a:endParaRPr>
          </a:p>
        </p:txBody>
      </p:sp>
      <p:sp>
        <p:nvSpPr>
          <p:cNvPr id="434" name="Rectangle 433"/>
          <p:cNvSpPr>
            <a:spLocks noChangeAspect="1"/>
          </p:cNvSpPr>
          <p:nvPr/>
        </p:nvSpPr>
        <p:spPr>
          <a:xfrm>
            <a:off x="2185949" y="4191221"/>
            <a:ext cx="157439" cy="300564"/>
          </a:xfrm>
          <a:prstGeom prst="rect">
            <a:avLst/>
          </a:prstGeom>
          <a:gradFill rotWithShape="1">
            <a:gsLst>
              <a:gs pos="0">
                <a:srgbClr val="FFE269">
                  <a:shade val="51000"/>
                  <a:satMod val="130000"/>
                </a:srgbClr>
              </a:gs>
              <a:gs pos="80000">
                <a:srgbClr val="FFE269">
                  <a:shade val="93000"/>
                  <a:satMod val="130000"/>
                </a:srgbClr>
              </a:gs>
              <a:gs pos="100000">
                <a:srgbClr val="FFE269">
                  <a:shade val="94000"/>
                  <a:satMod val="135000"/>
                </a:srgbClr>
              </a:gs>
            </a:gsLst>
            <a:lin ang="16200000" scaled="0"/>
          </a:gradFill>
          <a:ln w="9525" cap="flat" cmpd="sng" algn="ctr">
            <a:solidFill>
              <a:srgbClr val="FFE269">
                <a:shade val="95000"/>
                <a:satMod val="105000"/>
              </a:srgbClr>
            </a:solidFill>
            <a:prstDash val="solid"/>
          </a:ln>
          <a:effectLst>
            <a:outerShdw blurRad="40000" dist="23000" dir="5400000" rotWithShape="0">
              <a:srgbClr val="000000">
                <a:alpha val="35000"/>
              </a:srgbClr>
            </a:outerShdw>
          </a:effectLst>
        </p:spPr>
        <p:txBody>
          <a:bodyPr rtlCol="0" anchor="ctr"/>
          <a:lstStyle/>
          <a:p>
            <a:pPr marL="228600" marR="0" lvl="0" indent="-228600" algn="ctr" defTabSz="914363" eaLnBrk="1" fontAlgn="auto" latinLnBrk="0" hangingPunct="1">
              <a:lnSpc>
                <a:spcPct val="100000"/>
              </a:lnSpc>
              <a:spcBef>
                <a:spcPts val="0"/>
              </a:spcBef>
              <a:spcAft>
                <a:spcPts val="0"/>
              </a:spcAft>
              <a:buClrTx/>
              <a:buSzTx/>
              <a:buFontTx/>
              <a:buBlip>
                <a:blip r:embed="rId4"/>
              </a:buBlip>
              <a:tabLst/>
              <a:defRPr/>
            </a:pPr>
            <a:endParaRPr kumimoji="0" lang="es-ES" sz="1200" b="0" i="0" u="none" strike="noStrike" kern="0" cap="none" spc="0" normalizeH="0" baseline="0" noProof="0" dirty="0" err="1" smtClean="0">
              <a:ln>
                <a:noFill/>
              </a:ln>
              <a:solidFill>
                <a:sysClr val="windowText" lastClr="000000"/>
              </a:solidFill>
              <a:effectLst/>
              <a:uLnTx/>
              <a:uFillTx/>
              <a:latin typeface="Segoe UI"/>
              <a:ea typeface="+mn-ea"/>
              <a:cs typeface="+mn-cs"/>
            </a:endParaRPr>
          </a:p>
        </p:txBody>
      </p:sp>
      <p:sp>
        <p:nvSpPr>
          <p:cNvPr id="435" name="Rectangle 434"/>
          <p:cNvSpPr>
            <a:spLocks noChangeAspect="1"/>
          </p:cNvSpPr>
          <p:nvPr/>
        </p:nvSpPr>
        <p:spPr>
          <a:xfrm>
            <a:off x="3675271" y="4186406"/>
            <a:ext cx="157439" cy="300564"/>
          </a:xfrm>
          <a:prstGeom prst="rect">
            <a:avLst/>
          </a:prstGeom>
          <a:gradFill rotWithShape="1">
            <a:gsLst>
              <a:gs pos="0">
                <a:srgbClr val="FFE269">
                  <a:shade val="51000"/>
                  <a:satMod val="130000"/>
                </a:srgbClr>
              </a:gs>
              <a:gs pos="80000">
                <a:srgbClr val="FFE269">
                  <a:shade val="93000"/>
                  <a:satMod val="130000"/>
                </a:srgbClr>
              </a:gs>
              <a:gs pos="100000">
                <a:srgbClr val="FFE269">
                  <a:shade val="94000"/>
                  <a:satMod val="135000"/>
                </a:srgbClr>
              </a:gs>
            </a:gsLst>
            <a:lin ang="16200000" scaled="0"/>
          </a:gradFill>
          <a:ln w="9525" cap="flat" cmpd="sng" algn="ctr">
            <a:solidFill>
              <a:srgbClr val="FFE269">
                <a:shade val="95000"/>
                <a:satMod val="105000"/>
              </a:srgbClr>
            </a:solidFill>
            <a:prstDash val="solid"/>
          </a:ln>
          <a:effectLst>
            <a:outerShdw blurRad="40000" dist="23000" dir="5400000" rotWithShape="0">
              <a:srgbClr val="000000">
                <a:alpha val="35000"/>
              </a:srgbClr>
            </a:outerShdw>
          </a:effectLst>
        </p:spPr>
        <p:txBody>
          <a:bodyPr rtlCol="0" anchor="ctr"/>
          <a:lstStyle/>
          <a:p>
            <a:pPr marL="228600" marR="0" lvl="0" indent="-228600" algn="ctr" defTabSz="914363" eaLnBrk="1" fontAlgn="auto" latinLnBrk="0" hangingPunct="1">
              <a:lnSpc>
                <a:spcPct val="100000"/>
              </a:lnSpc>
              <a:spcBef>
                <a:spcPts val="0"/>
              </a:spcBef>
              <a:spcAft>
                <a:spcPts val="0"/>
              </a:spcAft>
              <a:buClrTx/>
              <a:buSzTx/>
              <a:buFontTx/>
              <a:buBlip>
                <a:blip r:embed="rId4"/>
              </a:buBlip>
              <a:tabLst/>
              <a:defRPr/>
            </a:pPr>
            <a:endParaRPr kumimoji="0" lang="es-ES" sz="1200" b="0" i="0" u="none" strike="noStrike" kern="0" cap="none" spc="0" normalizeH="0" baseline="0" noProof="0" dirty="0" err="1" smtClean="0">
              <a:ln>
                <a:noFill/>
              </a:ln>
              <a:solidFill>
                <a:sysClr val="windowText" lastClr="000000"/>
              </a:solidFill>
              <a:effectLst/>
              <a:uLnTx/>
              <a:uFillTx/>
              <a:latin typeface="Segoe UI"/>
              <a:ea typeface="+mn-ea"/>
              <a:cs typeface="+mn-cs"/>
            </a:endParaRPr>
          </a:p>
        </p:txBody>
      </p:sp>
      <p:sp>
        <p:nvSpPr>
          <p:cNvPr id="436" name="Rectangle 435"/>
          <p:cNvSpPr>
            <a:spLocks noChangeAspect="1"/>
          </p:cNvSpPr>
          <p:nvPr/>
        </p:nvSpPr>
        <p:spPr>
          <a:xfrm>
            <a:off x="3495530" y="4186406"/>
            <a:ext cx="157439" cy="300564"/>
          </a:xfrm>
          <a:prstGeom prst="rect">
            <a:avLst/>
          </a:prstGeom>
          <a:gradFill rotWithShape="1">
            <a:gsLst>
              <a:gs pos="0">
                <a:srgbClr val="FFE269">
                  <a:shade val="51000"/>
                  <a:satMod val="130000"/>
                </a:srgbClr>
              </a:gs>
              <a:gs pos="80000">
                <a:srgbClr val="FFE269">
                  <a:shade val="93000"/>
                  <a:satMod val="130000"/>
                </a:srgbClr>
              </a:gs>
              <a:gs pos="100000">
                <a:srgbClr val="FFE269">
                  <a:shade val="94000"/>
                  <a:satMod val="135000"/>
                </a:srgbClr>
              </a:gs>
            </a:gsLst>
            <a:lin ang="16200000" scaled="0"/>
          </a:gradFill>
          <a:ln w="9525" cap="flat" cmpd="sng" algn="ctr">
            <a:solidFill>
              <a:srgbClr val="FFE269">
                <a:shade val="95000"/>
                <a:satMod val="105000"/>
              </a:srgbClr>
            </a:solidFill>
            <a:prstDash val="solid"/>
          </a:ln>
          <a:effectLst>
            <a:outerShdw blurRad="40000" dist="23000" dir="5400000" rotWithShape="0">
              <a:srgbClr val="000000">
                <a:alpha val="35000"/>
              </a:srgbClr>
            </a:outerShdw>
          </a:effectLst>
        </p:spPr>
        <p:txBody>
          <a:bodyPr rtlCol="0" anchor="ctr"/>
          <a:lstStyle/>
          <a:p>
            <a:pPr marL="228600" marR="0" lvl="0" indent="-228600" algn="ctr" defTabSz="914363" eaLnBrk="1" fontAlgn="auto" latinLnBrk="0" hangingPunct="1">
              <a:lnSpc>
                <a:spcPct val="100000"/>
              </a:lnSpc>
              <a:spcBef>
                <a:spcPts val="0"/>
              </a:spcBef>
              <a:spcAft>
                <a:spcPts val="0"/>
              </a:spcAft>
              <a:buClrTx/>
              <a:buSzTx/>
              <a:buFontTx/>
              <a:buBlip>
                <a:blip r:embed="rId4"/>
              </a:buBlip>
              <a:tabLst/>
              <a:defRPr/>
            </a:pPr>
            <a:endParaRPr kumimoji="0" lang="es-ES" sz="1200" b="0" i="0" u="none" strike="noStrike" kern="0" cap="none" spc="0" normalizeH="0" baseline="0" noProof="0" dirty="0" err="1" smtClean="0">
              <a:ln>
                <a:noFill/>
              </a:ln>
              <a:solidFill>
                <a:sysClr val="windowText" lastClr="000000"/>
              </a:solidFill>
              <a:effectLst/>
              <a:uLnTx/>
              <a:uFillTx/>
              <a:latin typeface="Segoe UI"/>
              <a:ea typeface="+mn-ea"/>
              <a:cs typeface="+mn-cs"/>
            </a:endParaRPr>
          </a:p>
        </p:txBody>
      </p:sp>
      <p:sp>
        <p:nvSpPr>
          <p:cNvPr id="437" name="Rectangle 436"/>
          <p:cNvSpPr>
            <a:spLocks noChangeAspect="1"/>
          </p:cNvSpPr>
          <p:nvPr/>
        </p:nvSpPr>
        <p:spPr>
          <a:xfrm>
            <a:off x="4200370" y="4180598"/>
            <a:ext cx="157439" cy="300564"/>
          </a:xfrm>
          <a:prstGeom prst="rect">
            <a:avLst/>
          </a:prstGeom>
          <a:gradFill rotWithShape="1">
            <a:gsLst>
              <a:gs pos="0">
                <a:srgbClr val="FFE269">
                  <a:shade val="51000"/>
                  <a:satMod val="130000"/>
                </a:srgbClr>
              </a:gs>
              <a:gs pos="80000">
                <a:srgbClr val="FFE269">
                  <a:shade val="93000"/>
                  <a:satMod val="130000"/>
                </a:srgbClr>
              </a:gs>
              <a:gs pos="100000">
                <a:srgbClr val="FFE269">
                  <a:shade val="94000"/>
                  <a:satMod val="135000"/>
                </a:srgbClr>
              </a:gs>
            </a:gsLst>
            <a:lin ang="16200000" scaled="0"/>
          </a:gradFill>
          <a:ln w="9525" cap="flat" cmpd="sng" algn="ctr">
            <a:solidFill>
              <a:srgbClr val="FFE269">
                <a:shade val="95000"/>
                <a:satMod val="105000"/>
              </a:srgbClr>
            </a:solidFill>
            <a:prstDash val="solid"/>
          </a:ln>
          <a:effectLst>
            <a:outerShdw blurRad="40000" dist="23000" dir="5400000" rotWithShape="0">
              <a:srgbClr val="000000">
                <a:alpha val="35000"/>
              </a:srgbClr>
            </a:outerShdw>
          </a:effectLst>
        </p:spPr>
        <p:txBody>
          <a:bodyPr rtlCol="0" anchor="ctr"/>
          <a:lstStyle/>
          <a:p>
            <a:pPr marL="228600" marR="0" lvl="0" indent="-228600" algn="ctr" defTabSz="914363" eaLnBrk="1" fontAlgn="auto" latinLnBrk="0" hangingPunct="1">
              <a:lnSpc>
                <a:spcPct val="100000"/>
              </a:lnSpc>
              <a:spcBef>
                <a:spcPts val="0"/>
              </a:spcBef>
              <a:spcAft>
                <a:spcPts val="0"/>
              </a:spcAft>
              <a:buClrTx/>
              <a:buSzTx/>
              <a:buFontTx/>
              <a:buBlip>
                <a:blip r:embed="rId4"/>
              </a:buBlip>
              <a:tabLst/>
              <a:defRPr/>
            </a:pPr>
            <a:endParaRPr kumimoji="0" lang="es-ES" sz="1200" b="0" i="0" u="none" strike="noStrike" kern="0" cap="none" spc="0" normalizeH="0" baseline="0" noProof="0" dirty="0" err="1" smtClean="0">
              <a:ln>
                <a:noFill/>
              </a:ln>
              <a:solidFill>
                <a:sysClr val="windowText" lastClr="000000"/>
              </a:solidFill>
              <a:effectLst/>
              <a:uLnTx/>
              <a:uFillTx/>
              <a:latin typeface="Segoe UI"/>
              <a:ea typeface="+mn-ea"/>
              <a:cs typeface="+mn-cs"/>
            </a:endParaRPr>
          </a:p>
        </p:txBody>
      </p:sp>
      <p:sp>
        <p:nvSpPr>
          <p:cNvPr id="438" name="Rectangle 437"/>
          <p:cNvSpPr>
            <a:spLocks noChangeAspect="1"/>
          </p:cNvSpPr>
          <p:nvPr/>
        </p:nvSpPr>
        <p:spPr>
          <a:xfrm>
            <a:off x="5297376" y="4183596"/>
            <a:ext cx="157439" cy="300564"/>
          </a:xfrm>
          <a:prstGeom prst="rect">
            <a:avLst/>
          </a:prstGeom>
          <a:gradFill rotWithShape="1">
            <a:gsLst>
              <a:gs pos="0">
                <a:srgbClr val="FFE269">
                  <a:shade val="51000"/>
                  <a:satMod val="130000"/>
                </a:srgbClr>
              </a:gs>
              <a:gs pos="80000">
                <a:srgbClr val="FFE269">
                  <a:shade val="93000"/>
                  <a:satMod val="130000"/>
                </a:srgbClr>
              </a:gs>
              <a:gs pos="100000">
                <a:srgbClr val="FFE269">
                  <a:shade val="94000"/>
                  <a:satMod val="135000"/>
                </a:srgbClr>
              </a:gs>
            </a:gsLst>
            <a:lin ang="16200000" scaled="0"/>
          </a:gradFill>
          <a:ln w="9525" cap="flat" cmpd="sng" algn="ctr">
            <a:solidFill>
              <a:srgbClr val="FFE269">
                <a:shade val="95000"/>
                <a:satMod val="105000"/>
              </a:srgbClr>
            </a:solidFill>
            <a:prstDash val="solid"/>
          </a:ln>
          <a:effectLst>
            <a:outerShdw blurRad="40000" dist="23000" dir="5400000" rotWithShape="0">
              <a:srgbClr val="000000">
                <a:alpha val="35000"/>
              </a:srgbClr>
            </a:outerShdw>
          </a:effectLst>
        </p:spPr>
        <p:txBody>
          <a:bodyPr rtlCol="0" anchor="ctr"/>
          <a:lstStyle/>
          <a:p>
            <a:pPr marL="228600" marR="0" lvl="0" indent="-228600" algn="ctr" defTabSz="914363" eaLnBrk="1" fontAlgn="auto" latinLnBrk="0" hangingPunct="1">
              <a:lnSpc>
                <a:spcPct val="100000"/>
              </a:lnSpc>
              <a:spcBef>
                <a:spcPts val="0"/>
              </a:spcBef>
              <a:spcAft>
                <a:spcPts val="0"/>
              </a:spcAft>
              <a:buClrTx/>
              <a:buSzTx/>
              <a:buFontTx/>
              <a:buBlip>
                <a:blip r:embed="rId4"/>
              </a:buBlip>
              <a:tabLst/>
              <a:defRPr/>
            </a:pPr>
            <a:endParaRPr kumimoji="0" lang="es-ES" sz="1200" b="0" i="0" u="none" strike="noStrike" kern="0" cap="none" spc="0" normalizeH="0" baseline="0" noProof="0" dirty="0" err="1" smtClean="0">
              <a:ln>
                <a:noFill/>
              </a:ln>
              <a:solidFill>
                <a:sysClr val="windowText" lastClr="000000"/>
              </a:solidFill>
              <a:effectLst/>
              <a:uLnTx/>
              <a:uFillTx/>
              <a:latin typeface="Segoe UI"/>
              <a:ea typeface="+mn-ea"/>
              <a:cs typeface="+mn-cs"/>
            </a:endParaRPr>
          </a:p>
        </p:txBody>
      </p:sp>
      <p:sp>
        <p:nvSpPr>
          <p:cNvPr id="439" name="Rectangle 438"/>
          <p:cNvSpPr>
            <a:spLocks noChangeAspect="1"/>
          </p:cNvSpPr>
          <p:nvPr/>
        </p:nvSpPr>
        <p:spPr>
          <a:xfrm>
            <a:off x="5667190" y="4189891"/>
            <a:ext cx="157439" cy="300564"/>
          </a:xfrm>
          <a:prstGeom prst="rect">
            <a:avLst/>
          </a:prstGeom>
          <a:gradFill rotWithShape="1">
            <a:gsLst>
              <a:gs pos="0">
                <a:srgbClr val="FFE269">
                  <a:shade val="51000"/>
                  <a:satMod val="130000"/>
                </a:srgbClr>
              </a:gs>
              <a:gs pos="80000">
                <a:srgbClr val="FFE269">
                  <a:shade val="93000"/>
                  <a:satMod val="130000"/>
                </a:srgbClr>
              </a:gs>
              <a:gs pos="100000">
                <a:srgbClr val="FFE269">
                  <a:shade val="94000"/>
                  <a:satMod val="135000"/>
                </a:srgbClr>
              </a:gs>
            </a:gsLst>
            <a:lin ang="16200000" scaled="0"/>
          </a:gradFill>
          <a:ln w="9525" cap="flat" cmpd="sng" algn="ctr">
            <a:solidFill>
              <a:srgbClr val="FFE269">
                <a:shade val="95000"/>
                <a:satMod val="105000"/>
              </a:srgbClr>
            </a:solidFill>
            <a:prstDash val="solid"/>
          </a:ln>
          <a:effectLst>
            <a:outerShdw blurRad="40000" dist="23000" dir="5400000" rotWithShape="0">
              <a:srgbClr val="000000">
                <a:alpha val="35000"/>
              </a:srgbClr>
            </a:outerShdw>
          </a:effectLst>
        </p:spPr>
        <p:txBody>
          <a:bodyPr rtlCol="0" anchor="ctr"/>
          <a:lstStyle/>
          <a:p>
            <a:pPr marL="228600" marR="0" lvl="0" indent="-228600" algn="ctr" defTabSz="914363" eaLnBrk="1" fontAlgn="auto" latinLnBrk="0" hangingPunct="1">
              <a:lnSpc>
                <a:spcPct val="100000"/>
              </a:lnSpc>
              <a:spcBef>
                <a:spcPts val="0"/>
              </a:spcBef>
              <a:spcAft>
                <a:spcPts val="0"/>
              </a:spcAft>
              <a:buClrTx/>
              <a:buSzTx/>
              <a:buFontTx/>
              <a:buBlip>
                <a:blip r:embed="rId4"/>
              </a:buBlip>
              <a:tabLst/>
              <a:defRPr/>
            </a:pPr>
            <a:endParaRPr kumimoji="0" lang="es-ES" sz="1200" b="0" i="0" u="none" strike="noStrike" kern="0" cap="none" spc="0" normalizeH="0" baseline="0" noProof="0" dirty="0" err="1" smtClean="0">
              <a:ln>
                <a:noFill/>
              </a:ln>
              <a:solidFill>
                <a:sysClr val="windowText" lastClr="000000"/>
              </a:solidFill>
              <a:effectLst/>
              <a:uLnTx/>
              <a:uFillTx/>
              <a:latin typeface="Segoe UI"/>
              <a:ea typeface="+mn-ea"/>
              <a:cs typeface="+mn-cs"/>
            </a:endParaRPr>
          </a:p>
        </p:txBody>
      </p:sp>
      <p:sp>
        <p:nvSpPr>
          <p:cNvPr id="440" name="Rectangle 439"/>
          <p:cNvSpPr>
            <a:spLocks noChangeAspect="1"/>
          </p:cNvSpPr>
          <p:nvPr/>
        </p:nvSpPr>
        <p:spPr>
          <a:xfrm>
            <a:off x="6959534" y="4197454"/>
            <a:ext cx="157439" cy="300564"/>
          </a:xfrm>
          <a:prstGeom prst="rect">
            <a:avLst/>
          </a:prstGeom>
          <a:gradFill rotWithShape="1">
            <a:gsLst>
              <a:gs pos="0">
                <a:srgbClr val="FFE269">
                  <a:shade val="51000"/>
                  <a:satMod val="130000"/>
                </a:srgbClr>
              </a:gs>
              <a:gs pos="80000">
                <a:srgbClr val="FFE269">
                  <a:shade val="93000"/>
                  <a:satMod val="130000"/>
                </a:srgbClr>
              </a:gs>
              <a:gs pos="100000">
                <a:srgbClr val="FFE269">
                  <a:shade val="94000"/>
                  <a:satMod val="135000"/>
                </a:srgbClr>
              </a:gs>
            </a:gsLst>
            <a:lin ang="16200000" scaled="0"/>
          </a:gradFill>
          <a:ln w="9525" cap="flat" cmpd="sng" algn="ctr">
            <a:solidFill>
              <a:srgbClr val="FFE269">
                <a:shade val="95000"/>
                <a:satMod val="105000"/>
              </a:srgbClr>
            </a:solidFill>
            <a:prstDash val="solid"/>
          </a:ln>
          <a:effectLst>
            <a:outerShdw blurRad="40000" dist="23000" dir="5400000" rotWithShape="0">
              <a:srgbClr val="000000">
                <a:alpha val="35000"/>
              </a:srgbClr>
            </a:outerShdw>
          </a:effectLst>
        </p:spPr>
        <p:txBody>
          <a:bodyPr rtlCol="0" anchor="ctr"/>
          <a:lstStyle/>
          <a:p>
            <a:pPr marL="228600" marR="0" lvl="0" indent="-228600" algn="ctr" defTabSz="914363" eaLnBrk="1" fontAlgn="auto" latinLnBrk="0" hangingPunct="1">
              <a:lnSpc>
                <a:spcPct val="100000"/>
              </a:lnSpc>
              <a:spcBef>
                <a:spcPts val="0"/>
              </a:spcBef>
              <a:spcAft>
                <a:spcPts val="0"/>
              </a:spcAft>
              <a:buClrTx/>
              <a:buSzTx/>
              <a:buFontTx/>
              <a:buBlip>
                <a:blip r:embed="rId4"/>
              </a:buBlip>
              <a:tabLst/>
              <a:defRPr/>
            </a:pPr>
            <a:endParaRPr kumimoji="0" lang="es-ES" sz="1200" b="0" i="0" u="none" strike="noStrike" kern="0" cap="none" spc="0" normalizeH="0" baseline="0" noProof="0" dirty="0" err="1" smtClean="0">
              <a:ln>
                <a:noFill/>
              </a:ln>
              <a:solidFill>
                <a:sysClr val="windowText" lastClr="000000"/>
              </a:solidFill>
              <a:effectLst/>
              <a:uLnTx/>
              <a:uFillTx/>
              <a:latin typeface="Segoe UI"/>
              <a:ea typeface="+mn-ea"/>
              <a:cs typeface="+mn-cs"/>
            </a:endParaRPr>
          </a:p>
        </p:txBody>
      </p:sp>
      <p:sp>
        <p:nvSpPr>
          <p:cNvPr id="441" name="Rectangle 440"/>
          <p:cNvSpPr>
            <a:spLocks noChangeAspect="1"/>
          </p:cNvSpPr>
          <p:nvPr/>
        </p:nvSpPr>
        <p:spPr>
          <a:xfrm>
            <a:off x="3245766" y="3636163"/>
            <a:ext cx="157439" cy="300564"/>
          </a:xfrm>
          <a:prstGeom prst="rect">
            <a:avLst/>
          </a:prstGeom>
          <a:gradFill rotWithShape="1">
            <a:gsLst>
              <a:gs pos="0">
                <a:srgbClr val="FFE269">
                  <a:shade val="51000"/>
                  <a:satMod val="130000"/>
                </a:srgbClr>
              </a:gs>
              <a:gs pos="80000">
                <a:srgbClr val="FFE269">
                  <a:shade val="93000"/>
                  <a:satMod val="130000"/>
                </a:srgbClr>
              </a:gs>
              <a:gs pos="100000">
                <a:srgbClr val="FFE269">
                  <a:shade val="94000"/>
                  <a:satMod val="135000"/>
                </a:srgbClr>
              </a:gs>
            </a:gsLst>
            <a:lin ang="16200000" scaled="0"/>
          </a:gradFill>
          <a:ln w="9525" cap="flat" cmpd="sng" algn="ctr">
            <a:solidFill>
              <a:srgbClr val="FFE269">
                <a:shade val="95000"/>
                <a:satMod val="105000"/>
              </a:srgbClr>
            </a:solidFill>
            <a:prstDash val="solid"/>
          </a:ln>
          <a:effectLst>
            <a:outerShdw blurRad="40000" dist="23000" dir="5400000" rotWithShape="0">
              <a:srgbClr val="000000">
                <a:alpha val="35000"/>
              </a:srgbClr>
            </a:outerShdw>
          </a:effectLst>
        </p:spPr>
        <p:txBody>
          <a:bodyPr rtlCol="0" anchor="ctr"/>
          <a:lstStyle/>
          <a:p>
            <a:pPr marL="228600" marR="0" lvl="0" indent="-228600" algn="ctr" defTabSz="914363" eaLnBrk="1" fontAlgn="auto" latinLnBrk="0" hangingPunct="1">
              <a:lnSpc>
                <a:spcPct val="100000"/>
              </a:lnSpc>
              <a:spcBef>
                <a:spcPts val="0"/>
              </a:spcBef>
              <a:spcAft>
                <a:spcPts val="0"/>
              </a:spcAft>
              <a:buClrTx/>
              <a:buSzTx/>
              <a:buFontTx/>
              <a:buBlip>
                <a:blip r:embed="rId4"/>
              </a:buBlip>
              <a:tabLst/>
              <a:defRPr/>
            </a:pPr>
            <a:endParaRPr kumimoji="0" lang="es-ES" sz="1200" b="0" i="0" u="none" strike="noStrike" kern="0" cap="none" spc="0" normalizeH="0" baseline="0" noProof="0" dirty="0" err="1" smtClean="0">
              <a:ln>
                <a:noFill/>
              </a:ln>
              <a:solidFill>
                <a:sysClr val="windowText" lastClr="000000"/>
              </a:solidFill>
              <a:effectLst/>
              <a:uLnTx/>
              <a:uFillTx/>
              <a:latin typeface="Segoe UI"/>
              <a:ea typeface="+mn-ea"/>
              <a:cs typeface="+mn-cs"/>
            </a:endParaRPr>
          </a:p>
        </p:txBody>
      </p:sp>
      <p:sp>
        <p:nvSpPr>
          <p:cNvPr id="442" name="Rectangle 441"/>
          <p:cNvSpPr>
            <a:spLocks noChangeAspect="1"/>
          </p:cNvSpPr>
          <p:nvPr/>
        </p:nvSpPr>
        <p:spPr>
          <a:xfrm>
            <a:off x="2704708" y="3629610"/>
            <a:ext cx="157439" cy="300564"/>
          </a:xfrm>
          <a:prstGeom prst="rect">
            <a:avLst/>
          </a:prstGeom>
          <a:gradFill rotWithShape="1">
            <a:gsLst>
              <a:gs pos="0">
                <a:srgbClr val="FFE269">
                  <a:shade val="51000"/>
                  <a:satMod val="130000"/>
                </a:srgbClr>
              </a:gs>
              <a:gs pos="80000">
                <a:srgbClr val="FFE269">
                  <a:shade val="93000"/>
                  <a:satMod val="130000"/>
                </a:srgbClr>
              </a:gs>
              <a:gs pos="100000">
                <a:srgbClr val="FFE269">
                  <a:shade val="94000"/>
                  <a:satMod val="135000"/>
                </a:srgbClr>
              </a:gs>
            </a:gsLst>
            <a:lin ang="16200000" scaled="0"/>
          </a:gradFill>
          <a:ln w="9525" cap="flat" cmpd="sng" algn="ctr">
            <a:solidFill>
              <a:srgbClr val="FFE269">
                <a:shade val="95000"/>
                <a:satMod val="105000"/>
              </a:srgbClr>
            </a:solidFill>
            <a:prstDash val="solid"/>
          </a:ln>
          <a:effectLst>
            <a:outerShdw blurRad="40000" dist="23000" dir="5400000" rotWithShape="0">
              <a:srgbClr val="000000">
                <a:alpha val="35000"/>
              </a:srgbClr>
            </a:outerShdw>
          </a:effectLst>
        </p:spPr>
        <p:txBody>
          <a:bodyPr rtlCol="0" anchor="ctr"/>
          <a:lstStyle/>
          <a:p>
            <a:pPr marL="228600" marR="0" lvl="0" indent="-228600" algn="ctr" defTabSz="914363" eaLnBrk="1" fontAlgn="auto" latinLnBrk="0" hangingPunct="1">
              <a:lnSpc>
                <a:spcPct val="100000"/>
              </a:lnSpc>
              <a:spcBef>
                <a:spcPts val="0"/>
              </a:spcBef>
              <a:spcAft>
                <a:spcPts val="0"/>
              </a:spcAft>
              <a:buClrTx/>
              <a:buSzTx/>
              <a:buFontTx/>
              <a:buBlip>
                <a:blip r:embed="rId4"/>
              </a:buBlip>
              <a:tabLst/>
              <a:defRPr/>
            </a:pPr>
            <a:endParaRPr kumimoji="0" lang="es-ES" sz="1200" b="0" i="0" u="none" strike="noStrike" kern="0" cap="none" spc="0" normalizeH="0" baseline="0" noProof="0" dirty="0" err="1" smtClean="0">
              <a:ln>
                <a:noFill/>
              </a:ln>
              <a:solidFill>
                <a:sysClr val="windowText" lastClr="000000"/>
              </a:solidFill>
              <a:effectLst/>
              <a:uLnTx/>
              <a:uFillTx/>
              <a:latin typeface="Segoe UI"/>
              <a:ea typeface="+mn-ea"/>
              <a:cs typeface="+mn-cs"/>
            </a:endParaRPr>
          </a:p>
        </p:txBody>
      </p:sp>
      <p:sp>
        <p:nvSpPr>
          <p:cNvPr id="443" name="Rectangle 442"/>
          <p:cNvSpPr>
            <a:spLocks noChangeAspect="1"/>
          </p:cNvSpPr>
          <p:nvPr/>
        </p:nvSpPr>
        <p:spPr>
          <a:xfrm>
            <a:off x="2881140" y="3631991"/>
            <a:ext cx="157439" cy="300564"/>
          </a:xfrm>
          <a:prstGeom prst="rect">
            <a:avLst/>
          </a:prstGeom>
          <a:gradFill rotWithShape="1">
            <a:gsLst>
              <a:gs pos="0">
                <a:srgbClr val="FFE269">
                  <a:shade val="51000"/>
                  <a:satMod val="130000"/>
                </a:srgbClr>
              </a:gs>
              <a:gs pos="80000">
                <a:srgbClr val="FFE269">
                  <a:shade val="93000"/>
                  <a:satMod val="130000"/>
                </a:srgbClr>
              </a:gs>
              <a:gs pos="100000">
                <a:srgbClr val="FFE269">
                  <a:shade val="94000"/>
                  <a:satMod val="135000"/>
                </a:srgbClr>
              </a:gs>
            </a:gsLst>
            <a:lin ang="16200000" scaled="0"/>
          </a:gradFill>
          <a:ln w="9525" cap="flat" cmpd="sng" algn="ctr">
            <a:solidFill>
              <a:srgbClr val="FFE269">
                <a:shade val="95000"/>
                <a:satMod val="105000"/>
              </a:srgbClr>
            </a:solidFill>
            <a:prstDash val="solid"/>
          </a:ln>
          <a:effectLst>
            <a:outerShdw blurRad="40000" dist="23000" dir="5400000" rotWithShape="0">
              <a:srgbClr val="000000">
                <a:alpha val="35000"/>
              </a:srgbClr>
            </a:outerShdw>
          </a:effectLst>
        </p:spPr>
        <p:txBody>
          <a:bodyPr rtlCol="0" anchor="ctr"/>
          <a:lstStyle/>
          <a:p>
            <a:pPr marL="228600" marR="0" lvl="0" indent="-228600" algn="ctr" defTabSz="914363" eaLnBrk="1" fontAlgn="auto" latinLnBrk="0" hangingPunct="1">
              <a:lnSpc>
                <a:spcPct val="100000"/>
              </a:lnSpc>
              <a:spcBef>
                <a:spcPts val="0"/>
              </a:spcBef>
              <a:spcAft>
                <a:spcPts val="0"/>
              </a:spcAft>
              <a:buClrTx/>
              <a:buSzTx/>
              <a:buFontTx/>
              <a:buBlip>
                <a:blip r:embed="rId4"/>
              </a:buBlip>
              <a:tabLst/>
              <a:defRPr/>
            </a:pPr>
            <a:endParaRPr kumimoji="0" lang="es-ES" sz="1200" b="0" i="0" u="none" strike="noStrike" kern="0" cap="none" spc="0" normalizeH="0" baseline="0" noProof="0" dirty="0" err="1" smtClean="0">
              <a:ln>
                <a:noFill/>
              </a:ln>
              <a:solidFill>
                <a:sysClr val="windowText" lastClr="000000"/>
              </a:solidFill>
              <a:effectLst/>
              <a:uLnTx/>
              <a:uFillTx/>
              <a:latin typeface="Segoe UI"/>
              <a:ea typeface="+mn-ea"/>
              <a:cs typeface="+mn-cs"/>
            </a:endParaRPr>
          </a:p>
        </p:txBody>
      </p:sp>
      <p:sp>
        <p:nvSpPr>
          <p:cNvPr id="444" name="Rectangle 443"/>
          <p:cNvSpPr>
            <a:spLocks noChangeAspect="1"/>
          </p:cNvSpPr>
          <p:nvPr/>
        </p:nvSpPr>
        <p:spPr>
          <a:xfrm>
            <a:off x="3055070" y="3631991"/>
            <a:ext cx="157439" cy="300564"/>
          </a:xfrm>
          <a:prstGeom prst="rect">
            <a:avLst/>
          </a:prstGeom>
          <a:gradFill rotWithShape="1">
            <a:gsLst>
              <a:gs pos="0">
                <a:srgbClr val="FFE269">
                  <a:shade val="51000"/>
                  <a:satMod val="130000"/>
                </a:srgbClr>
              </a:gs>
              <a:gs pos="80000">
                <a:srgbClr val="FFE269">
                  <a:shade val="93000"/>
                  <a:satMod val="130000"/>
                </a:srgbClr>
              </a:gs>
              <a:gs pos="100000">
                <a:srgbClr val="FFE269">
                  <a:shade val="94000"/>
                  <a:satMod val="135000"/>
                </a:srgbClr>
              </a:gs>
            </a:gsLst>
            <a:lin ang="16200000" scaled="0"/>
          </a:gradFill>
          <a:ln w="9525" cap="flat" cmpd="sng" algn="ctr">
            <a:solidFill>
              <a:srgbClr val="FFE269">
                <a:shade val="95000"/>
                <a:satMod val="105000"/>
              </a:srgbClr>
            </a:solidFill>
            <a:prstDash val="solid"/>
          </a:ln>
          <a:effectLst>
            <a:outerShdw blurRad="40000" dist="23000" dir="5400000" rotWithShape="0">
              <a:srgbClr val="000000">
                <a:alpha val="35000"/>
              </a:srgbClr>
            </a:outerShdw>
          </a:effectLst>
        </p:spPr>
        <p:txBody>
          <a:bodyPr rtlCol="0" anchor="ctr"/>
          <a:lstStyle/>
          <a:p>
            <a:pPr marL="228600" marR="0" lvl="0" indent="-228600" algn="ctr" defTabSz="914363" eaLnBrk="1" fontAlgn="auto" latinLnBrk="0" hangingPunct="1">
              <a:lnSpc>
                <a:spcPct val="100000"/>
              </a:lnSpc>
              <a:spcBef>
                <a:spcPts val="0"/>
              </a:spcBef>
              <a:spcAft>
                <a:spcPts val="0"/>
              </a:spcAft>
              <a:buClrTx/>
              <a:buSzTx/>
              <a:buFontTx/>
              <a:buBlip>
                <a:blip r:embed="rId4"/>
              </a:buBlip>
              <a:tabLst/>
              <a:defRPr/>
            </a:pPr>
            <a:endParaRPr kumimoji="0" lang="es-ES" sz="1200" b="0" i="0" u="none" strike="noStrike" kern="0" cap="none" spc="0" normalizeH="0" baseline="0" noProof="0" dirty="0" err="1" smtClean="0">
              <a:ln>
                <a:noFill/>
              </a:ln>
              <a:solidFill>
                <a:sysClr val="windowText" lastClr="000000"/>
              </a:solidFill>
              <a:effectLst/>
              <a:uLnTx/>
              <a:uFillTx/>
              <a:latin typeface="Segoe UI"/>
              <a:ea typeface="+mn-ea"/>
              <a:cs typeface="+mn-cs"/>
            </a:endParaRPr>
          </a:p>
        </p:txBody>
      </p:sp>
      <p:sp>
        <p:nvSpPr>
          <p:cNvPr id="445" name="Rectangle 444"/>
          <p:cNvSpPr>
            <a:spLocks noChangeAspect="1"/>
          </p:cNvSpPr>
          <p:nvPr/>
        </p:nvSpPr>
        <p:spPr>
          <a:xfrm>
            <a:off x="4627500" y="3617346"/>
            <a:ext cx="131546" cy="300564"/>
          </a:xfrm>
          <a:prstGeom prst="rect">
            <a:avLst/>
          </a:prstGeom>
          <a:solidFill>
            <a:srgbClr val="4F81BD">
              <a:lumMod val="40000"/>
              <a:lumOff val="60000"/>
            </a:srgbClr>
          </a:solidFill>
          <a:ln w="25400" cap="flat" cmpd="sng" algn="ctr">
            <a:solidFill>
              <a:srgbClr val="4F81BD"/>
            </a:solidFill>
            <a:prstDash val="solid"/>
          </a:ln>
          <a:effectLst/>
        </p:spPr>
        <p:txBody>
          <a:bodyPr rtlCol="0" anchor="ctr"/>
          <a:lstStyle/>
          <a:p>
            <a:pPr marL="228600" marR="0" lvl="0" indent="-228600" algn="ctr" defTabSz="914363" eaLnBrk="1" fontAlgn="auto" latinLnBrk="0" hangingPunct="1">
              <a:lnSpc>
                <a:spcPct val="100000"/>
              </a:lnSpc>
              <a:spcBef>
                <a:spcPts val="0"/>
              </a:spcBef>
              <a:spcAft>
                <a:spcPts val="0"/>
              </a:spcAft>
              <a:buClrTx/>
              <a:buSzTx/>
              <a:buFontTx/>
              <a:buBlip>
                <a:blip r:embed="rId4"/>
              </a:buBlip>
              <a:tabLst/>
              <a:defRPr/>
            </a:pPr>
            <a:endParaRPr kumimoji="0" lang="es-ES" sz="1200" b="0" i="0" u="none" strike="noStrike" kern="0" cap="none" spc="0" normalizeH="0" baseline="0" noProof="0" dirty="0" err="1" smtClean="0">
              <a:ln>
                <a:noFill/>
              </a:ln>
              <a:solidFill>
                <a:sysClr val="windowText" lastClr="000000"/>
              </a:solidFill>
              <a:effectLst/>
              <a:uLnTx/>
              <a:uFillTx/>
              <a:latin typeface="Segoe UI"/>
              <a:ea typeface="+mn-ea"/>
              <a:cs typeface="+mn-cs"/>
            </a:endParaRPr>
          </a:p>
        </p:txBody>
      </p:sp>
      <p:sp>
        <p:nvSpPr>
          <p:cNvPr id="446" name="Rectangle 445"/>
          <p:cNvSpPr>
            <a:spLocks noChangeAspect="1"/>
          </p:cNvSpPr>
          <p:nvPr/>
        </p:nvSpPr>
        <p:spPr>
          <a:xfrm>
            <a:off x="5092723" y="3614047"/>
            <a:ext cx="131546" cy="300564"/>
          </a:xfrm>
          <a:prstGeom prst="rect">
            <a:avLst/>
          </a:prstGeom>
          <a:solidFill>
            <a:srgbClr val="4F81BD">
              <a:lumMod val="40000"/>
              <a:lumOff val="60000"/>
            </a:srgbClr>
          </a:solidFill>
          <a:ln w="25400" cap="flat" cmpd="sng" algn="ctr">
            <a:solidFill>
              <a:srgbClr val="4F81BD"/>
            </a:solidFill>
            <a:prstDash val="solid"/>
          </a:ln>
          <a:effectLst/>
        </p:spPr>
        <p:txBody>
          <a:bodyPr rtlCol="0" anchor="ctr"/>
          <a:lstStyle/>
          <a:p>
            <a:pPr marL="228600" marR="0" lvl="0" indent="-228600" algn="ctr" defTabSz="914363" eaLnBrk="1" fontAlgn="auto" latinLnBrk="0" hangingPunct="1">
              <a:lnSpc>
                <a:spcPct val="100000"/>
              </a:lnSpc>
              <a:spcBef>
                <a:spcPts val="0"/>
              </a:spcBef>
              <a:spcAft>
                <a:spcPts val="0"/>
              </a:spcAft>
              <a:buClrTx/>
              <a:buSzTx/>
              <a:buFontTx/>
              <a:buBlip>
                <a:blip r:embed="rId4"/>
              </a:buBlip>
              <a:tabLst/>
              <a:defRPr/>
            </a:pPr>
            <a:endParaRPr kumimoji="0" lang="es-ES" sz="1200" b="0" i="0" u="none" strike="noStrike" kern="0" cap="none" spc="0" normalizeH="0" baseline="0" noProof="0" dirty="0" err="1" smtClean="0">
              <a:ln>
                <a:noFill/>
              </a:ln>
              <a:solidFill>
                <a:sysClr val="windowText" lastClr="000000"/>
              </a:solidFill>
              <a:effectLst/>
              <a:uLnTx/>
              <a:uFillTx/>
              <a:latin typeface="Segoe UI"/>
              <a:ea typeface="+mn-ea"/>
              <a:cs typeface="+mn-cs"/>
            </a:endParaRPr>
          </a:p>
        </p:txBody>
      </p:sp>
      <p:sp>
        <p:nvSpPr>
          <p:cNvPr id="447" name="Rectangle 446"/>
          <p:cNvSpPr>
            <a:spLocks noChangeAspect="1"/>
          </p:cNvSpPr>
          <p:nvPr/>
        </p:nvSpPr>
        <p:spPr>
          <a:xfrm>
            <a:off x="5865762" y="3619245"/>
            <a:ext cx="131546" cy="300564"/>
          </a:xfrm>
          <a:prstGeom prst="rect">
            <a:avLst/>
          </a:prstGeom>
          <a:solidFill>
            <a:srgbClr val="4F81BD">
              <a:lumMod val="40000"/>
              <a:lumOff val="60000"/>
            </a:srgbClr>
          </a:solidFill>
          <a:ln w="25400" cap="flat" cmpd="sng" algn="ctr">
            <a:solidFill>
              <a:srgbClr val="4F81BD"/>
            </a:solidFill>
            <a:prstDash val="solid"/>
          </a:ln>
          <a:effectLst/>
        </p:spPr>
        <p:txBody>
          <a:bodyPr rtlCol="0" anchor="ctr"/>
          <a:lstStyle/>
          <a:p>
            <a:pPr marL="228600" marR="0" lvl="0" indent="-228600" algn="ctr" defTabSz="914363" eaLnBrk="1" fontAlgn="auto" latinLnBrk="0" hangingPunct="1">
              <a:lnSpc>
                <a:spcPct val="100000"/>
              </a:lnSpc>
              <a:spcBef>
                <a:spcPts val="0"/>
              </a:spcBef>
              <a:spcAft>
                <a:spcPts val="0"/>
              </a:spcAft>
              <a:buClrTx/>
              <a:buSzTx/>
              <a:buFontTx/>
              <a:buBlip>
                <a:blip r:embed="rId4"/>
              </a:buBlip>
              <a:tabLst/>
              <a:defRPr/>
            </a:pPr>
            <a:endParaRPr kumimoji="0" lang="es-ES" sz="1200" b="0" i="0" u="none" strike="noStrike" kern="0" cap="none" spc="0" normalizeH="0" baseline="0" noProof="0" dirty="0" err="1" smtClean="0">
              <a:ln>
                <a:noFill/>
              </a:ln>
              <a:solidFill>
                <a:sysClr val="windowText" lastClr="000000"/>
              </a:solidFill>
              <a:effectLst/>
              <a:uLnTx/>
              <a:uFillTx/>
              <a:latin typeface="Segoe UI"/>
              <a:ea typeface="+mn-ea"/>
              <a:cs typeface="+mn-cs"/>
            </a:endParaRPr>
          </a:p>
        </p:txBody>
      </p:sp>
      <p:sp>
        <p:nvSpPr>
          <p:cNvPr id="448" name="Rectangle 447"/>
          <p:cNvSpPr>
            <a:spLocks noChangeAspect="1"/>
          </p:cNvSpPr>
          <p:nvPr/>
        </p:nvSpPr>
        <p:spPr>
          <a:xfrm>
            <a:off x="4944510" y="3619245"/>
            <a:ext cx="131546" cy="300564"/>
          </a:xfrm>
          <a:prstGeom prst="rect">
            <a:avLst/>
          </a:prstGeom>
          <a:solidFill>
            <a:srgbClr val="4F81BD">
              <a:lumMod val="40000"/>
              <a:lumOff val="60000"/>
            </a:srgbClr>
          </a:solidFill>
          <a:ln w="25400" cap="flat" cmpd="sng" algn="ctr">
            <a:solidFill>
              <a:srgbClr val="4F81BD"/>
            </a:solidFill>
            <a:prstDash val="solid"/>
          </a:ln>
          <a:effectLst/>
        </p:spPr>
        <p:txBody>
          <a:bodyPr rtlCol="0" anchor="ctr"/>
          <a:lstStyle/>
          <a:p>
            <a:pPr marL="228600" marR="0" lvl="0" indent="-228600" algn="ctr" defTabSz="914363" eaLnBrk="1" fontAlgn="auto" latinLnBrk="0" hangingPunct="1">
              <a:lnSpc>
                <a:spcPct val="100000"/>
              </a:lnSpc>
              <a:spcBef>
                <a:spcPts val="0"/>
              </a:spcBef>
              <a:spcAft>
                <a:spcPts val="0"/>
              </a:spcAft>
              <a:buClrTx/>
              <a:buSzTx/>
              <a:buFontTx/>
              <a:buBlip>
                <a:blip r:embed="rId4"/>
              </a:buBlip>
              <a:tabLst/>
              <a:defRPr/>
            </a:pPr>
            <a:endParaRPr kumimoji="0" lang="es-ES" sz="1200" b="0" i="0" u="none" strike="noStrike" kern="0" cap="none" spc="0" normalizeH="0" baseline="0" noProof="0" dirty="0" err="1" smtClean="0">
              <a:ln>
                <a:noFill/>
              </a:ln>
              <a:solidFill>
                <a:sysClr val="windowText" lastClr="000000"/>
              </a:solidFill>
              <a:effectLst/>
              <a:uLnTx/>
              <a:uFillTx/>
              <a:latin typeface="Segoe UI"/>
              <a:ea typeface="+mn-ea"/>
              <a:cs typeface="+mn-cs"/>
            </a:endParaRPr>
          </a:p>
        </p:txBody>
      </p:sp>
      <p:sp>
        <p:nvSpPr>
          <p:cNvPr id="449" name="Rectangle 448"/>
          <p:cNvSpPr>
            <a:spLocks noChangeAspect="1"/>
          </p:cNvSpPr>
          <p:nvPr/>
        </p:nvSpPr>
        <p:spPr>
          <a:xfrm>
            <a:off x="5243882" y="3619245"/>
            <a:ext cx="131546" cy="300564"/>
          </a:xfrm>
          <a:prstGeom prst="rect">
            <a:avLst/>
          </a:prstGeom>
          <a:solidFill>
            <a:srgbClr val="4F81BD">
              <a:lumMod val="40000"/>
              <a:lumOff val="60000"/>
            </a:srgbClr>
          </a:solidFill>
          <a:ln w="25400" cap="flat" cmpd="sng" algn="ctr">
            <a:solidFill>
              <a:srgbClr val="4F81BD"/>
            </a:solidFill>
            <a:prstDash val="solid"/>
          </a:ln>
          <a:effectLst/>
        </p:spPr>
        <p:txBody>
          <a:bodyPr rtlCol="0" anchor="ctr"/>
          <a:lstStyle/>
          <a:p>
            <a:pPr marL="228600" marR="0" lvl="0" indent="-228600" algn="ctr" defTabSz="914363" eaLnBrk="1" fontAlgn="auto" latinLnBrk="0" hangingPunct="1">
              <a:lnSpc>
                <a:spcPct val="100000"/>
              </a:lnSpc>
              <a:spcBef>
                <a:spcPts val="0"/>
              </a:spcBef>
              <a:spcAft>
                <a:spcPts val="0"/>
              </a:spcAft>
              <a:buClrTx/>
              <a:buSzTx/>
              <a:buFontTx/>
              <a:buBlip>
                <a:blip r:embed="rId4"/>
              </a:buBlip>
              <a:tabLst/>
              <a:defRPr/>
            </a:pPr>
            <a:endParaRPr kumimoji="0" lang="es-ES" sz="1200" b="0" i="0" u="none" strike="noStrike" kern="0" cap="none" spc="0" normalizeH="0" baseline="0" noProof="0" dirty="0" err="1" smtClean="0">
              <a:ln>
                <a:noFill/>
              </a:ln>
              <a:solidFill>
                <a:sysClr val="windowText" lastClr="000000"/>
              </a:solidFill>
              <a:effectLst/>
              <a:uLnTx/>
              <a:uFillTx/>
              <a:latin typeface="Segoe UI"/>
              <a:ea typeface="+mn-ea"/>
              <a:cs typeface="+mn-cs"/>
            </a:endParaRPr>
          </a:p>
        </p:txBody>
      </p:sp>
      <p:sp>
        <p:nvSpPr>
          <p:cNvPr id="450" name="Rectangle 449"/>
          <p:cNvSpPr>
            <a:spLocks noChangeAspect="1"/>
          </p:cNvSpPr>
          <p:nvPr/>
        </p:nvSpPr>
        <p:spPr>
          <a:xfrm>
            <a:off x="5398000" y="3612996"/>
            <a:ext cx="131546" cy="300564"/>
          </a:xfrm>
          <a:prstGeom prst="rect">
            <a:avLst/>
          </a:prstGeom>
          <a:solidFill>
            <a:srgbClr val="4F81BD">
              <a:lumMod val="40000"/>
              <a:lumOff val="60000"/>
            </a:srgbClr>
          </a:solidFill>
          <a:ln w="25400" cap="flat" cmpd="sng" algn="ctr">
            <a:solidFill>
              <a:srgbClr val="4F81BD"/>
            </a:solidFill>
            <a:prstDash val="solid"/>
          </a:ln>
          <a:effectLst/>
        </p:spPr>
        <p:txBody>
          <a:bodyPr rtlCol="0" anchor="ctr"/>
          <a:lstStyle/>
          <a:p>
            <a:pPr marL="228600" marR="0" lvl="0" indent="-228600" algn="ctr" defTabSz="914363" eaLnBrk="1" fontAlgn="auto" latinLnBrk="0" hangingPunct="1">
              <a:lnSpc>
                <a:spcPct val="100000"/>
              </a:lnSpc>
              <a:spcBef>
                <a:spcPts val="0"/>
              </a:spcBef>
              <a:spcAft>
                <a:spcPts val="0"/>
              </a:spcAft>
              <a:buClrTx/>
              <a:buSzTx/>
              <a:buFontTx/>
              <a:buBlip>
                <a:blip r:embed="rId4"/>
              </a:buBlip>
              <a:tabLst/>
              <a:defRPr/>
            </a:pPr>
            <a:endParaRPr kumimoji="0" lang="es-ES" sz="1200" b="0" i="0" u="none" strike="noStrike" kern="0" cap="none" spc="0" normalizeH="0" baseline="0" noProof="0" dirty="0" err="1" smtClean="0">
              <a:ln>
                <a:noFill/>
              </a:ln>
              <a:solidFill>
                <a:sysClr val="windowText" lastClr="000000"/>
              </a:solidFill>
              <a:effectLst/>
              <a:uLnTx/>
              <a:uFillTx/>
              <a:latin typeface="Segoe UI"/>
              <a:ea typeface="+mn-ea"/>
              <a:cs typeface="+mn-cs"/>
            </a:endParaRPr>
          </a:p>
        </p:txBody>
      </p:sp>
      <p:sp>
        <p:nvSpPr>
          <p:cNvPr id="451" name="Rectangle 450"/>
          <p:cNvSpPr>
            <a:spLocks noChangeAspect="1"/>
          </p:cNvSpPr>
          <p:nvPr/>
        </p:nvSpPr>
        <p:spPr>
          <a:xfrm>
            <a:off x="5553921" y="3616382"/>
            <a:ext cx="131546" cy="300564"/>
          </a:xfrm>
          <a:prstGeom prst="rect">
            <a:avLst/>
          </a:prstGeom>
          <a:solidFill>
            <a:srgbClr val="4F81BD">
              <a:lumMod val="40000"/>
              <a:lumOff val="60000"/>
            </a:srgbClr>
          </a:solidFill>
          <a:ln w="25400" cap="flat" cmpd="sng" algn="ctr">
            <a:solidFill>
              <a:srgbClr val="4F81BD"/>
            </a:solidFill>
            <a:prstDash val="solid"/>
          </a:ln>
          <a:effectLst/>
        </p:spPr>
        <p:txBody>
          <a:bodyPr rtlCol="0" anchor="ctr"/>
          <a:lstStyle/>
          <a:p>
            <a:pPr marL="228600" marR="0" lvl="0" indent="-228600" algn="ctr" defTabSz="914363" eaLnBrk="1" fontAlgn="auto" latinLnBrk="0" hangingPunct="1">
              <a:lnSpc>
                <a:spcPct val="100000"/>
              </a:lnSpc>
              <a:spcBef>
                <a:spcPts val="0"/>
              </a:spcBef>
              <a:spcAft>
                <a:spcPts val="0"/>
              </a:spcAft>
              <a:buClrTx/>
              <a:buSzTx/>
              <a:buFontTx/>
              <a:buBlip>
                <a:blip r:embed="rId4"/>
              </a:buBlip>
              <a:tabLst/>
              <a:defRPr/>
            </a:pPr>
            <a:endParaRPr kumimoji="0" lang="es-ES" sz="1200" b="0" i="0" u="none" strike="noStrike" kern="0" cap="none" spc="0" normalizeH="0" baseline="0" noProof="0" dirty="0" err="1" smtClean="0">
              <a:ln>
                <a:noFill/>
              </a:ln>
              <a:solidFill>
                <a:sysClr val="windowText" lastClr="000000"/>
              </a:solidFill>
              <a:effectLst/>
              <a:uLnTx/>
              <a:uFillTx/>
              <a:latin typeface="Segoe UI"/>
              <a:ea typeface="+mn-ea"/>
              <a:cs typeface="+mn-cs"/>
            </a:endParaRPr>
          </a:p>
        </p:txBody>
      </p:sp>
      <p:sp>
        <p:nvSpPr>
          <p:cNvPr id="452" name="Rectangle 451"/>
          <p:cNvSpPr>
            <a:spLocks noChangeAspect="1"/>
          </p:cNvSpPr>
          <p:nvPr/>
        </p:nvSpPr>
        <p:spPr>
          <a:xfrm>
            <a:off x="5712223" y="3619495"/>
            <a:ext cx="131546" cy="300564"/>
          </a:xfrm>
          <a:prstGeom prst="rect">
            <a:avLst/>
          </a:prstGeom>
          <a:solidFill>
            <a:srgbClr val="4F81BD">
              <a:lumMod val="40000"/>
              <a:lumOff val="60000"/>
            </a:srgbClr>
          </a:solidFill>
          <a:ln w="25400" cap="flat" cmpd="sng" algn="ctr">
            <a:solidFill>
              <a:srgbClr val="4F81BD"/>
            </a:solidFill>
            <a:prstDash val="solid"/>
          </a:ln>
          <a:effectLst/>
        </p:spPr>
        <p:txBody>
          <a:bodyPr rtlCol="0" anchor="ctr"/>
          <a:lstStyle/>
          <a:p>
            <a:pPr marL="228600" marR="0" lvl="0" indent="-228600" algn="ctr" defTabSz="914363" eaLnBrk="1" fontAlgn="auto" latinLnBrk="0" hangingPunct="1">
              <a:lnSpc>
                <a:spcPct val="100000"/>
              </a:lnSpc>
              <a:spcBef>
                <a:spcPts val="0"/>
              </a:spcBef>
              <a:spcAft>
                <a:spcPts val="0"/>
              </a:spcAft>
              <a:buClrTx/>
              <a:buSzTx/>
              <a:buFontTx/>
              <a:buBlip>
                <a:blip r:embed="rId4"/>
              </a:buBlip>
              <a:tabLst/>
              <a:defRPr/>
            </a:pPr>
            <a:endParaRPr kumimoji="0" lang="es-ES" sz="1200" b="0" i="0" u="none" strike="noStrike" kern="0" cap="none" spc="0" normalizeH="0" baseline="0" noProof="0" dirty="0" err="1" smtClean="0">
              <a:ln>
                <a:noFill/>
              </a:ln>
              <a:solidFill>
                <a:sysClr val="windowText" lastClr="000000"/>
              </a:solidFill>
              <a:effectLst/>
              <a:uLnTx/>
              <a:uFillTx/>
              <a:latin typeface="Segoe UI"/>
              <a:ea typeface="+mn-ea"/>
              <a:cs typeface="+mn-cs"/>
            </a:endParaRPr>
          </a:p>
        </p:txBody>
      </p:sp>
    </p:spTree>
    <p:extLst>
      <p:ext uri="{BB962C8B-B14F-4D97-AF65-F5344CB8AC3E}">
        <p14:creationId xmlns:p14="http://schemas.microsoft.com/office/powerpoint/2010/main" val="26887266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2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3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2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2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3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3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3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2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2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4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4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4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4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3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35"/>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37"/>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38"/>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43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440"/>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4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5" grpId="0" animBg="1"/>
      <p:bldP spid="426" grpId="0" animBg="1"/>
      <p:bldP spid="427" grpId="0" animBg="1"/>
      <p:bldP spid="428" grpId="0" animBg="1"/>
      <p:bldP spid="429" grpId="0" animBg="1"/>
      <p:bldP spid="430" grpId="0" animBg="1"/>
      <p:bldP spid="431" grpId="0" animBg="1"/>
      <p:bldP spid="432" grpId="0" animBg="1"/>
      <p:bldP spid="433" grpId="0" animBg="1"/>
      <p:bldP spid="434" grpId="0" animBg="1"/>
      <p:bldP spid="435" grpId="0" animBg="1"/>
      <p:bldP spid="436" grpId="0" animBg="1"/>
      <p:bldP spid="437" grpId="0" animBg="1"/>
      <p:bldP spid="438" grpId="0" animBg="1"/>
      <p:bldP spid="439" grpId="0" animBg="1"/>
      <p:bldP spid="440" grpId="0" animBg="1"/>
      <p:bldP spid="441" grpId="0" animBg="1"/>
      <p:bldP spid="442" grpId="0" animBg="1"/>
      <p:bldP spid="443" grpId="0" animBg="1"/>
      <p:bldP spid="444"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t>Role-Based Security (continued)</a:t>
            </a:r>
            <a:endParaRPr lang="en-US" dirty="0"/>
          </a:p>
        </p:txBody>
      </p:sp>
      <p:sp>
        <p:nvSpPr>
          <p:cNvPr id="2" name="Slide Number Placeholder 1"/>
          <p:cNvSpPr>
            <a:spLocks noGrp="1"/>
          </p:cNvSpPr>
          <p:nvPr>
            <p:ph type="sldNum" sz="quarter" idx="11"/>
          </p:nvPr>
        </p:nvSpPr>
        <p:spPr/>
        <p:txBody>
          <a:bodyPr/>
          <a:lstStyle/>
          <a:p>
            <a:fld id="{026CCAEB-CB17-44EB-A892-4553F1D666B6}" type="slidenum">
              <a:rPr lang="en-US" smtClean="0"/>
              <a:pPr/>
              <a:t>32</a:t>
            </a:fld>
            <a:endParaRPr lang="en-US" dirty="0"/>
          </a:p>
        </p:txBody>
      </p:sp>
      <p:pic>
        <p:nvPicPr>
          <p:cNvPr id="5" name="Picture 4" descr="window"/>
          <p:cNvPicPr/>
          <p:nvPr/>
        </p:nvPicPr>
        <p:blipFill>
          <a:blip r:embed="rId3" cstate="print"/>
          <a:srcRect/>
          <a:stretch>
            <a:fillRect/>
          </a:stretch>
        </p:blipFill>
        <p:spPr bwMode="auto">
          <a:xfrm>
            <a:off x="5227773" y="1072613"/>
            <a:ext cx="3802041" cy="2023829"/>
          </a:xfrm>
          <a:prstGeom prst="rect">
            <a:avLst/>
          </a:prstGeom>
          <a:noFill/>
          <a:ln w="9525">
            <a:noFill/>
            <a:miter lim="800000"/>
            <a:headEnd/>
            <a:tailEnd/>
          </a:ln>
        </p:spPr>
      </p:pic>
      <p:sp>
        <p:nvSpPr>
          <p:cNvPr id="126" name="Rectangle 125"/>
          <p:cNvSpPr>
            <a:spLocks noChangeAspect="1"/>
          </p:cNvSpPr>
          <p:nvPr/>
        </p:nvSpPr>
        <p:spPr>
          <a:xfrm>
            <a:off x="2477889" y="3073507"/>
            <a:ext cx="2533323" cy="243314"/>
          </a:xfrm>
          <a:prstGeom prst="rect">
            <a:avLst/>
          </a:prstGeom>
          <a:solidFill>
            <a:srgbClr val="4F81BD">
              <a:lumMod val="40000"/>
              <a:lumOff val="60000"/>
            </a:srgbClr>
          </a:solidFill>
          <a:ln w="25400" cap="flat" cmpd="sng" algn="ctr">
            <a:solidFill>
              <a:srgbClr val="4F81BD"/>
            </a:solidFill>
            <a:prstDash val="solid"/>
          </a:ln>
          <a:effectLst/>
        </p:spPr>
        <p:txBody>
          <a:bodyPr rtlCol="0" anchor="ctr"/>
          <a:lstStyle/>
          <a:p>
            <a:pPr marL="0" marR="0" lvl="0" indent="0" algn="ctr" defTabSz="914363"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smtClean="0">
                <a:ln>
                  <a:noFill/>
                </a:ln>
                <a:solidFill>
                  <a:prstClr val="white"/>
                </a:solidFill>
                <a:effectLst/>
                <a:uLnTx/>
                <a:uFillTx/>
                <a:latin typeface="Segoe UI"/>
                <a:ea typeface="+mn-ea"/>
                <a:cs typeface="+mn-cs"/>
              </a:rPr>
              <a:t>Duties</a:t>
            </a:r>
            <a:endParaRPr kumimoji="0" lang="es-ES" sz="1100" b="0" i="0" u="none" strike="noStrike" kern="0" cap="none" spc="0" normalizeH="0" baseline="0" noProof="0" dirty="0" err="1" smtClean="0">
              <a:ln>
                <a:noFill/>
              </a:ln>
              <a:solidFill>
                <a:sysClr val="windowText" lastClr="000000"/>
              </a:solidFill>
              <a:effectLst/>
              <a:uLnTx/>
              <a:uFillTx/>
              <a:latin typeface="Segoe UI"/>
              <a:ea typeface="+mn-ea"/>
              <a:cs typeface="+mn-cs"/>
            </a:endParaRPr>
          </a:p>
        </p:txBody>
      </p:sp>
      <p:sp>
        <p:nvSpPr>
          <p:cNvPr id="127" name="Rectangle 126"/>
          <p:cNvSpPr>
            <a:spLocks noChangeAspect="1"/>
          </p:cNvSpPr>
          <p:nvPr/>
        </p:nvSpPr>
        <p:spPr>
          <a:xfrm>
            <a:off x="2471611" y="3636211"/>
            <a:ext cx="6490745" cy="243314"/>
          </a:xfrm>
          <a:prstGeom prst="rect">
            <a:avLst/>
          </a:prstGeom>
          <a:solidFill>
            <a:srgbClr val="4F81BD">
              <a:lumMod val="40000"/>
              <a:lumOff val="60000"/>
            </a:srgbClr>
          </a:solidFill>
          <a:ln w="25400" cap="flat" cmpd="sng" algn="ctr">
            <a:solidFill>
              <a:srgbClr val="4F81BD"/>
            </a:solidFill>
            <a:prstDash val="solid"/>
          </a:ln>
          <a:effectLst/>
        </p:spPr>
        <p:txBody>
          <a:bodyPr rtlCol="0" anchor="ctr"/>
          <a:lstStyle/>
          <a:p>
            <a:pPr marL="0" marR="0" lvl="0" indent="0" algn="ctr" defTabSz="914363"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smtClean="0">
                <a:ln>
                  <a:noFill/>
                </a:ln>
                <a:solidFill>
                  <a:prstClr val="white"/>
                </a:solidFill>
                <a:effectLst/>
                <a:uLnTx/>
                <a:uFillTx/>
                <a:latin typeface="Segoe UI"/>
                <a:ea typeface="+mn-ea"/>
                <a:cs typeface="+mn-cs"/>
              </a:rPr>
              <a:t>Privileges</a:t>
            </a:r>
            <a:endParaRPr kumimoji="0" lang="es-ES" sz="1100" b="0" i="0" u="none" strike="noStrike" kern="0" cap="none" spc="0" normalizeH="0" baseline="0" noProof="0" dirty="0" err="1" smtClean="0">
              <a:ln>
                <a:noFill/>
              </a:ln>
              <a:solidFill>
                <a:sysClr val="windowText" lastClr="000000"/>
              </a:solidFill>
              <a:effectLst/>
              <a:uLnTx/>
              <a:uFillTx/>
              <a:latin typeface="Segoe UI"/>
              <a:ea typeface="+mn-ea"/>
              <a:cs typeface="+mn-cs"/>
            </a:endParaRPr>
          </a:p>
        </p:txBody>
      </p:sp>
      <p:sp>
        <p:nvSpPr>
          <p:cNvPr id="128" name="Rectangle 127"/>
          <p:cNvSpPr>
            <a:spLocks noChangeAspect="1"/>
          </p:cNvSpPr>
          <p:nvPr/>
        </p:nvSpPr>
        <p:spPr>
          <a:xfrm>
            <a:off x="2458951" y="4758971"/>
            <a:ext cx="1259511" cy="243314"/>
          </a:xfrm>
          <a:prstGeom prst="rect">
            <a:avLst/>
          </a:prstGeom>
          <a:solidFill>
            <a:srgbClr val="4F81BD">
              <a:lumMod val="40000"/>
              <a:lumOff val="60000"/>
            </a:srgbClr>
          </a:solidFill>
          <a:ln w="25400" cap="flat" cmpd="sng" algn="ctr">
            <a:solidFill>
              <a:srgbClr val="4F81BD"/>
            </a:solidFill>
            <a:prstDash val="solid"/>
          </a:ln>
          <a:effectLst/>
        </p:spPr>
        <p:txBody>
          <a:bodyPr rtlCol="0" anchor="ctr"/>
          <a:lstStyle/>
          <a:p>
            <a:pPr marL="0" marR="0" lvl="0" indent="0" algn="ctr" defTabSz="914363"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smtClean="0">
                <a:ln>
                  <a:noFill/>
                </a:ln>
                <a:solidFill>
                  <a:prstClr val="white"/>
                </a:solidFill>
                <a:effectLst/>
                <a:uLnTx/>
                <a:uFillTx/>
                <a:latin typeface="Segoe UI"/>
                <a:ea typeface="+mn-ea"/>
                <a:cs typeface="+mn-cs"/>
              </a:rPr>
              <a:t>UI elements</a:t>
            </a:r>
            <a:endParaRPr kumimoji="0" lang="es-ES" sz="1100" b="0" i="0" u="none" strike="noStrike" kern="0" cap="none" spc="0" normalizeH="0" baseline="0" noProof="0" dirty="0" err="1" smtClean="0">
              <a:ln>
                <a:noFill/>
              </a:ln>
              <a:solidFill>
                <a:sysClr val="windowText" lastClr="000000"/>
              </a:solidFill>
              <a:effectLst/>
              <a:uLnTx/>
              <a:uFillTx/>
              <a:latin typeface="Segoe UI"/>
              <a:ea typeface="+mn-ea"/>
              <a:cs typeface="+mn-cs"/>
            </a:endParaRPr>
          </a:p>
        </p:txBody>
      </p:sp>
      <p:sp>
        <p:nvSpPr>
          <p:cNvPr id="129" name="Rectangle 128"/>
          <p:cNvSpPr>
            <a:spLocks noChangeAspect="1"/>
          </p:cNvSpPr>
          <p:nvPr/>
        </p:nvSpPr>
        <p:spPr>
          <a:xfrm>
            <a:off x="3754911" y="4763407"/>
            <a:ext cx="1588693" cy="243314"/>
          </a:xfrm>
          <a:prstGeom prst="rect">
            <a:avLst/>
          </a:prstGeom>
          <a:solidFill>
            <a:srgbClr val="4F81BD">
              <a:lumMod val="40000"/>
              <a:lumOff val="60000"/>
            </a:srgbClr>
          </a:solidFill>
          <a:ln w="25400" cap="flat" cmpd="sng" algn="ctr">
            <a:solidFill>
              <a:srgbClr val="4F81BD"/>
            </a:solidFill>
            <a:prstDash val="solid"/>
          </a:ln>
          <a:effectLst/>
        </p:spPr>
        <p:txBody>
          <a:bodyPr rtlCol="0" anchor="ctr"/>
          <a:lstStyle/>
          <a:p>
            <a:pPr marL="0" marR="0" lvl="0" indent="0" algn="ctr" defTabSz="914363"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smtClean="0">
                <a:ln>
                  <a:noFill/>
                </a:ln>
                <a:solidFill>
                  <a:prstClr val="white"/>
                </a:solidFill>
                <a:effectLst/>
                <a:uLnTx/>
                <a:uFillTx/>
                <a:latin typeface="Segoe UI"/>
                <a:ea typeface="+mn-ea"/>
                <a:cs typeface="+mn-cs"/>
              </a:rPr>
              <a:t>Tables &amp; Fields</a:t>
            </a:r>
            <a:endParaRPr kumimoji="0" lang="es-ES" sz="1100" b="0" i="0" u="none" strike="noStrike" kern="0" cap="none" spc="0" normalizeH="0" baseline="0" noProof="0" dirty="0" err="1" smtClean="0">
              <a:ln>
                <a:noFill/>
              </a:ln>
              <a:solidFill>
                <a:sysClr val="windowText" lastClr="000000"/>
              </a:solidFill>
              <a:effectLst/>
              <a:uLnTx/>
              <a:uFillTx/>
              <a:latin typeface="Segoe UI"/>
              <a:ea typeface="+mn-ea"/>
              <a:cs typeface="+mn-cs"/>
            </a:endParaRPr>
          </a:p>
        </p:txBody>
      </p:sp>
      <p:sp>
        <p:nvSpPr>
          <p:cNvPr id="131" name="Rectangle 130"/>
          <p:cNvSpPr>
            <a:spLocks noChangeAspect="1"/>
          </p:cNvSpPr>
          <p:nvPr/>
        </p:nvSpPr>
        <p:spPr>
          <a:xfrm>
            <a:off x="7218801" y="4769134"/>
            <a:ext cx="1817695" cy="243314"/>
          </a:xfrm>
          <a:prstGeom prst="rect">
            <a:avLst/>
          </a:prstGeom>
          <a:solidFill>
            <a:srgbClr val="4F81BD">
              <a:lumMod val="40000"/>
              <a:lumOff val="60000"/>
            </a:srgbClr>
          </a:solidFill>
          <a:ln w="25400" cap="flat" cmpd="sng" algn="ctr">
            <a:solidFill>
              <a:srgbClr val="4F81BD"/>
            </a:solidFill>
            <a:prstDash val="solid"/>
          </a:ln>
          <a:effectLst/>
        </p:spPr>
        <p:txBody>
          <a:bodyPr rtlCol="0" anchor="ctr"/>
          <a:lstStyle/>
          <a:p>
            <a:pPr marL="0" marR="0" lvl="0" indent="0" algn="ctr" defTabSz="914363"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smtClean="0">
                <a:ln>
                  <a:noFill/>
                </a:ln>
                <a:solidFill>
                  <a:prstClr val="white"/>
                </a:solidFill>
                <a:effectLst/>
                <a:uLnTx/>
                <a:uFillTx/>
                <a:latin typeface="Segoe UI"/>
                <a:ea typeface="+mn-ea"/>
                <a:cs typeface="+mn-cs"/>
              </a:rPr>
              <a:t>Service Operations</a:t>
            </a:r>
            <a:endParaRPr kumimoji="0" lang="es-ES" sz="1100" b="0" i="0" u="none" strike="noStrike" kern="0" cap="none" spc="0" normalizeH="0" baseline="0" noProof="0" dirty="0" err="1" smtClean="0">
              <a:ln>
                <a:noFill/>
              </a:ln>
              <a:solidFill>
                <a:sysClr val="windowText" lastClr="000000"/>
              </a:solidFill>
              <a:effectLst/>
              <a:uLnTx/>
              <a:uFillTx/>
              <a:latin typeface="Segoe UI"/>
              <a:ea typeface="+mn-ea"/>
              <a:cs typeface="+mn-cs"/>
            </a:endParaRPr>
          </a:p>
        </p:txBody>
      </p:sp>
      <p:sp>
        <p:nvSpPr>
          <p:cNvPr id="139" name="Rectangle 138"/>
          <p:cNvSpPr>
            <a:spLocks noChangeAspect="1"/>
          </p:cNvSpPr>
          <p:nvPr/>
        </p:nvSpPr>
        <p:spPr>
          <a:xfrm>
            <a:off x="2465394" y="2499149"/>
            <a:ext cx="1273817" cy="243314"/>
          </a:xfrm>
          <a:prstGeom prst="rect">
            <a:avLst/>
          </a:prstGeom>
          <a:solidFill>
            <a:srgbClr val="4F81BD">
              <a:lumMod val="40000"/>
              <a:lumOff val="60000"/>
            </a:srgbClr>
          </a:solidFill>
          <a:ln w="25400" cap="flat" cmpd="sng" algn="ctr">
            <a:solidFill>
              <a:srgbClr val="4F81BD"/>
            </a:solidFill>
            <a:prstDash val="solid"/>
          </a:ln>
          <a:effectLst/>
        </p:spPr>
        <p:txBody>
          <a:bodyPr rtlCol="0" anchor="ctr"/>
          <a:lstStyle/>
          <a:p>
            <a:pPr marL="0" marR="0" lvl="0" indent="0" algn="ctr" defTabSz="914363"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smtClean="0">
                <a:ln>
                  <a:noFill/>
                </a:ln>
                <a:solidFill>
                  <a:prstClr val="white"/>
                </a:solidFill>
                <a:effectLst/>
                <a:uLnTx/>
                <a:uFillTx/>
                <a:latin typeface="Segoe UI"/>
                <a:ea typeface="+mn-ea"/>
                <a:cs typeface="+mn-cs"/>
              </a:rPr>
              <a:t>Process cycles</a:t>
            </a:r>
            <a:endParaRPr kumimoji="0" lang="es-ES" sz="1100" b="0" i="0" u="none" strike="noStrike" kern="0" cap="none" spc="0" normalizeH="0" baseline="0" noProof="0" dirty="0" smtClean="0">
              <a:ln>
                <a:noFill/>
              </a:ln>
              <a:solidFill>
                <a:sysClr val="windowText" lastClr="000000"/>
              </a:solidFill>
              <a:effectLst/>
              <a:uLnTx/>
              <a:uFillTx/>
              <a:latin typeface="Segoe UI"/>
              <a:ea typeface="+mn-ea"/>
              <a:cs typeface="+mn-cs"/>
            </a:endParaRPr>
          </a:p>
        </p:txBody>
      </p:sp>
      <p:sp>
        <p:nvSpPr>
          <p:cNvPr id="152" name="Rectangle 151"/>
          <p:cNvSpPr>
            <a:spLocks noChangeAspect="1"/>
          </p:cNvSpPr>
          <p:nvPr/>
        </p:nvSpPr>
        <p:spPr>
          <a:xfrm>
            <a:off x="2460053" y="4442701"/>
            <a:ext cx="157439" cy="300564"/>
          </a:xfrm>
          <a:prstGeom prst="rect">
            <a:avLst/>
          </a:prstGeom>
          <a:solidFill>
            <a:srgbClr val="4F81BD">
              <a:lumMod val="40000"/>
              <a:lumOff val="60000"/>
            </a:srgbClr>
          </a:solidFill>
          <a:ln w="25400" cap="flat" cmpd="sng" algn="ctr">
            <a:solidFill>
              <a:srgbClr val="4F81BD"/>
            </a:solidFill>
            <a:prstDash val="solid"/>
          </a:ln>
          <a:effectLst/>
        </p:spPr>
        <p:txBody>
          <a:bodyPr rtlCol="0" anchor="ctr"/>
          <a:lstStyle/>
          <a:p>
            <a:pPr marL="228600" marR="0" lvl="0" indent="-228600" algn="ctr" defTabSz="914363" eaLnBrk="1" fontAlgn="auto" latinLnBrk="0" hangingPunct="1">
              <a:lnSpc>
                <a:spcPct val="100000"/>
              </a:lnSpc>
              <a:spcBef>
                <a:spcPts val="0"/>
              </a:spcBef>
              <a:spcAft>
                <a:spcPts val="0"/>
              </a:spcAft>
              <a:buClrTx/>
              <a:buSzTx/>
              <a:buFontTx/>
              <a:buBlip>
                <a:blip r:embed="rId4"/>
              </a:buBlip>
              <a:tabLst/>
              <a:defRPr/>
            </a:pPr>
            <a:endParaRPr kumimoji="0" lang="es-ES" sz="1100" b="0" i="0" u="none" strike="noStrike" kern="0" cap="none" spc="0" normalizeH="0" baseline="0" noProof="0" dirty="0" err="1" smtClean="0">
              <a:ln>
                <a:noFill/>
              </a:ln>
              <a:solidFill>
                <a:sysClr val="windowText" lastClr="000000"/>
              </a:solidFill>
              <a:effectLst/>
              <a:uLnTx/>
              <a:uFillTx/>
              <a:latin typeface="Segoe UI"/>
              <a:ea typeface="+mn-ea"/>
              <a:cs typeface="+mn-cs"/>
            </a:endParaRPr>
          </a:p>
        </p:txBody>
      </p:sp>
      <p:sp>
        <p:nvSpPr>
          <p:cNvPr id="158" name="Rectangle 157"/>
          <p:cNvSpPr>
            <a:spLocks noChangeAspect="1"/>
          </p:cNvSpPr>
          <p:nvPr/>
        </p:nvSpPr>
        <p:spPr>
          <a:xfrm>
            <a:off x="2634851" y="4444046"/>
            <a:ext cx="157439" cy="300564"/>
          </a:xfrm>
          <a:prstGeom prst="rect">
            <a:avLst/>
          </a:prstGeom>
          <a:solidFill>
            <a:srgbClr val="4F81BD">
              <a:lumMod val="40000"/>
              <a:lumOff val="60000"/>
            </a:srgbClr>
          </a:solidFill>
          <a:ln w="25400" cap="flat" cmpd="sng" algn="ctr">
            <a:solidFill>
              <a:srgbClr val="4F81BD"/>
            </a:solidFill>
            <a:prstDash val="solid"/>
          </a:ln>
          <a:effectLst/>
        </p:spPr>
        <p:txBody>
          <a:bodyPr rtlCol="0" anchor="ctr"/>
          <a:lstStyle/>
          <a:p>
            <a:pPr marL="228600" marR="0" lvl="0" indent="-228600" algn="ctr" defTabSz="914363" eaLnBrk="1" fontAlgn="auto" latinLnBrk="0" hangingPunct="1">
              <a:lnSpc>
                <a:spcPct val="100000"/>
              </a:lnSpc>
              <a:spcBef>
                <a:spcPts val="0"/>
              </a:spcBef>
              <a:spcAft>
                <a:spcPts val="0"/>
              </a:spcAft>
              <a:buClrTx/>
              <a:buSzTx/>
              <a:buFontTx/>
              <a:buBlip>
                <a:blip r:embed="rId4"/>
              </a:buBlip>
              <a:tabLst/>
              <a:defRPr/>
            </a:pPr>
            <a:endParaRPr kumimoji="0" lang="es-ES" sz="1100" b="0" i="0" u="none" strike="noStrike" kern="0" cap="none" spc="0" normalizeH="0" baseline="0" noProof="0" dirty="0" err="1" smtClean="0">
              <a:ln>
                <a:noFill/>
              </a:ln>
              <a:solidFill>
                <a:sysClr val="windowText" lastClr="000000"/>
              </a:solidFill>
              <a:effectLst/>
              <a:uLnTx/>
              <a:uFillTx/>
              <a:latin typeface="Segoe UI"/>
              <a:ea typeface="+mn-ea"/>
              <a:cs typeface="+mn-cs"/>
            </a:endParaRPr>
          </a:p>
        </p:txBody>
      </p:sp>
      <p:sp>
        <p:nvSpPr>
          <p:cNvPr id="161" name="Rectangle 160"/>
          <p:cNvSpPr>
            <a:spLocks noChangeAspect="1"/>
          </p:cNvSpPr>
          <p:nvPr/>
        </p:nvSpPr>
        <p:spPr>
          <a:xfrm>
            <a:off x="2809896" y="4443651"/>
            <a:ext cx="157439" cy="300564"/>
          </a:xfrm>
          <a:prstGeom prst="rect">
            <a:avLst/>
          </a:prstGeom>
          <a:solidFill>
            <a:srgbClr val="4F81BD">
              <a:lumMod val="40000"/>
              <a:lumOff val="60000"/>
            </a:srgbClr>
          </a:solidFill>
          <a:ln w="25400" cap="flat" cmpd="sng" algn="ctr">
            <a:solidFill>
              <a:srgbClr val="4F81BD"/>
            </a:solidFill>
            <a:prstDash val="solid"/>
          </a:ln>
          <a:effectLst/>
        </p:spPr>
        <p:txBody>
          <a:bodyPr rtlCol="0" anchor="ctr"/>
          <a:lstStyle/>
          <a:p>
            <a:pPr marL="228600" marR="0" lvl="0" indent="-228600" algn="ctr" defTabSz="914363" eaLnBrk="1" fontAlgn="auto" latinLnBrk="0" hangingPunct="1">
              <a:lnSpc>
                <a:spcPct val="100000"/>
              </a:lnSpc>
              <a:spcBef>
                <a:spcPts val="0"/>
              </a:spcBef>
              <a:spcAft>
                <a:spcPts val="0"/>
              </a:spcAft>
              <a:buClrTx/>
              <a:buSzTx/>
              <a:buFontTx/>
              <a:buBlip>
                <a:blip r:embed="rId4"/>
              </a:buBlip>
              <a:tabLst/>
              <a:defRPr/>
            </a:pPr>
            <a:endParaRPr kumimoji="0" lang="es-ES" sz="1100" b="0" i="0" u="none" strike="noStrike" kern="0" cap="none" spc="0" normalizeH="0" baseline="0" noProof="0" dirty="0" err="1" smtClean="0">
              <a:ln>
                <a:noFill/>
              </a:ln>
              <a:solidFill>
                <a:sysClr val="windowText" lastClr="000000"/>
              </a:solidFill>
              <a:effectLst/>
              <a:uLnTx/>
              <a:uFillTx/>
              <a:latin typeface="Segoe UI"/>
              <a:ea typeface="+mn-ea"/>
              <a:cs typeface="+mn-cs"/>
            </a:endParaRPr>
          </a:p>
        </p:txBody>
      </p:sp>
      <p:sp>
        <p:nvSpPr>
          <p:cNvPr id="164" name="Rectangle 163"/>
          <p:cNvSpPr>
            <a:spLocks noChangeAspect="1"/>
          </p:cNvSpPr>
          <p:nvPr/>
        </p:nvSpPr>
        <p:spPr>
          <a:xfrm>
            <a:off x="2990205" y="4443167"/>
            <a:ext cx="157439" cy="300564"/>
          </a:xfrm>
          <a:prstGeom prst="rect">
            <a:avLst/>
          </a:prstGeom>
          <a:solidFill>
            <a:srgbClr val="4F81BD">
              <a:lumMod val="40000"/>
              <a:lumOff val="60000"/>
            </a:srgbClr>
          </a:solidFill>
          <a:ln w="25400" cap="flat" cmpd="sng" algn="ctr">
            <a:solidFill>
              <a:srgbClr val="4F81BD"/>
            </a:solidFill>
            <a:prstDash val="solid"/>
          </a:ln>
          <a:effectLst/>
        </p:spPr>
        <p:txBody>
          <a:bodyPr rtlCol="0" anchor="ctr"/>
          <a:lstStyle/>
          <a:p>
            <a:pPr marL="228600" marR="0" lvl="0" indent="-228600" algn="ctr" defTabSz="914363" eaLnBrk="1" fontAlgn="auto" latinLnBrk="0" hangingPunct="1">
              <a:lnSpc>
                <a:spcPct val="100000"/>
              </a:lnSpc>
              <a:spcBef>
                <a:spcPts val="0"/>
              </a:spcBef>
              <a:spcAft>
                <a:spcPts val="0"/>
              </a:spcAft>
              <a:buClrTx/>
              <a:buSzTx/>
              <a:buFontTx/>
              <a:buBlip>
                <a:blip r:embed="rId4"/>
              </a:buBlip>
              <a:tabLst/>
              <a:defRPr/>
            </a:pPr>
            <a:endParaRPr kumimoji="0" lang="es-ES" sz="1100" b="0" i="0" u="none" strike="noStrike" kern="0" cap="none" spc="0" normalizeH="0" baseline="0" noProof="0" dirty="0" err="1" smtClean="0">
              <a:ln>
                <a:noFill/>
              </a:ln>
              <a:solidFill>
                <a:sysClr val="windowText" lastClr="000000"/>
              </a:solidFill>
              <a:effectLst/>
              <a:uLnTx/>
              <a:uFillTx/>
              <a:latin typeface="Segoe UI"/>
              <a:ea typeface="+mn-ea"/>
              <a:cs typeface="+mn-cs"/>
            </a:endParaRPr>
          </a:p>
        </p:txBody>
      </p:sp>
      <p:sp>
        <p:nvSpPr>
          <p:cNvPr id="165" name="Rectangle 164"/>
          <p:cNvSpPr>
            <a:spLocks noChangeAspect="1"/>
          </p:cNvSpPr>
          <p:nvPr/>
        </p:nvSpPr>
        <p:spPr>
          <a:xfrm>
            <a:off x="3754081" y="4441624"/>
            <a:ext cx="157439" cy="300564"/>
          </a:xfrm>
          <a:prstGeom prst="rect">
            <a:avLst/>
          </a:prstGeom>
          <a:solidFill>
            <a:srgbClr val="4F81BD">
              <a:lumMod val="40000"/>
              <a:lumOff val="60000"/>
            </a:srgbClr>
          </a:solidFill>
          <a:ln w="25400" cap="flat" cmpd="sng" algn="ctr">
            <a:solidFill>
              <a:srgbClr val="4F81BD"/>
            </a:solidFill>
            <a:prstDash val="solid"/>
          </a:ln>
          <a:effectLst/>
        </p:spPr>
        <p:txBody>
          <a:bodyPr rtlCol="0" anchor="ctr"/>
          <a:lstStyle/>
          <a:p>
            <a:pPr marL="228600" marR="0" lvl="0" indent="-228600" algn="ctr" defTabSz="914363" eaLnBrk="1" fontAlgn="auto" latinLnBrk="0" hangingPunct="1">
              <a:lnSpc>
                <a:spcPct val="100000"/>
              </a:lnSpc>
              <a:spcBef>
                <a:spcPts val="0"/>
              </a:spcBef>
              <a:spcAft>
                <a:spcPts val="0"/>
              </a:spcAft>
              <a:buClrTx/>
              <a:buSzTx/>
              <a:buFontTx/>
              <a:buBlip>
                <a:blip r:embed="rId4"/>
              </a:buBlip>
              <a:tabLst/>
              <a:defRPr/>
            </a:pPr>
            <a:endParaRPr kumimoji="0" lang="es-ES" sz="1100" b="0" i="0" u="none" strike="noStrike" kern="0" cap="none" spc="0" normalizeH="0" baseline="0" noProof="0" dirty="0" err="1" smtClean="0">
              <a:ln>
                <a:noFill/>
              </a:ln>
              <a:solidFill>
                <a:sysClr val="windowText" lastClr="000000"/>
              </a:solidFill>
              <a:effectLst/>
              <a:uLnTx/>
              <a:uFillTx/>
              <a:latin typeface="Segoe UI"/>
              <a:ea typeface="+mn-ea"/>
              <a:cs typeface="+mn-cs"/>
            </a:endParaRPr>
          </a:p>
        </p:txBody>
      </p:sp>
      <p:sp>
        <p:nvSpPr>
          <p:cNvPr id="167" name="Rectangle 166"/>
          <p:cNvSpPr>
            <a:spLocks noChangeAspect="1"/>
          </p:cNvSpPr>
          <p:nvPr/>
        </p:nvSpPr>
        <p:spPr>
          <a:xfrm>
            <a:off x="3935054" y="4441624"/>
            <a:ext cx="157439" cy="300564"/>
          </a:xfrm>
          <a:prstGeom prst="rect">
            <a:avLst/>
          </a:prstGeom>
          <a:solidFill>
            <a:srgbClr val="4F81BD">
              <a:lumMod val="40000"/>
              <a:lumOff val="60000"/>
            </a:srgbClr>
          </a:solidFill>
          <a:ln w="25400" cap="flat" cmpd="sng" algn="ctr">
            <a:solidFill>
              <a:srgbClr val="4F81BD"/>
            </a:solidFill>
            <a:prstDash val="solid"/>
          </a:ln>
          <a:effectLst/>
        </p:spPr>
        <p:txBody>
          <a:bodyPr rtlCol="0" anchor="ctr"/>
          <a:lstStyle/>
          <a:p>
            <a:pPr marL="228600" marR="0" lvl="0" indent="-228600" algn="ctr" defTabSz="914363" eaLnBrk="1" fontAlgn="auto" latinLnBrk="0" hangingPunct="1">
              <a:lnSpc>
                <a:spcPct val="100000"/>
              </a:lnSpc>
              <a:spcBef>
                <a:spcPts val="0"/>
              </a:spcBef>
              <a:spcAft>
                <a:spcPts val="0"/>
              </a:spcAft>
              <a:buClrTx/>
              <a:buSzTx/>
              <a:buFontTx/>
              <a:buBlip>
                <a:blip r:embed="rId4"/>
              </a:buBlip>
              <a:tabLst/>
              <a:defRPr/>
            </a:pPr>
            <a:endParaRPr kumimoji="0" lang="es-ES" sz="1100" b="0" i="0" u="none" strike="noStrike" kern="0" cap="none" spc="0" normalizeH="0" baseline="0" noProof="0" dirty="0" err="1" smtClean="0">
              <a:ln>
                <a:noFill/>
              </a:ln>
              <a:solidFill>
                <a:sysClr val="windowText" lastClr="000000"/>
              </a:solidFill>
              <a:effectLst/>
              <a:uLnTx/>
              <a:uFillTx/>
              <a:latin typeface="Segoe UI"/>
              <a:ea typeface="+mn-ea"/>
              <a:cs typeface="+mn-cs"/>
            </a:endParaRPr>
          </a:p>
        </p:txBody>
      </p:sp>
      <p:sp>
        <p:nvSpPr>
          <p:cNvPr id="168" name="Rectangle 167"/>
          <p:cNvSpPr>
            <a:spLocks noChangeAspect="1"/>
          </p:cNvSpPr>
          <p:nvPr/>
        </p:nvSpPr>
        <p:spPr>
          <a:xfrm>
            <a:off x="4114321" y="4449747"/>
            <a:ext cx="157439" cy="300564"/>
          </a:xfrm>
          <a:prstGeom prst="rect">
            <a:avLst/>
          </a:prstGeom>
          <a:solidFill>
            <a:srgbClr val="4F81BD">
              <a:lumMod val="40000"/>
              <a:lumOff val="60000"/>
            </a:srgbClr>
          </a:solidFill>
          <a:ln w="25400" cap="flat" cmpd="sng" algn="ctr">
            <a:solidFill>
              <a:srgbClr val="4F81BD"/>
            </a:solidFill>
            <a:prstDash val="solid"/>
          </a:ln>
          <a:effectLst/>
        </p:spPr>
        <p:txBody>
          <a:bodyPr rtlCol="0" anchor="ctr"/>
          <a:lstStyle/>
          <a:p>
            <a:pPr marL="228600" marR="0" lvl="0" indent="-228600" algn="ctr" defTabSz="914363" eaLnBrk="1" fontAlgn="auto" latinLnBrk="0" hangingPunct="1">
              <a:lnSpc>
                <a:spcPct val="100000"/>
              </a:lnSpc>
              <a:spcBef>
                <a:spcPts val="0"/>
              </a:spcBef>
              <a:spcAft>
                <a:spcPts val="0"/>
              </a:spcAft>
              <a:buClrTx/>
              <a:buSzTx/>
              <a:buFontTx/>
              <a:buBlip>
                <a:blip r:embed="rId4"/>
              </a:buBlip>
              <a:tabLst/>
              <a:defRPr/>
            </a:pPr>
            <a:endParaRPr kumimoji="0" lang="es-ES" sz="1100" b="0" i="0" u="none" strike="noStrike" kern="0" cap="none" spc="0" normalizeH="0" baseline="0" noProof="0" dirty="0" err="1" smtClean="0">
              <a:ln>
                <a:noFill/>
              </a:ln>
              <a:solidFill>
                <a:sysClr val="windowText" lastClr="000000"/>
              </a:solidFill>
              <a:effectLst/>
              <a:uLnTx/>
              <a:uFillTx/>
              <a:latin typeface="Segoe UI"/>
              <a:ea typeface="+mn-ea"/>
              <a:cs typeface="+mn-cs"/>
            </a:endParaRPr>
          </a:p>
        </p:txBody>
      </p:sp>
      <p:sp>
        <p:nvSpPr>
          <p:cNvPr id="169" name="Rectangle 168"/>
          <p:cNvSpPr>
            <a:spLocks noChangeAspect="1"/>
          </p:cNvSpPr>
          <p:nvPr/>
        </p:nvSpPr>
        <p:spPr>
          <a:xfrm>
            <a:off x="4323872" y="4449747"/>
            <a:ext cx="157439" cy="300564"/>
          </a:xfrm>
          <a:prstGeom prst="rect">
            <a:avLst/>
          </a:prstGeom>
          <a:solidFill>
            <a:srgbClr val="4F81BD">
              <a:lumMod val="40000"/>
              <a:lumOff val="60000"/>
            </a:srgbClr>
          </a:solidFill>
          <a:ln w="25400" cap="flat" cmpd="sng" algn="ctr">
            <a:solidFill>
              <a:srgbClr val="4F81BD"/>
            </a:solidFill>
            <a:prstDash val="solid"/>
          </a:ln>
          <a:effectLst/>
        </p:spPr>
        <p:txBody>
          <a:bodyPr rtlCol="0" anchor="ctr"/>
          <a:lstStyle/>
          <a:p>
            <a:pPr marL="228600" marR="0" lvl="0" indent="-228600" algn="ctr" defTabSz="914363" eaLnBrk="1" fontAlgn="auto" latinLnBrk="0" hangingPunct="1">
              <a:lnSpc>
                <a:spcPct val="100000"/>
              </a:lnSpc>
              <a:spcBef>
                <a:spcPts val="0"/>
              </a:spcBef>
              <a:spcAft>
                <a:spcPts val="0"/>
              </a:spcAft>
              <a:buClrTx/>
              <a:buSzTx/>
              <a:buFontTx/>
              <a:buBlip>
                <a:blip r:embed="rId4"/>
              </a:buBlip>
              <a:tabLst/>
              <a:defRPr/>
            </a:pPr>
            <a:endParaRPr kumimoji="0" lang="es-ES" sz="1100" b="0" i="0" u="none" strike="noStrike" kern="0" cap="none" spc="0" normalizeH="0" baseline="0" noProof="0" dirty="0" err="1" smtClean="0">
              <a:ln>
                <a:noFill/>
              </a:ln>
              <a:solidFill>
                <a:sysClr val="windowText" lastClr="000000"/>
              </a:solidFill>
              <a:effectLst/>
              <a:uLnTx/>
              <a:uFillTx/>
              <a:latin typeface="Segoe UI"/>
              <a:ea typeface="+mn-ea"/>
              <a:cs typeface="+mn-cs"/>
            </a:endParaRPr>
          </a:p>
        </p:txBody>
      </p:sp>
      <p:sp>
        <p:nvSpPr>
          <p:cNvPr id="170" name="Rectangle 169"/>
          <p:cNvSpPr>
            <a:spLocks noChangeAspect="1"/>
          </p:cNvSpPr>
          <p:nvPr/>
        </p:nvSpPr>
        <p:spPr>
          <a:xfrm>
            <a:off x="4504968" y="4429997"/>
            <a:ext cx="157439" cy="300564"/>
          </a:xfrm>
          <a:prstGeom prst="rect">
            <a:avLst/>
          </a:prstGeom>
          <a:solidFill>
            <a:srgbClr val="4F81BD">
              <a:lumMod val="40000"/>
              <a:lumOff val="60000"/>
            </a:srgbClr>
          </a:solidFill>
          <a:ln w="25400" cap="flat" cmpd="sng" algn="ctr">
            <a:solidFill>
              <a:srgbClr val="4F81BD"/>
            </a:solidFill>
            <a:prstDash val="solid"/>
          </a:ln>
          <a:effectLst/>
        </p:spPr>
        <p:txBody>
          <a:bodyPr rtlCol="0" anchor="ctr"/>
          <a:lstStyle/>
          <a:p>
            <a:pPr marL="228600" marR="0" lvl="0" indent="-228600" algn="ctr" defTabSz="914363" eaLnBrk="1" fontAlgn="auto" latinLnBrk="0" hangingPunct="1">
              <a:lnSpc>
                <a:spcPct val="100000"/>
              </a:lnSpc>
              <a:spcBef>
                <a:spcPts val="0"/>
              </a:spcBef>
              <a:spcAft>
                <a:spcPts val="0"/>
              </a:spcAft>
              <a:buClrTx/>
              <a:buSzTx/>
              <a:buFontTx/>
              <a:buBlip>
                <a:blip r:embed="rId4"/>
              </a:buBlip>
              <a:tabLst/>
              <a:defRPr/>
            </a:pPr>
            <a:endParaRPr kumimoji="0" lang="es-ES" sz="1100" b="0" i="0" u="none" strike="noStrike" kern="0" cap="none" spc="0" normalizeH="0" baseline="0" noProof="0" dirty="0" err="1" smtClean="0">
              <a:ln>
                <a:noFill/>
              </a:ln>
              <a:solidFill>
                <a:sysClr val="windowText" lastClr="000000"/>
              </a:solidFill>
              <a:effectLst/>
              <a:uLnTx/>
              <a:uFillTx/>
              <a:latin typeface="Segoe UI"/>
              <a:ea typeface="+mn-ea"/>
              <a:cs typeface="+mn-cs"/>
            </a:endParaRPr>
          </a:p>
        </p:txBody>
      </p:sp>
      <p:sp>
        <p:nvSpPr>
          <p:cNvPr id="171" name="Rectangle 170"/>
          <p:cNvSpPr>
            <a:spLocks noChangeAspect="1"/>
          </p:cNvSpPr>
          <p:nvPr/>
        </p:nvSpPr>
        <p:spPr>
          <a:xfrm>
            <a:off x="4692725" y="4436347"/>
            <a:ext cx="157439" cy="300564"/>
          </a:xfrm>
          <a:prstGeom prst="rect">
            <a:avLst/>
          </a:prstGeom>
          <a:solidFill>
            <a:srgbClr val="4F81BD">
              <a:lumMod val="40000"/>
              <a:lumOff val="60000"/>
            </a:srgbClr>
          </a:solidFill>
          <a:ln w="25400" cap="flat" cmpd="sng" algn="ctr">
            <a:solidFill>
              <a:srgbClr val="4F81BD"/>
            </a:solidFill>
            <a:prstDash val="solid"/>
          </a:ln>
          <a:effectLst/>
        </p:spPr>
        <p:txBody>
          <a:bodyPr rtlCol="0" anchor="ctr"/>
          <a:lstStyle/>
          <a:p>
            <a:pPr marL="228600" marR="0" lvl="0" indent="-228600" algn="ctr" defTabSz="914363" eaLnBrk="1" fontAlgn="auto" latinLnBrk="0" hangingPunct="1">
              <a:lnSpc>
                <a:spcPct val="100000"/>
              </a:lnSpc>
              <a:spcBef>
                <a:spcPts val="0"/>
              </a:spcBef>
              <a:spcAft>
                <a:spcPts val="0"/>
              </a:spcAft>
              <a:buClrTx/>
              <a:buSzTx/>
              <a:buFontTx/>
              <a:buBlip>
                <a:blip r:embed="rId4"/>
              </a:buBlip>
              <a:tabLst/>
              <a:defRPr/>
            </a:pPr>
            <a:endParaRPr kumimoji="0" lang="es-ES" sz="1100" b="0" i="0" u="none" strike="noStrike" kern="0" cap="none" spc="0" normalizeH="0" baseline="0" noProof="0" dirty="0" err="1" smtClean="0">
              <a:ln>
                <a:noFill/>
              </a:ln>
              <a:solidFill>
                <a:sysClr val="windowText" lastClr="000000"/>
              </a:solidFill>
              <a:effectLst/>
              <a:uLnTx/>
              <a:uFillTx/>
              <a:latin typeface="Segoe UI"/>
              <a:ea typeface="+mn-ea"/>
              <a:cs typeface="+mn-cs"/>
            </a:endParaRPr>
          </a:p>
        </p:txBody>
      </p:sp>
      <p:sp>
        <p:nvSpPr>
          <p:cNvPr id="172" name="Rectangle 171"/>
          <p:cNvSpPr>
            <a:spLocks noChangeAspect="1"/>
          </p:cNvSpPr>
          <p:nvPr/>
        </p:nvSpPr>
        <p:spPr>
          <a:xfrm>
            <a:off x="4876325" y="4449233"/>
            <a:ext cx="157439" cy="300564"/>
          </a:xfrm>
          <a:prstGeom prst="rect">
            <a:avLst/>
          </a:prstGeom>
          <a:solidFill>
            <a:srgbClr val="4F81BD">
              <a:lumMod val="40000"/>
              <a:lumOff val="60000"/>
            </a:srgbClr>
          </a:solidFill>
          <a:ln w="25400" cap="flat" cmpd="sng" algn="ctr">
            <a:solidFill>
              <a:srgbClr val="4F81BD"/>
            </a:solidFill>
            <a:prstDash val="solid"/>
          </a:ln>
          <a:effectLst/>
        </p:spPr>
        <p:txBody>
          <a:bodyPr rtlCol="0" anchor="ctr"/>
          <a:lstStyle/>
          <a:p>
            <a:pPr marL="228600" marR="0" lvl="0" indent="-228600" algn="ctr" defTabSz="914363" eaLnBrk="1" fontAlgn="auto" latinLnBrk="0" hangingPunct="1">
              <a:lnSpc>
                <a:spcPct val="100000"/>
              </a:lnSpc>
              <a:spcBef>
                <a:spcPts val="0"/>
              </a:spcBef>
              <a:spcAft>
                <a:spcPts val="0"/>
              </a:spcAft>
              <a:buClrTx/>
              <a:buSzTx/>
              <a:buFontTx/>
              <a:buBlip>
                <a:blip r:embed="rId4"/>
              </a:buBlip>
              <a:tabLst/>
              <a:defRPr/>
            </a:pPr>
            <a:endParaRPr kumimoji="0" lang="es-ES" sz="1100" b="0" i="0" u="none" strike="noStrike" kern="0" cap="none" spc="0" normalizeH="0" baseline="0" noProof="0" dirty="0" err="1" smtClean="0">
              <a:ln>
                <a:noFill/>
              </a:ln>
              <a:solidFill>
                <a:sysClr val="windowText" lastClr="000000"/>
              </a:solidFill>
              <a:effectLst/>
              <a:uLnTx/>
              <a:uFillTx/>
              <a:latin typeface="Segoe UI"/>
              <a:ea typeface="+mn-ea"/>
              <a:cs typeface="+mn-cs"/>
            </a:endParaRPr>
          </a:p>
        </p:txBody>
      </p:sp>
      <p:sp>
        <p:nvSpPr>
          <p:cNvPr id="173" name="Rectangle 172"/>
          <p:cNvSpPr>
            <a:spLocks noChangeAspect="1"/>
          </p:cNvSpPr>
          <p:nvPr/>
        </p:nvSpPr>
        <p:spPr>
          <a:xfrm>
            <a:off x="5057421" y="4435709"/>
            <a:ext cx="157439" cy="300564"/>
          </a:xfrm>
          <a:prstGeom prst="rect">
            <a:avLst/>
          </a:prstGeom>
          <a:solidFill>
            <a:srgbClr val="4F81BD">
              <a:lumMod val="40000"/>
              <a:lumOff val="60000"/>
            </a:srgbClr>
          </a:solidFill>
          <a:ln w="25400" cap="flat" cmpd="sng" algn="ctr">
            <a:solidFill>
              <a:srgbClr val="4F81BD"/>
            </a:solidFill>
            <a:prstDash val="solid"/>
          </a:ln>
          <a:effectLst/>
        </p:spPr>
        <p:txBody>
          <a:bodyPr rtlCol="0" anchor="ctr"/>
          <a:lstStyle/>
          <a:p>
            <a:pPr marL="228600" marR="0" lvl="0" indent="-228600" algn="ctr" defTabSz="914363" eaLnBrk="1" fontAlgn="auto" latinLnBrk="0" hangingPunct="1">
              <a:lnSpc>
                <a:spcPct val="100000"/>
              </a:lnSpc>
              <a:spcBef>
                <a:spcPts val="0"/>
              </a:spcBef>
              <a:spcAft>
                <a:spcPts val="0"/>
              </a:spcAft>
              <a:buClrTx/>
              <a:buSzTx/>
              <a:buFontTx/>
              <a:buBlip>
                <a:blip r:embed="rId4"/>
              </a:buBlip>
              <a:tabLst/>
              <a:defRPr/>
            </a:pPr>
            <a:endParaRPr kumimoji="0" lang="es-ES" sz="1100" b="0" i="0" u="none" strike="noStrike" kern="0" cap="none" spc="0" normalizeH="0" baseline="0" noProof="0" dirty="0" err="1" smtClean="0">
              <a:ln>
                <a:noFill/>
              </a:ln>
              <a:solidFill>
                <a:sysClr val="windowText" lastClr="000000"/>
              </a:solidFill>
              <a:effectLst/>
              <a:uLnTx/>
              <a:uFillTx/>
              <a:latin typeface="Segoe UI"/>
              <a:ea typeface="+mn-ea"/>
              <a:cs typeface="+mn-cs"/>
            </a:endParaRPr>
          </a:p>
        </p:txBody>
      </p:sp>
      <p:sp>
        <p:nvSpPr>
          <p:cNvPr id="174" name="Rectangle 173"/>
          <p:cNvSpPr>
            <a:spLocks noChangeAspect="1"/>
          </p:cNvSpPr>
          <p:nvPr/>
        </p:nvSpPr>
        <p:spPr>
          <a:xfrm>
            <a:off x="5378524" y="4458346"/>
            <a:ext cx="157439" cy="300564"/>
          </a:xfrm>
          <a:prstGeom prst="rect">
            <a:avLst/>
          </a:prstGeom>
          <a:solidFill>
            <a:srgbClr val="4F81BD">
              <a:lumMod val="40000"/>
              <a:lumOff val="60000"/>
            </a:srgbClr>
          </a:solidFill>
          <a:ln w="25400" cap="flat" cmpd="sng" algn="ctr">
            <a:solidFill>
              <a:srgbClr val="4F81BD"/>
            </a:solidFill>
            <a:prstDash val="solid"/>
          </a:ln>
          <a:effectLst/>
        </p:spPr>
        <p:txBody>
          <a:bodyPr rtlCol="0" anchor="ctr"/>
          <a:lstStyle/>
          <a:p>
            <a:pPr marL="228600" marR="0" lvl="0" indent="-228600" algn="ctr" defTabSz="914363" eaLnBrk="1" fontAlgn="auto" latinLnBrk="0" hangingPunct="1">
              <a:lnSpc>
                <a:spcPct val="100000"/>
              </a:lnSpc>
              <a:spcBef>
                <a:spcPts val="0"/>
              </a:spcBef>
              <a:spcAft>
                <a:spcPts val="0"/>
              </a:spcAft>
              <a:buClrTx/>
              <a:buSzTx/>
              <a:buFontTx/>
              <a:buBlip>
                <a:blip r:embed="rId4"/>
              </a:buBlip>
              <a:tabLst/>
              <a:defRPr/>
            </a:pPr>
            <a:endParaRPr kumimoji="0" lang="es-ES" sz="1100" b="0" i="0" u="none" strike="noStrike" kern="0" cap="none" spc="0" normalizeH="0" baseline="0" noProof="0" dirty="0" err="1" smtClean="0">
              <a:ln>
                <a:noFill/>
              </a:ln>
              <a:solidFill>
                <a:sysClr val="windowText" lastClr="000000"/>
              </a:solidFill>
              <a:effectLst/>
              <a:uLnTx/>
              <a:uFillTx/>
              <a:latin typeface="Segoe UI"/>
              <a:ea typeface="+mn-ea"/>
              <a:cs typeface="+mn-cs"/>
            </a:endParaRPr>
          </a:p>
        </p:txBody>
      </p:sp>
      <p:sp>
        <p:nvSpPr>
          <p:cNvPr id="175" name="Rectangle 174"/>
          <p:cNvSpPr>
            <a:spLocks noChangeAspect="1"/>
          </p:cNvSpPr>
          <p:nvPr/>
        </p:nvSpPr>
        <p:spPr>
          <a:xfrm>
            <a:off x="5553155" y="4454912"/>
            <a:ext cx="157439" cy="300564"/>
          </a:xfrm>
          <a:prstGeom prst="rect">
            <a:avLst/>
          </a:prstGeom>
          <a:solidFill>
            <a:srgbClr val="4F81BD">
              <a:lumMod val="40000"/>
              <a:lumOff val="60000"/>
            </a:srgbClr>
          </a:solidFill>
          <a:ln w="25400" cap="flat" cmpd="sng" algn="ctr">
            <a:solidFill>
              <a:srgbClr val="4F81BD"/>
            </a:solidFill>
            <a:prstDash val="solid"/>
          </a:ln>
          <a:effectLst/>
        </p:spPr>
        <p:txBody>
          <a:bodyPr rtlCol="0" anchor="ctr"/>
          <a:lstStyle/>
          <a:p>
            <a:pPr marL="228600" marR="0" lvl="0" indent="-228600" algn="ctr" defTabSz="914363" eaLnBrk="1" fontAlgn="auto" latinLnBrk="0" hangingPunct="1">
              <a:lnSpc>
                <a:spcPct val="100000"/>
              </a:lnSpc>
              <a:spcBef>
                <a:spcPts val="0"/>
              </a:spcBef>
              <a:spcAft>
                <a:spcPts val="0"/>
              </a:spcAft>
              <a:buClrTx/>
              <a:buSzTx/>
              <a:buFontTx/>
              <a:buBlip>
                <a:blip r:embed="rId4"/>
              </a:buBlip>
              <a:tabLst/>
              <a:defRPr/>
            </a:pPr>
            <a:endParaRPr kumimoji="0" lang="es-ES" sz="1100" b="0" i="0" u="none" strike="noStrike" kern="0" cap="none" spc="0" normalizeH="0" baseline="0" noProof="0" dirty="0" err="1" smtClean="0">
              <a:ln>
                <a:noFill/>
              </a:ln>
              <a:solidFill>
                <a:sysClr val="windowText" lastClr="000000"/>
              </a:solidFill>
              <a:effectLst/>
              <a:uLnTx/>
              <a:uFillTx/>
              <a:latin typeface="Segoe UI"/>
              <a:ea typeface="+mn-ea"/>
              <a:cs typeface="+mn-cs"/>
            </a:endParaRPr>
          </a:p>
        </p:txBody>
      </p:sp>
      <p:sp>
        <p:nvSpPr>
          <p:cNvPr id="176" name="Rectangle 175"/>
          <p:cNvSpPr>
            <a:spLocks noChangeAspect="1"/>
          </p:cNvSpPr>
          <p:nvPr/>
        </p:nvSpPr>
        <p:spPr>
          <a:xfrm>
            <a:off x="5731579" y="4447914"/>
            <a:ext cx="157439" cy="300564"/>
          </a:xfrm>
          <a:prstGeom prst="rect">
            <a:avLst/>
          </a:prstGeom>
          <a:solidFill>
            <a:srgbClr val="4F81BD">
              <a:lumMod val="40000"/>
              <a:lumOff val="60000"/>
            </a:srgbClr>
          </a:solidFill>
          <a:ln w="25400" cap="flat" cmpd="sng" algn="ctr">
            <a:solidFill>
              <a:srgbClr val="4F81BD"/>
            </a:solidFill>
            <a:prstDash val="solid"/>
          </a:ln>
          <a:effectLst/>
        </p:spPr>
        <p:txBody>
          <a:bodyPr rtlCol="0" anchor="ctr"/>
          <a:lstStyle/>
          <a:p>
            <a:pPr marL="228600" marR="0" lvl="0" indent="-228600" algn="ctr" defTabSz="914363" eaLnBrk="1" fontAlgn="auto" latinLnBrk="0" hangingPunct="1">
              <a:lnSpc>
                <a:spcPct val="100000"/>
              </a:lnSpc>
              <a:spcBef>
                <a:spcPts val="0"/>
              </a:spcBef>
              <a:spcAft>
                <a:spcPts val="0"/>
              </a:spcAft>
              <a:buClrTx/>
              <a:buSzTx/>
              <a:buFontTx/>
              <a:buBlip>
                <a:blip r:embed="rId4"/>
              </a:buBlip>
              <a:tabLst/>
              <a:defRPr/>
            </a:pPr>
            <a:endParaRPr kumimoji="0" lang="es-ES" sz="1100" b="0" i="0" u="none" strike="noStrike" kern="0" cap="none" spc="0" normalizeH="0" baseline="0" noProof="0" dirty="0" err="1" smtClean="0">
              <a:ln>
                <a:noFill/>
              </a:ln>
              <a:solidFill>
                <a:sysClr val="windowText" lastClr="000000"/>
              </a:solidFill>
              <a:effectLst/>
              <a:uLnTx/>
              <a:uFillTx/>
              <a:latin typeface="Segoe UI"/>
              <a:ea typeface="+mn-ea"/>
              <a:cs typeface="+mn-cs"/>
            </a:endParaRPr>
          </a:p>
        </p:txBody>
      </p:sp>
      <p:sp>
        <p:nvSpPr>
          <p:cNvPr id="177" name="Rectangle 176"/>
          <p:cNvSpPr>
            <a:spLocks noChangeAspect="1"/>
          </p:cNvSpPr>
          <p:nvPr/>
        </p:nvSpPr>
        <p:spPr>
          <a:xfrm>
            <a:off x="5910854" y="4455708"/>
            <a:ext cx="157439" cy="300564"/>
          </a:xfrm>
          <a:prstGeom prst="rect">
            <a:avLst/>
          </a:prstGeom>
          <a:solidFill>
            <a:srgbClr val="4F81BD">
              <a:lumMod val="40000"/>
              <a:lumOff val="60000"/>
            </a:srgbClr>
          </a:solidFill>
          <a:ln w="25400" cap="flat" cmpd="sng" algn="ctr">
            <a:solidFill>
              <a:srgbClr val="4F81BD"/>
            </a:solidFill>
            <a:prstDash val="solid"/>
          </a:ln>
          <a:effectLst/>
        </p:spPr>
        <p:txBody>
          <a:bodyPr rtlCol="0" anchor="ctr"/>
          <a:lstStyle/>
          <a:p>
            <a:pPr marL="228600" marR="0" lvl="0" indent="-228600" algn="ctr" defTabSz="914363" eaLnBrk="1" fontAlgn="auto" latinLnBrk="0" hangingPunct="1">
              <a:lnSpc>
                <a:spcPct val="100000"/>
              </a:lnSpc>
              <a:spcBef>
                <a:spcPts val="0"/>
              </a:spcBef>
              <a:spcAft>
                <a:spcPts val="0"/>
              </a:spcAft>
              <a:buClrTx/>
              <a:buSzTx/>
              <a:buFontTx/>
              <a:buBlip>
                <a:blip r:embed="rId4"/>
              </a:buBlip>
              <a:tabLst/>
              <a:defRPr/>
            </a:pPr>
            <a:endParaRPr kumimoji="0" lang="es-ES" sz="1100" b="0" i="0" u="none" strike="noStrike" kern="0" cap="none" spc="0" normalizeH="0" baseline="0" noProof="0" dirty="0" err="1" smtClean="0">
              <a:ln>
                <a:noFill/>
              </a:ln>
              <a:solidFill>
                <a:sysClr val="windowText" lastClr="000000"/>
              </a:solidFill>
              <a:effectLst/>
              <a:uLnTx/>
              <a:uFillTx/>
              <a:latin typeface="Segoe UI"/>
              <a:ea typeface="+mn-ea"/>
              <a:cs typeface="+mn-cs"/>
            </a:endParaRPr>
          </a:p>
        </p:txBody>
      </p:sp>
      <p:sp>
        <p:nvSpPr>
          <p:cNvPr id="178" name="Rectangle 177"/>
          <p:cNvSpPr>
            <a:spLocks noChangeAspect="1"/>
          </p:cNvSpPr>
          <p:nvPr/>
        </p:nvSpPr>
        <p:spPr>
          <a:xfrm>
            <a:off x="6093563" y="4457832"/>
            <a:ext cx="157439" cy="300564"/>
          </a:xfrm>
          <a:prstGeom prst="rect">
            <a:avLst/>
          </a:prstGeom>
          <a:solidFill>
            <a:srgbClr val="4F81BD">
              <a:lumMod val="40000"/>
              <a:lumOff val="60000"/>
            </a:srgbClr>
          </a:solidFill>
          <a:ln w="25400" cap="flat" cmpd="sng" algn="ctr">
            <a:solidFill>
              <a:srgbClr val="4F81BD"/>
            </a:solidFill>
            <a:prstDash val="solid"/>
          </a:ln>
          <a:effectLst/>
        </p:spPr>
        <p:txBody>
          <a:bodyPr rtlCol="0" anchor="ctr"/>
          <a:lstStyle/>
          <a:p>
            <a:pPr marL="228600" marR="0" lvl="0" indent="-228600" algn="ctr" defTabSz="914363" eaLnBrk="1" fontAlgn="auto" latinLnBrk="0" hangingPunct="1">
              <a:lnSpc>
                <a:spcPct val="100000"/>
              </a:lnSpc>
              <a:spcBef>
                <a:spcPts val="0"/>
              </a:spcBef>
              <a:spcAft>
                <a:spcPts val="0"/>
              </a:spcAft>
              <a:buClrTx/>
              <a:buSzTx/>
              <a:buFontTx/>
              <a:buBlip>
                <a:blip r:embed="rId4"/>
              </a:buBlip>
              <a:tabLst/>
              <a:defRPr/>
            </a:pPr>
            <a:endParaRPr kumimoji="0" lang="es-ES" sz="1100" b="0" i="0" u="none" strike="noStrike" kern="0" cap="none" spc="0" normalizeH="0" baseline="0" noProof="0" dirty="0" err="1" smtClean="0">
              <a:ln>
                <a:noFill/>
              </a:ln>
              <a:solidFill>
                <a:sysClr val="windowText" lastClr="000000"/>
              </a:solidFill>
              <a:effectLst/>
              <a:uLnTx/>
              <a:uFillTx/>
              <a:latin typeface="Segoe UI"/>
              <a:ea typeface="+mn-ea"/>
              <a:cs typeface="+mn-cs"/>
            </a:endParaRPr>
          </a:p>
        </p:txBody>
      </p:sp>
      <p:sp>
        <p:nvSpPr>
          <p:cNvPr id="179" name="Rectangle 178"/>
          <p:cNvSpPr>
            <a:spLocks noChangeAspect="1"/>
          </p:cNvSpPr>
          <p:nvPr/>
        </p:nvSpPr>
        <p:spPr>
          <a:xfrm>
            <a:off x="6275393" y="4450308"/>
            <a:ext cx="157439" cy="300564"/>
          </a:xfrm>
          <a:prstGeom prst="rect">
            <a:avLst/>
          </a:prstGeom>
          <a:solidFill>
            <a:srgbClr val="4F81BD">
              <a:lumMod val="40000"/>
              <a:lumOff val="60000"/>
            </a:srgbClr>
          </a:solidFill>
          <a:ln w="25400" cap="flat" cmpd="sng" algn="ctr">
            <a:solidFill>
              <a:srgbClr val="4F81BD"/>
            </a:solidFill>
            <a:prstDash val="solid"/>
          </a:ln>
          <a:effectLst/>
        </p:spPr>
        <p:txBody>
          <a:bodyPr rtlCol="0" anchor="ctr"/>
          <a:lstStyle/>
          <a:p>
            <a:pPr marL="228600" marR="0" lvl="0" indent="-228600" algn="ctr" defTabSz="914363" eaLnBrk="1" fontAlgn="auto" latinLnBrk="0" hangingPunct="1">
              <a:lnSpc>
                <a:spcPct val="100000"/>
              </a:lnSpc>
              <a:spcBef>
                <a:spcPts val="0"/>
              </a:spcBef>
              <a:spcAft>
                <a:spcPts val="0"/>
              </a:spcAft>
              <a:buClrTx/>
              <a:buSzTx/>
              <a:buFontTx/>
              <a:buBlip>
                <a:blip r:embed="rId4"/>
              </a:buBlip>
              <a:tabLst/>
              <a:defRPr/>
            </a:pPr>
            <a:endParaRPr kumimoji="0" lang="es-ES" sz="1100" b="0" i="0" u="none" strike="noStrike" kern="0" cap="none" spc="0" normalizeH="0" baseline="0" noProof="0" dirty="0" err="1" smtClean="0">
              <a:ln>
                <a:noFill/>
              </a:ln>
              <a:solidFill>
                <a:sysClr val="windowText" lastClr="000000"/>
              </a:solidFill>
              <a:effectLst/>
              <a:uLnTx/>
              <a:uFillTx/>
              <a:latin typeface="Segoe UI"/>
              <a:ea typeface="+mn-ea"/>
              <a:cs typeface="+mn-cs"/>
            </a:endParaRPr>
          </a:p>
        </p:txBody>
      </p:sp>
      <p:sp>
        <p:nvSpPr>
          <p:cNvPr id="180" name="Rectangle 179"/>
          <p:cNvSpPr>
            <a:spLocks noChangeAspect="1"/>
          </p:cNvSpPr>
          <p:nvPr/>
        </p:nvSpPr>
        <p:spPr>
          <a:xfrm>
            <a:off x="6458636" y="4455992"/>
            <a:ext cx="157439" cy="300564"/>
          </a:xfrm>
          <a:prstGeom prst="rect">
            <a:avLst/>
          </a:prstGeom>
          <a:solidFill>
            <a:srgbClr val="4F81BD">
              <a:lumMod val="40000"/>
              <a:lumOff val="60000"/>
            </a:srgbClr>
          </a:solidFill>
          <a:ln w="25400" cap="flat" cmpd="sng" algn="ctr">
            <a:solidFill>
              <a:srgbClr val="4F81BD"/>
            </a:solidFill>
            <a:prstDash val="solid"/>
          </a:ln>
          <a:effectLst/>
        </p:spPr>
        <p:txBody>
          <a:bodyPr rtlCol="0" anchor="ctr"/>
          <a:lstStyle/>
          <a:p>
            <a:pPr marL="228600" marR="0" lvl="0" indent="-228600" algn="ctr" defTabSz="914363" eaLnBrk="1" fontAlgn="auto" latinLnBrk="0" hangingPunct="1">
              <a:lnSpc>
                <a:spcPct val="100000"/>
              </a:lnSpc>
              <a:spcBef>
                <a:spcPts val="0"/>
              </a:spcBef>
              <a:spcAft>
                <a:spcPts val="0"/>
              </a:spcAft>
              <a:buClrTx/>
              <a:buSzTx/>
              <a:buFontTx/>
              <a:buBlip>
                <a:blip r:embed="rId4"/>
              </a:buBlip>
              <a:tabLst/>
              <a:defRPr/>
            </a:pPr>
            <a:endParaRPr kumimoji="0" lang="es-ES" sz="1100" b="0" i="0" u="none" strike="noStrike" kern="0" cap="none" spc="0" normalizeH="0" baseline="0" noProof="0" dirty="0" err="1" smtClean="0">
              <a:ln>
                <a:noFill/>
              </a:ln>
              <a:solidFill>
                <a:sysClr val="windowText" lastClr="000000"/>
              </a:solidFill>
              <a:effectLst/>
              <a:uLnTx/>
              <a:uFillTx/>
              <a:latin typeface="Segoe UI"/>
              <a:ea typeface="+mn-ea"/>
              <a:cs typeface="+mn-cs"/>
            </a:endParaRPr>
          </a:p>
        </p:txBody>
      </p:sp>
      <p:sp>
        <p:nvSpPr>
          <p:cNvPr id="181" name="Rectangle 180"/>
          <p:cNvSpPr>
            <a:spLocks noChangeAspect="1"/>
          </p:cNvSpPr>
          <p:nvPr/>
        </p:nvSpPr>
        <p:spPr>
          <a:xfrm>
            <a:off x="6633225" y="4458346"/>
            <a:ext cx="157439" cy="300564"/>
          </a:xfrm>
          <a:prstGeom prst="rect">
            <a:avLst/>
          </a:prstGeom>
          <a:solidFill>
            <a:srgbClr val="4F81BD">
              <a:lumMod val="40000"/>
              <a:lumOff val="60000"/>
            </a:srgbClr>
          </a:solidFill>
          <a:ln w="25400" cap="flat" cmpd="sng" algn="ctr">
            <a:solidFill>
              <a:srgbClr val="4F81BD"/>
            </a:solidFill>
            <a:prstDash val="solid"/>
          </a:ln>
          <a:effectLst/>
        </p:spPr>
        <p:txBody>
          <a:bodyPr rtlCol="0" anchor="ctr"/>
          <a:lstStyle/>
          <a:p>
            <a:pPr marL="228600" marR="0" lvl="0" indent="-228600" algn="ctr" defTabSz="914363" eaLnBrk="1" fontAlgn="auto" latinLnBrk="0" hangingPunct="1">
              <a:lnSpc>
                <a:spcPct val="100000"/>
              </a:lnSpc>
              <a:spcBef>
                <a:spcPts val="0"/>
              </a:spcBef>
              <a:spcAft>
                <a:spcPts val="0"/>
              </a:spcAft>
              <a:buClrTx/>
              <a:buSzTx/>
              <a:buFontTx/>
              <a:buBlip>
                <a:blip r:embed="rId4"/>
              </a:buBlip>
              <a:tabLst/>
              <a:defRPr/>
            </a:pPr>
            <a:endParaRPr kumimoji="0" lang="es-ES" sz="1100" b="0" i="0" u="none" strike="noStrike" kern="0" cap="none" spc="0" normalizeH="0" baseline="0" noProof="0" dirty="0" err="1" smtClean="0">
              <a:ln>
                <a:noFill/>
              </a:ln>
              <a:solidFill>
                <a:sysClr val="windowText" lastClr="000000"/>
              </a:solidFill>
              <a:effectLst/>
              <a:uLnTx/>
              <a:uFillTx/>
              <a:latin typeface="Segoe UI"/>
              <a:ea typeface="+mn-ea"/>
              <a:cs typeface="+mn-cs"/>
            </a:endParaRPr>
          </a:p>
        </p:txBody>
      </p:sp>
      <p:sp>
        <p:nvSpPr>
          <p:cNvPr id="182" name="Rectangle 181"/>
          <p:cNvSpPr>
            <a:spLocks noChangeAspect="1"/>
          </p:cNvSpPr>
          <p:nvPr/>
        </p:nvSpPr>
        <p:spPr>
          <a:xfrm>
            <a:off x="7229946" y="4451091"/>
            <a:ext cx="157439" cy="300564"/>
          </a:xfrm>
          <a:prstGeom prst="rect">
            <a:avLst/>
          </a:prstGeom>
          <a:solidFill>
            <a:srgbClr val="4F81BD">
              <a:lumMod val="40000"/>
              <a:lumOff val="60000"/>
            </a:srgbClr>
          </a:solidFill>
          <a:ln w="25400" cap="flat" cmpd="sng" algn="ctr">
            <a:solidFill>
              <a:srgbClr val="4F81BD"/>
            </a:solidFill>
            <a:prstDash val="solid"/>
          </a:ln>
          <a:effectLst/>
        </p:spPr>
        <p:txBody>
          <a:bodyPr rtlCol="0" anchor="ctr"/>
          <a:lstStyle/>
          <a:p>
            <a:pPr marL="228600" marR="0" lvl="0" indent="-228600" algn="ctr" defTabSz="914363" eaLnBrk="1" fontAlgn="auto" latinLnBrk="0" hangingPunct="1">
              <a:lnSpc>
                <a:spcPct val="100000"/>
              </a:lnSpc>
              <a:spcBef>
                <a:spcPts val="0"/>
              </a:spcBef>
              <a:spcAft>
                <a:spcPts val="0"/>
              </a:spcAft>
              <a:buClrTx/>
              <a:buSzTx/>
              <a:buFontTx/>
              <a:buBlip>
                <a:blip r:embed="rId4"/>
              </a:buBlip>
              <a:tabLst/>
              <a:defRPr/>
            </a:pPr>
            <a:endParaRPr kumimoji="0" lang="es-ES" sz="1100" b="0" i="0" u="none" strike="noStrike" kern="0" cap="none" spc="0" normalizeH="0" baseline="0" noProof="0" dirty="0" err="1" smtClean="0">
              <a:ln>
                <a:noFill/>
              </a:ln>
              <a:solidFill>
                <a:sysClr val="windowText" lastClr="000000"/>
              </a:solidFill>
              <a:effectLst/>
              <a:uLnTx/>
              <a:uFillTx/>
              <a:latin typeface="Segoe UI"/>
              <a:ea typeface="+mn-ea"/>
              <a:cs typeface="+mn-cs"/>
            </a:endParaRPr>
          </a:p>
        </p:txBody>
      </p:sp>
      <p:sp>
        <p:nvSpPr>
          <p:cNvPr id="183" name="Rectangle 182"/>
          <p:cNvSpPr>
            <a:spLocks noChangeAspect="1"/>
          </p:cNvSpPr>
          <p:nvPr/>
        </p:nvSpPr>
        <p:spPr>
          <a:xfrm>
            <a:off x="7411965" y="4451091"/>
            <a:ext cx="157439" cy="300564"/>
          </a:xfrm>
          <a:prstGeom prst="rect">
            <a:avLst/>
          </a:prstGeom>
          <a:solidFill>
            <a:srgbClr val="4F81BD">
              <a:lumMod val="40000"/>
              <a:lumOff val="60000"/>
            </a:srgbClr>
          </a:solidFill>
          <a:ln w="25400" cap="flat" cmpd="sng" algn="ctr">
            <a:solidFill>
              <a:srgbClr val="4F81BD"/>
            </a:solidFill>
            <a:prstDash val="solid"/>
          </a:ln>
          <a:effectLst/>
        </p:spPr>
        <p:txBody>
          <a:bodyPr rtlCol="0" anchor="ctr"/>
          <a:lstStyle/>
          <a:p>
            <a:pPr marL="228600" marR="0" lvl="0" indent="-228600" algn="ctr" defTabSz="914363" eaLnBrk="1" fontAlgn="auto" latinLnBrk="0" hangingPunct="1">
              <a:lnSpc>
                <a:spcPct val="100000"/>
              </a:lnSpc>
              <a:spcBef>
                <a:spcPts val="0"/>
              </a:spcBef>
              <a:spcAft>
                <a:spcPts val="0"/>
              </a:spcAft>
              <a:buClrTx/>
              <a:buSzTx/>
              <a:buFontTx/>
              <a:buBlip>
                <a:blip r:embed="rId4"/>
              </a:buBlip>
              <a:tabLst/>
              <a:defRPr/>
            </a:pPr>
            <a:endParaRPr kumimoji="0" lang="es-ES" sz="1100" b="0" i="0" u="none" strike="noStrike" kern="0" cap="none" spc="0" normalizeH="0" baseline="0" noProof="0" dirty="0" err="1" smtClean="0">
              <a:ln>
                <a:noFill/>
              </a:ln>
              <a:solidFill>
                <a:sysClr val="windowText" lastClr="000000"/>
              </a:solidFill>
              <a:effectLst/>
              <a:uLnTx/>
              <a:uFillTx/>
              <a:latin typeface="Segoe UI"/>
              <a:ea typeface="+mn-ea"/>
              <a:cs typeface="+mn-cs"/>
            </a:endParaRPr>
          </a:p>
        </p:txBody>
      </p:sp>
      <p:sp>
        <p:nvSpPr>
          <p:cNvPr id="184" name="Rectangle 183"/>
          <p:cNvSpPr>
            <a:spLocks noChangeAspect="1"/>
          </p:cNvSpPr>
          <p:nvPr/>
        </p:nvSpPr>
        <p:spPr>
          <a:xfrm>
            <a:off x="7575754" y="4454116"/>
            <a:ext cx="157439" cy="300564"/>
          </a:xfrm>
          <a:prstGeom prst="rect">
            <a:avLst/>
          </a:prstGeom>
          <a:solidFill>
            <a:srgbClr val="4F81BD">
              <a:lumMod val="40000"/>
              <a:lumOff val="60000"/>
            </a:srgbClr>
          </a:solidFill>
          <a:ln w="25400" cap="flat" cmpd="sng" algn="ctr">
            <a:solidFill>
              <a:srgbClr val="4F81BD"/>
            </a:solidFill>
            <a:prstDash val="solid"/>
          </a:ln>
          <a:effectLst/>
        </p:spPr>
        <p:txBody>
          <a:bodyPr rtlCol="0" anchor="ctr"/>
          <a:lstStyle/>
          <a:p>
            <a:pPr marL="228600" marR="0" lvl="0" indent="-228600" algn="ctr" defTabSz="914363" eaLnBrk="1" fontAlgn="auto" latinLnBrk="0" hangingPunct="1">
              <a:lnSpc>
                <a:spcPct val="100000"/>
              </a:lnSpc>
              <a:spcBef>
                <a:spcPts val="0"/>
              </a:spcBef>
              <a:spcAft>
                <a:spcPts val="0"/>
              </a:spcAft>
              <a:buClrTx/>
              <a:buSzTx/>
              <a:buFontTx/>
              <a:buBlip>
                <a:blip r:embed="rId4"/>
              </a:buBlip>
              <a:tabLst/>
              <a:defRPr/>
            </a:pPr>
            <a:endParaRPr kumimoji="0" lang="es-ES" sz="1100" b="0" i="0" u="none" strike="noStrike" kern="0" cap="none" spc="0" normalizeH="0" baseline="0" noProof="0" dirty="0" err="1" smtClean="0">
              <a:ln>
                <a:noFill/>
              </a:ln>
              <a:solidFill>
                <a:sysClr val="windowText" lastClr="000000"/>
              </a:solidFill>
              <a:effectLst/>
              <a:uLnTx/>
              <a:uFillTx/>
              <a:latin typeface="Segoe UI"/>
              <a:ea typeface="+mn-ea"/>
              <a:cs typeface="+mn-cs"/>
            </a:endParaRPr>
          </a:p>
        </p:txBody>
      </p:sp>
      <p:sp>
        <p:nvSpPr>
          <p:cNvPr id="185" name="Rectangle 184"/>
          <p:cNvSpPr>
            <a:spLocks noChangeAspect="1"/>
          </p:cNvSpPr>
          <p:nvPr/>
        </p:nvSpPr>
        <p:spPr>
          <a:xfrm>
            <a:off x="2467849" y="3890916"/>
            <a:ext cx="157439" cy="300564"/>
          </a:xfrm>
          <a:prstGeom prst="rect">
            <a:avLst/>
          </a:prstGeom>
          <a:solidFill>
            <a:srgbClr val="4F81BD">
              <a:lumMod val="40000"/>
              <a:lumOff val="60000"/>
            </a:srgbClr>
          </a:solidFill>
          <a:ln w="25400" cap="flat" cmpd="sng" algn="ctr">
            <a:solidFill>
              <a:srgbClr val="4F81BD"/>
            </a:solidFill>
            <a:prstDash val="solid"/>
          </a:ln>
          <a:effectLst/>
        </p:spPr>
        <p:txBody>
          <a:bodyPr rtlCol="0" anchor="ctr"/>
          <a:lstStyle/>
          <a:p>
            <a:pPr marL="228600" marR="0" lvl="0" indent="-228600" algn="ctr" defTabSz="914363" eaLnBrk="1" fontAlgn="auto" latinLnBrk="0" hangingPunct="1">
              <a:lnSpc>
                <a:spcPct val="100000"/>
              </a:lnSpc>
              <a:spcBef>
                <a:spcPts val="0"/>
              </a:spcBef>
              <a:spcAft>
                <a:spcPts val="0"/>
              </a:spcAft>
              <a:buClrTx/>
              <a:buSzTx/>
              <a:buFontTx/>
              <a:buBlip>
                <a:blip r:embed="rId4"/>
              </a:buBlip>
              <a:tabLst/>
              <a:defRPr/>
            </a:pPr>
            <a:endParaRPr kumimoji="0" lang="es-ES" sz="1100" b="0" i="0" u="none" strike="noStrike" kern="0" cap="none" spc="0" normalizeH="0" baseline="0" noProof="0" dirty="0" err="1" smtClean="0">
              <a:ln>
                <a:noFill/>
              </a:ln>
              <a:solidFill>
                <a:sysClr val="windowText" lastClr="000000"/>
              </a:solidFill>
              <a:effectLst/>
              <a:uLnTx/>
              <a:uFillTx/>
              <a:latin typeface="Segoe UI"/>
              <a:ea typeface="+mn-ea"/>
              <a:cs typeface="+mn-cs"/>
            </a:endParaRPr>
          </a:p>
        </p:txBody>
      </p:sp>
      <p:sp>
        <p:nvSpPr>
          <p:cNvPr id="186" name="Rectangle 185"/>
          <p:cNvSpPr>
            <a:spLocks noChangeAspect="1"/>
          </p:cNvSpPr>
          <p:nvPr/>
        </p:nvSpPr>
        <p:spPr>
          <a:xfrm>
            <a:off x="2630165" y="3890916"/>
            <a:ext cx="157440" cy="300564"/>
          </a:xfrm>
          <a:prstGeom prst="rect">
            <a:avLst/>
          </a:prstGeom>
          <a:solidFill>
            <a:srgbClr val="4F81BD">
              <a:lumMod val="40000"/>
              <a:lumOff val="60000"/>
            </a:srgbClr>
          </a:solidFill>
          <a:ln w="25400" cap="flat" cmpd="sng" algn="ctr">
            <a:solidFill>
              <a:srgbClr val="4F81BD"/>
            </a:solidFill>
            <a:prstDash val="solid"/>
          </a:ln>
          <a:effectLst/>
        </p:spPr>
        <p:txBody>
          <a:bodyPr rtlCol="0" anchor="ctr"/>
          <a:lstStyle/>
          <a:p>
            <a:pPr marL="228600" marR="0" lvl="0" indent="-228600" algn="ctr" defTabSz="914363" eaLnBrk="1" fontAlgn="auto" latinLnBrk="0" hangingPunct="1">
              <a:lnSpc>
                <a:spcPct val="100000"/>
              </a:lnSpc>
              <a:spcBef>
                <a:spcPts val="0"/>
              </a:spcBef>
              <a:spcAft>
                <a:spcPts val="0"/>
              </a:spcAft>
              <a:buClrTx/>
              <a:buSzTx/>
              <a:buFontTx/>
              <a:buBlip>
                <a:blip r:embed="rId4"/>
              </a:buBlip>
              <a:tabLst/>
              <a:defRPr/>
            </a:pPr>
            <a:endParaRPr kumimoji="0" lang="es-ES" sz="1100" b="0" i="0" u="none" strike="noStrike" kern="0" cap="none" spc="0" normalizeH="0" baseline="0" noProof="0" dirty="0" err="1" smtClean="0">
              <a:ln>
                <a:noFill/>
              </a:ln>
              <a:solidFill>
                <a:sysClr val="windowText" lastClr="000000"/>
              </a:solidFill>
              <a:effectLst/>
              <a:uLnTx/>
              <a:uFillTx/>
              <a:latin typeface="Segoe UI"/>
              <a:ea typeface="+mn-ea"/>
              <a:cs typeface="+mn-cs"/>
            </a:endParaRPr>
          </a:p>
        </p:txBody>
      </p:sp>
      <p:sp>
        <p:nvSpPr>
          <p:cNvPr id="187" name="Rectangle 186"/>
          <p:cNvSpPr>
            <a:spLocks noChangeAspect="1"/>
          </p:cNvSpPr>
          <p:nvPr/>
        </p:nvSpPr>
        <p:spPr>
          <a:xfrm>
            <a:off x="2811144" y="3891866"/>
            <a:ext cx="157440" cy="300564"/>
          </a:xfrm>
          <a:prstGeom prst="rect">
            <a:avLst/>
          </a:prstGeom>
          <a:solidFill>
            <a:srgbClr val="4F81BD">
              <a:lumMod val="40000"/>
              <a:lumOff val="60000"/>
            </a:srgbClr>
          </a:solidFill>
          <a:ln w="25400" cap="flat" cmpd="sng" algn="ctr">
            <a:solidFill>
              <a:srgbClr val="4F81BD"/>
            </a:solidFill>
            <a:prstDash val="solid"/>
          </a:ln>
          <a:effectLst/>
        </p:spPr>
        <p:txBody>
          <a:bodyPr rtlCol="0" anchor="ctr"/>
          <a:lstStyle/>
          <a:p>
            <a:pPr marL="228600" marR="0" lvl="0" indent="-228600" algn="ctr" defTabSz="914363" eaLnBrk="1" fontAlgn="auto" latinLnBrk="0" hangingPunct="1">
              <a:lnSpc>
                <a:spcPct val="100000"/>
              </a:lnSpc>
              <a:spcBef>
                <a:spcPts val="0"/>
              </a:spcBef>
              <a:spcAft>
                <a:spcPts val="0"/>
              </a:spcAft>
              <a:buClrTx/>
              <a:buSzTx/>
              <a:buFontTx/>
              <a:buBlip>
                <a:blip r:embed="rId4"/>
              </a:buBlip>
              <a:tabLst/>
              <a:defRPr/>
            </a:pPr>
            <a:endParaRPr kumimoji="0" lang="es-ES" sz="1100" b="0" i="0" u="none" strike="noStrike" kern="0" cap="none" spc="0" normalizeH="0" baseline="0" noProof="0" dirty="0" err="1" smtClean="0">
              <a:ln>
                <a:noFill/>
              </a:ln>
              <a:solidFill>
                <a:sysClr val="windowText" lastClr="000000"/>
              </a:solidFill>
              <a:effectLst/>
              <a:uLnTx/>
              <a:uFillTx/>
              <a:latin typeface="Segoe UI"/>
              <a:ea typeface="+mn-ea"/>
              <a:cs typeface="+mn-cs"/>
            </a:endParaRPr>
          </a:p>
        </p:txBody>
      </p:sp>
      <p:sp>
        <p:nvSpPr>
          <p:cNvPr id="188" name="Rectangle 187"/>
          <p:cNvSpPr>
            <a:spLocks noChangeAspect="1"/>
          </p:cNvSpPr>
          <p:nvPr/>
        </p:nvSpPr>
        <p:spPr>
          <a:xfrm>
            <a:off x="2992123" y="3891866"/>
            <a:ext cx="157440" cy="300564"/>
          </a:xfrm>
          <a:prstGeom prst="rect">
            <a:avLst/>
          </a:prstGeom>
          <a:solidFill>
            <a:srgbClr val="4F81BD">
              <a:lumMod val="40000"/>
              <a:lumOff val="60000"/>
            </a:srgbClr>
          </a:solidFill>
          <a:ln w="25400" cap="flat" cmpd="sng" algn="ctr">
            <a:solidFill>
              <a:srgbClr val="4F81BD"/>
            </a:solidFill>
            <a:prstDash val="solid"/>
          </a:ln>
          <a:effectLst/>
        </p:spPr>
        <p:txBody>
          <a:bodyPr rtlCol="0" anchor="ctr"/>
          <a:lstStyle/>
          <a:p>
            <a:pPr marL="228600" marR="0" lvl="0" indent="-228600" algn="ctr" defTabSz="914363" eaLnBrk="1" fontAlgn="auto" latinLnBrk="0" hangingPunct="1">
              <a:lnSpc>
                <a:spcPct val="100000"/>
              </a:lnSpc>
              <a:spcBef>
                <a:spcPts val="0"/>
              </a:spcBef>
              <a:spcAft>
                <a:spcPts val="0"/>
              </a:spcAft>
              <a:buClrTx/>
              <a:buSzTx/>
              <a:buFontTx/>
              <a:buBlip>
                <a:blip r:embed="rId4"/>
              </a:buBlip>
              <a:tabLst/>
              <a:defRPr/>
            </a:pPr>
            <a:endParaRPr kumimoji="0" lang="es-ES" sz="1100" b="0" i="0" u="none" strike="noStrike" kern="0" cap="none" spc="0" normalizeH="0" baseline="0" noProof="0" dirty="0" err="1" smtClean="0">
              <a:ln>
                <a:noFill/>
              </a:ln>
              <a:solidFill>
                <a:sysClr val="windowText" lastClr="000000"/>
              </a:solidFill>
              <a:effectLst/>
              <a:uLnTx/>
              <a:uFillTx/>
              <a:latin typeface="Segoe UI"/>
              <a:ea typeface="+mn-ea"/>
              <a:cs typeface="+mn-cs"/>
            </a:endParaRPr>
          </a:p>
        </p:txBody>
      </p:sp>
      <p:sp>
        <p:nvSpPr>
          <p:cNvPr id="189" name="Rectangle 188"/>
          <p:cNvSpPr>
            <a:spLocks noChangeAspect="1"/>
          </p:cNvSpPr>
          <p:nvPr/>
        </p:nvSpPr>
        <p:spPr>
          <a:xfrm>
            <a:off x="3170721" y="3885640"/>
            <a:ext cx="157440" cy="300564"/>
          </a:xfrm>
          <a:prstGeom prst="rect">
            <a:avLst/>
          </a:prstGeom>
          <a:solidFill>
            <a:srgbClr val="4F81BD">
              <a:lumMod val="40000"/>
              <a:lumOff val="60000"/>
            </a:srgbClr>
          </a:solidFill>
          <a:ln w="25400" cap="flat" cmpd="sng" algn="ctr">
            <a:solidFill>
              <a:srgbClr val="4F81BD"/>
            </a:solidFill>
            <a:prstDash val="solid"/>
          </a:ln>
          <a:effectLst/>
        </p:spPr>
        <p:txBody>
          <a:bodyPr rtlCol="0" anchor="ctr"/>
          <a:lstStyle/>
          <a:p>
            <a:pPr marL="228600" marR="0" lvl="0" indent="-228600" algn="ctr" defTabSz="914363" eaLnBrk="1" fontAlgn="auto" latinLnBrk="0" hangingPunct="1">
              <a:lnSpc>
                <a:spcPct val="100000"/>
              </a:lnSpc>
              <a:spcBef>
                <a:spcPts val="0"/>
              </a:spcBef>
              <a:spcAft>
                <a:spcPts val="0"/>
              </a:spcAft>
              <a:buClrTx/>
              <a:buSzTx/>
              <a:buFontTx/>
              <a:buBlip>
                <a:blip r:embed="rId4"/>
              </a:buBlip>
              <a:tabLst/>
              <a:defRPr/>
            </a:pPr>
            <a:endParaRPr kumimoji="0" lang="es-ES" sz="1100" b="0" i="0" u="none" strike="noStrike" kern="0" cap="none" spc="0" normalizeH="0" baseline="0" noProof="0" dirty="0" err="1" smtClean="0">
              <a:ln>
                <a:noFill/>
              </a:ln>
              <a:solidFill>
                <a:sysClr val="windowText" lastClr="000000"/>
              </a:solidFill>
              <a:effectLst/>
              <a:uLnTx/>
              <a:uFillTx/>
              <a:latin typeface="Segoe UI"/>
              <a:ea typeface="+mn-ea"/>
              <a:cs typeface="+mn-cs"/>
            </a:endParaRPr>
          </a:p>
        </p:txBody>
      </p:sp>
      <p:sp>
        <p:nvSpPr>
          <p:cNvPr id="190" name="Rectangle 189"/>
          <p:cNvSpPr>
            <a:spLocks noChangeAspect="1"/>
          </p:cNvSpPr>
          <p:nvPr/>
        </p:nvSpPr>
        <p:spPr>
          <a:xfrm>
            <a:off x="3351700" y="3885640"/>
            <a:ext cx="157440" cy="300564"/>
          </a:xfrm>
          <a:prstGeom prst="rect">
            <a:avLst/>
          </a:prstGeom>
          <a:solidFill>
            <a:srgbClr val="4F81BD">
              <a:lumMod val="40000"/>
              <a:lumOff val="60000"/>
            </a:srgbClr>
          </a:solidFill>
          <a:ln w="25400" cap="flat" cmpd="sng" algn="ctr">
            <a:solidFill>
              <a:srgbClr val="4F81BD"/>
            </a:solidFill>
            <a:prstDash val="solid"/>
          </a:ln>
          <a:effectLst/>
        </p:spPr>
        <p:txBody>
          <a:bodyPr rtlCol="0" anchor="ctr"/>
          <a:lstStyle/>
          <a:p>
            <a:pPr marL="228600" marR="0" lvl="0" indent="-228600" algn="ctr" defTabSz="914363" eaLnBrk="1" fontAlgn="auto" latinLnBrk="0" hangingPunct="1">
              <a:lnSpc>
                <a:spcPct val="100000"/>
              </a:lnSpc>
              <a:spcBef>
                <a:spcPts val="0"/>
              </a:spcBef>
              <a:spcAft>
                <a:spcPts val="0"/>
              </a:spcAft>
              <a:buClrTx/>
              <a:buSzTx/>
              <a:buFontTx/>
              <a:buBlip>
                <a:blip r:embed="rId4"/>
              </a:buBlip>
              <a:tabLst/>
              <a:defRPr/>
            </a:pPr>
            <a:endParaRPr kumimoji="0" lang="es-ES" sz="1100" b="0" i="0" u="none" strike="noStrike" kern="0" cap="none" spc="0" normalizeH="0" baseline="0" noProof="0" dirty="0" err="1" smtClean="0">
              <a:ln>
                <a:noFill/>
              </a:ln>
              <a:solidFill>
                <a:sysClr val="windowText" lastClr="000000"/>
              </a:solidFill>
              <a:effectLst/>
              <a:uLnTx/>
              <a:uFillTx/>
              <a:latin typeface="Segoe UI"/>
              <a:ea typeface="+mn-ea"/>
              <a:cs typeface="+mn-cs"/>
            </a:endParaRPr>
          </a:p>
        </p:txBody>
      </p:sp>
      <p:sp>
        <p:nvSpPr>
          <p:cNvPr id="191" name="Rectangle 190"/>
          <p:cNvSpPr>
            <a:spLocks noChangeAspect="1"/>
          </p:cNvSpPr>
          <p:nvPr/>
        </p:nvSpPr>
        <p:spPr>
          <a:xfrm>
            <a:off x="3525536" y="3886590"/>
            <a:ext cx="157440" cy="300564"/>
          </a:xfrm>
          <a:prstGeom prst="rect">
            <a:avLst/>
          </a:prstGeom>
          <a:solidFill>
            <a:srgbClr val="4F81BD">
              <a:lumMod val="40000"/>
              <a:lumOff val="60000"/>
            </a:srgbClr>
          </a:solidFill>
          <a:ln w="25400" cap="flat" cmpd="sng" algn="ctr">
            <a:solidFill>
              <a:srgbClr val="4F81BD"/>
            </a:solidFill>
            <a:prstDash val="solid"/>
          </a:ln>
          <a:effectLst/>
        </p:spPr>
        <p:txBody>
          <a:bodyPr rtlCol="0" anchor="ctr"/>
          <a:lstStyle/>
          <a:p>
            <a:pPr marL="228600" marR="0" lvl="0" indent="-228600" algn="ctr" defTabSz="914363" eaLnBrk="1" fontAlgn="auto" latinLnBrk="0" hangingPunct="1">
              <a:lnSpc>
                <a:spcPct val="100000"/>
              </a:lnSpc>
              <a:spcBef>
                <a:spcPts val="0"/>
              </a:spcBef>
              <a:spcAft>
                <a:spcPts val="0"/>
              </a:spcAft>
              <a:buClrTx/>
              <a:buSzTx/>
              <a:buFontTx/>
              <a:buBlip>
                <a:blip r:embed="rId4"/>
              </a:buBlip>
              <a:tabLst/>
              <a:defRPr/>
            </a:pPr>
            <a:endParaRPr kumimoji="0" lang="es-ES" sz="1100" b="0" i="0" u="none" strike="noStrike" kern="0" cap="none" spc="0" normalizeH="0" baseline="0" noProof="0" dirty="0" err="1" smtClean="0">
              <a:ln>
                <a:noFill/>
              </a:ln>
              <a:solidFill>
                <a:sysClr val="windowText" lastClr="000000"/>
              </a:solidFill>
              <a:effectLst/>
              <a:uLnTx/>
              <a:uFillTx/>
              <a:latin typeface="Segoe UI"/>
              <a:ea typeface="+mn-ea"/>
              <a:cs typeface="+mn-cs"/>
            </a:endParaRPr>
          </a:p>
        </p:txBody>
      </p:sp>
      <p:sp>
        <p:nvSpPr>
          <p:cNvPr id="192" name="Rectangle 191"/>
          <p:cNvSpPr>
            <a:spLocks noChangeAspect="1"/>
          </p:cNvSpPr>
          <p:nvPr/>
        </p:nvSpPr>
        <p:spPr>
          <a:xfrm>
            <a:off x="3706515" y="3884209"/>
            <a:ext cx="157440" cy="300564"/>
          </a:xfrm>
          <a:prstGeom prst="rect">
            <a:avLst/>
          </a:prstGeom>
          <a:solidFill>
            <a:srgbClr val="4F81BD">
              <a:lumMod val="40000"/>
              <a:lumOff val="60000"/>
            </a:srgbClr>
          </a:solidFill>
          <a:ln w="25400" cap="flat" cmpd="sng" algn="ctr">
            <a:solidFill>
              <a:srgbClr val="4F81BD"/>
            </a:solidFill>
            <a:prstDash val="solid"/>
          </a:ln>
          <a:effectLst/>
        </p:spPr>
        <p:txBody>
          <a:bodyPr rtlCol="0" anchor="ctr"/>
          <a:lstStyle/>
          <a:p>
            <a:pPr marL="228600" marR="0" lvl="0" indent="-228600" algn="ctr" defTabSz="914363" eaLnBrk="1" fontAlgn="auto" latinLnBrk="0" hangingPunct="1">
              <a:lnSpc>
                <a:spcPct val="100000"/>
              </a:lnSpc>
              <a:spcBef>
                <a:spcPts val="0"/>
              </a:spcBef>
              <a:spcAft>
                <a:spcPts val="0"/>
              </a:spcAft>
              <a:buClrTx/>
              <a:buSzTx/>
              <a:buFontTx/>
              <a:buBlip>
                <a:blip r:embed="rId4"/>
              </a:buBlip>
              <a:tabLst/>
              <a:defRPr/>
            </a:pPr>
            <a:endParaRPr kumimoji="0" lang="es-ES" sz="1100" b="0" i="0" u="none" strike="noStrike" kern="0" cap="none" spc="0" normalizeH="0" baseline="0" noProof="0" dirty="0" err="1" smtClean="0">
              <a:ln>
                <a:noFill/>
              </a:ln>
              <a:solidFill>
                <a:sysClr val="windowText" lastClr="000000"/>
              </a:solidFill>
              <a:effectLst/>
              <a:uLnTx/>
              <a:uFillTx/>
              <a:latin typeface="Segoe UI"/>
              <a:ea typeface="+mn-ea"/>
              <a:cs typeface="+mn-cs"/>
            </a:endParaRPr>
          </a:p>
        </p:txBody>
      </p:sp>
      <p:sp>
        <p:nvSpPr>
          <p:cNvPr id="193" name="Rectangle 192"/>
          <p:cNvSpPr>
            <a:spLocks noChangeAspect="1"/>
          </p:cNvSpPr>
          <p:nvPr/>
        </p:nvSpPr>
        <p:spPr>
          <a:xfrm>
            <a:off x="3889873" y="3879525"/>
            <a:ext cx="157440" cy="300564"/>
          </a:xfrm>
          <a:prstGeom prst="rect">
            <a:avLst/>
          </a:prstGeom>
          <a:solidFill>
            <a:srgbClr val="4F81BD">
              <a:lumMod val="40000"/>
              <a:lumOff val="60000"/>
            </a:srgbClr>
          </a:solidFill>
          <a:ln w="25400" cap="flat" cmpd="sng" algn="ctr">
            <a:solidFill>
              <a:srgbClr val="4F81BD"/>
            </a:solidFill>
            <a:prstDash val="solid"/>
          </a:ln>
          <a:effectLst/>
        </p:spPr>
        <p:txBody>
          <a:bodyPr rtlCol="0" anchor="ctr"/>
          <a:lstStyle/>
          <a:p>
            <a:pPr marL="228600" marR="0" lvl="0" indent="-228600" algn="ctr" defTabSz="914363" eaLnBrk="1" fontAlgn="auto" latinLnBrk="0" hangingPunct="1">
              <a:lnSpc>
                <a:spcPct val="100000"/>
              </a:lnSpc>
              <a:spcBef>
                <a:spcPts val="0"/>
              </a:spcBef>
              <a:spcAft>
                <a:spcPts val="0"/>
              </a:spcAft>
              <a:buClrTx/>
              <a:buSzTx/>
              <a:buFontTx/>
              <a:buBlip>
                <a:blip r:embed="rId4"/>
              </a:buBlip>
              <a:tabLst/>
              <a:defRPr/>
            </a:pPr>
            <a:endParaRPr kumimoji="0" lang="es-ES" sz="1100" b="0" i="0" u="none" strike="noStrike" kern="0" cap="none" spc="0" normalizeH="0" baseline="0" noProof="0" dirty="0" err="1" smtClean="0">
              <a:ln>
                <a:noFill/>
              </a:ln>
              <a:solidFill>
                <a:sysClr val="windowText" lastClr="000000"/>
              </a:solidFill>
              <a:effectLst/>
              <a:uLnTx/>
              <a:uFillTx/>
              <a:latin typeface="Segoe UI"/>
              <a:ea typeface="+mn-ea"/>
              <a:cs typeface="+mn-cs"/>
            </a:endParaRPr>
          </a:p>
        </p:txBody>
      </p:sp>
      <p:sp>
        <p:nvSpPr>
          <p:cNvPr id="194" name="Rectangle 193"/>
          <p:cNvSpPr>
            <a:spLocks noChangeAspect="1"/>
          </p:cNvSpPr>
          <p:nvPr/>
        </p:nvSpPr>
        <p:spPr>
          <a:xfrm>
            <a:off x="4073233" y="3879525"/>
            <a:ext cx="157440" cy="300564"/>
          </a:xfrm>
          <a:prstGeom prst="rect">
            <a:avLst/>
          </a:prstGeom>
          <a:solidFill>
            <a:srgbClr val="4F81BD">
              <a:lumMod val="40000"/>
              <a:lumOff val="60000"/>
            </a:srgbClr>
          </a:solidFill>
          <a:ln w="25400" cap="flat" cmpd="sng" algn="ctr">
            <a:solidFill>
              <a:srgbClr val="4F81BD"/>
            </a:solidFill>
            <a:prstDash val="solid"/>
          </a:ln>
          <a:effectLst/>
        </p:spPr>
        <p:txBody>
          <a:bodyPr rtlCol="0" anchor="ctr"/>
          <a:lstStyle/>
          <a:p>
            <a:pPr marL="228600" marR="0" lvl="0" indent="-228600" algn="ctr" defTabSz="914363" eaLnBrk="1" fontAlgn="auto" latinLnBrk="0" hangingPunct="1">
              <a:lnSpc>
                <a:spcPct val="100000"/>
              </a:lnSpc>
              <a:spcBef>
                <a:spcPts val="0"/>
              </a:spcBef>
              <a:spcAft>
                <a:spcPts val="0"/>
              </a:spcAft>
              <a:buClrTx/>
              <a:buSzTx/>
              <a:buFontTx/>
              <a:buBlip>
                <a:blip r:embed="rId4"/>
              </a:buBlip>
              <a:tabLst/>
              <a:defRPr/>
            </a:pPr>
            <a:endParaRPr kumimoji="0" lang="es-ES" sz="1100" b="0" i="0" u="none" strike="noStrike" kern="0" cap="none" spc="0" normalizeH="0" baseline="0" noProof="0" dirty="0" err="1" smtClean="0">
              <a:ln>
                <a:noFill/>
              </a:ln>
              <a:solidFill>
                <a:sysClr val="windowText" lastClr="000000"/>
              </a:solidFill>
              <a:effectLst/>
              <a:uLnTx/>
              <a:uFillTx/>
              <a:latin typeface="Segoe UI"/>
              <a:ea typeface="+mn-ea"/>
              <a:cs typeface="+mn-cs"/>
            </a:endParaRPr>
          </a:p>
        </p:txBody>
      </p:sp>
      <p:sp>
        <p:nvSpPr>
          <p:cNvPr id="195" name="Rectangle 194"/>
          <p:cNvSpPr>
            <a:spLocks noChangeAspect="1"/>
          </p:cNvSpPr>
          <p:nvPr/>
        </p:nvSpPr>
        <p:spPr>
          <a:xfrm>
            <a:off x="4251831" y="3885237"/>
            <a:ext cx="157440" cy="300564"/>
          </a:xfrm>
          <a:prstGeom prst="rect">
            <a:avLst/>
          </a:prstGeom>
          <a:solidFill>
            <a:srgbClr val="4F81BD">
              <a:lumMod val="40000"/>
              <a:lumOff val="60000"/>
            </a:srgbClr>
          </a:solidFill>
          <a:ln w="25400" cap="flat" cmpd="sng" algn="ctr">
            <a:solidFill>
              <a:srgbClr val="4F81BD"/>
            </a:solidFill>
            <a:prstDash val="solid"/>
          </a:ln>
          <a:effectLst/>
        </p:spPr>
        <p:txBody>
          <a:bodyPr rtlCol="0" anchor="ctr"/>
          <a:lstStyle/>
          <a:p>
            <a:pPr marL="228600" marR="0" lvl="0" indent="-228600" algn="ctr" defTabSz="914363" eaLnBrk="1" fontAlgn="auto" latinLnBrk="0" hangingPunct="1">
              <a:lnSpc>
                <a:spcPct val="100000"/>
              </a:lnSpc>
              <a:spcBef>
                <a:spcPts val="0"/>
              </a:spcBef>
              <a:spcAft>
                <a:spcPts val="0"/>
              </a:spcAft>
              <a:buClrTx/>
              <a:buSzTx/>
              <a:buFontTx/>
              <a:buBlip>
                <a:blip r:embed="rId4"/>
              </a:buBlip>
              <a:tabLst/>
              <a:defRPr/>
            </a:pPr>
            <a:endParaRPr kumimoji="0" lang="es-ES" sz="1100" b="0" i="0" u="none" strike="noStrike" kern="0" cap="none" spc="0" normalizeH="0" baseline="0" noProof="0" dirty="0" err="1" smtClean="0">
              <a:ln>
                <a:noFill/>
              </a:ln>
              <a:solidFill>
                <a:sysClr val="windowText" lastClr="000000"/>
              </a:solidFill>
              <a:effectLst/>
              <a:uLnTx/>
              <a:uFillTx/>
              <a:latin typeface="Segoe UI"/>
              <a:ea typeface="+mn-ea"/>
              <a:cs typeface="+mn-cs"/>
            </a:endParaRPr>
          </a:p>
        </p:txBody>
      </p:sp>
      <p:sp>
        <p:nvSpPr>
          <p:cNvPr id="196" name="Rectangle 195"/>
          <p:cNvSpPr>
            <a:spLocks noChangeAspect="1"/>
          </p:cNvSpPr>
          <p:nvPr/>
        </p:nvSpPr>
        <p:spPr>
          <a:xfrm>
            <a:off x="4430365" y="3885237"/>
            <a:ext cx="157440" cy="300564"/>
          </a:xfrm>
          <a:prstGeom prst="rect">
            <a:avLst/>
          </a:prstGeom>
          <a:solidFill>
            <a:srgbClr val="4F81BD">
              <a:lumMod val="40000"/>
              <a:lumOff val="60000"/>
            </a:srgbClr>
          </a:solidFill>
          <a:ln w="25400" cap="flat" cmpd="sng" algn="ctr">
            <a:solidFill>
              <a:srgbClr val="4F81BD"/>
            </a:solidFill>
            <a:prstDash val="solid"/>
          </a:ln>
          <a:effectLst/>
        </p:spPr>
        <p:txBody>
          <a:bodyPr rtlCol="0" anchor="ctr"/>
          <a:lstStyle/>
          <a:p>
            <a:pPr marL="228600" marR="0" lvl="0" indent="-228600" algn="ctr" defTabSz="914363" eaLnBrk="1" fontAlgn="auto" latinLnBrk="0" hangingPunct="1">
              <a:lnSpc>
                <a:spcPct val="100000"/>
              </a:lnSpc>
              <a:spcBef>
                <a:spcPts val="0"/>
              </a:spcBef>
              <a:spcAft>
                <a:spcPts val="0"/>
              </a:spcAft>
              <a:buClrTx/>
              <a:buSzTx/>
              <a:buFontTx/>
              <a:buBlip>
                <a:blip r:embed="rId4"/>
              </a:buBlip>
              <a:tabLst/>
              <a:defRPr/>
            </a:pPr>
            <a:endParaRPr kumimoji="0" lang="es-ES" sz="1100" b="0" i="0" u="none" strike="noStrike" kern="0" cap="none" spc="0" normalizeH="0" baseline="0" noProof="0" dirty="0" err="1" smtClean="0">
              <a:ln>
                <a:noFill/>
              </a:ln>
              <a:solidFill>
                <a:sysClr val="windowText" lastClr="000000"/>
              </a:solidFill>
              <a:effectLst/>
              <a:uLnTx/>
              <a:uFillTx/>
              <a:latin typeface="Segoe UI"/>
              <a:ea typeface="+mn-ea"/>
              <a:cs typeface="+mn-cs"/>
            </a:endParaRPr>
          </a:p>
        </p:txBody>
      </p:sp>
      <p:sp>
        <p:nvSpPr>
          <p:cNvPr id="197" name="Rectangle 196"/>
          <p:cNvSpPr>
            <a:spLocks noChangeAspect="1"/>
          </p:cNvSpPr>
          <p:nvPr/>
        </p:nvSpPr>
        <p:spPr>
          <a:xfrm>
            <a:off x="4611344" y="3881392"/>
            <a:ext cx="157440" cy="300564"/>
          </a:xfrm>
          <a:prstGeom prst="rect">
            <a:avLst/>
          </a:prstGeom>
          <a:solidFill>
            <a:srgbClr val="4F81BD">
              <a:lumMod val="40000"/>
              <a:lumOff val="60000"/>
            </a:srgbClr>
          </a:solidFill>
          <a:ln w="25400" cap="flat" cmpd="sng" algn="ctr">
            <a:solidFill>
              <a:srgbClr val="4F81BD"/>
            </a:solidFill>
            <a:prstDash val="solid"/>
          </a:ln>
          <a:effectLst/>
        </p:spPr>
        <p:txBody>
          <a:bodyPr rtlCol="0" anchor="ctr"/>
          <a:lstStyle/>
          <a:p>
            <a:pPr marL="228600" marR="0" lvl="0" indent="-228600" algn="ctr" defTabSz="914363" eaLnBrk="1" fontAlgn="auto" latinLnBrk="0" hangingPunct="1">
              <a:lnSpc>
                <a:spcPct val="100000"/>
              </a:lnSpc>
              <a:spcBef>
                <a:spcPts val="0"/>
              </a:spcBef>
              <a:spcAft>
                <a:spcPts val="0"/>
              </a:spcAft>
              <a:buClrTx/>
              <a:buSzTx/>
              <a:buFontTx/>
              <a:buBlip>
                <a:blip r:embed="rId4"/>
              </a:buBlip>
              <a:tabLst/>
              <a:defRPr/>
            </a:pPr>
            <a:endParaRPr kumimoji="0" lang="es-ES" sz="1100" b="0" i="0" u="none" strike="noStrike" kern="0" cap="none" spc="0" normalizeH="0" baseline="0" noProof="0" dirty="0" err="1" smtClean="0">
              <a:ln>
                <a:noFill/>
              </a:ln>
              <a:solidFill>
                <a:sysClr val="windowText" lastClr="000000"/>
              </a:solidFill>
              <a:effectLst/>
              <a:uLnTx/>
              <a:uFillTx/>
              <a:latin typeface="Segoe UI"/>
              <a:ea typeface="+mn-ea"/>
              <a:cs typeface="+mn-cs"/>
            </a:endParaRPr>
          </a:p>
        </p:txBody>
      </p:sp>
      <p:sp>
        <p:nvSpPr>
          <p:cNvPr id="198" name="Rectangle 197"/>
          <p:cNvSpPr>
            <a:spLocks noChangeAspect="1"/>
          </p:cNvSpPr>
          <p:nvPr/>
        </p:nvSpPr>
        <p:spPr>
          <a:xfrm>
            <a:off x="4792480" y="3881392"/>
            <a:ext cx="157440" cy="300564"/>
          </a:xfrm>
          <a:prstGeom prst="rect">
            <a:avLst/>
          </a:prstGeom>
          <a:solidFill>
            <a:srgbClr val="4F81BD">
              <a:lumMod val="40000"/>
              <a:lumOff val="60000"/>
            </a:srgbClr>
          </a:solidFill>
          <a:ln w="25400" cap="flat" cmpd="sng" algn="ctr">
            <a:solidFill>
              <a:srgbClr val="4F81BD"/>
            </a:solidFill>
            <a:prstDash val="solid"/>
          </a:ln>
          <a:effectLst/>
        </p:spPr>
        <p:txBody>
          <a:bodyPr rtlCol="0" anchor="ctr"/>
          <a:lstStyle/>
          <a:p>
            <a:pPr marL="228600" marR="0" lvl="0" indent="-228600" algn="ctr" defTabSz="914363" eaLnBrk="1" fontAlgn="auto" latinLnBrk="0" hangingPunct="1">
              <a:lnSpc>
                <a:spcPct val="100000"/>
              </a:lnSpc>
              <a:spcBef>
                <a:spcPts val="0"/>
              </a:spcBef>
              <a:spcAft>
                <a:spcPts val="0"/>
              </a:spcAft>
              <a:buClrTx/>
              <a:buSzTx/>
              <a:buFontTx/>
              <a:buBlip>
                <a:blip r:embed="rId4"/>
              </a:buBlip>
              <a:tabLst/>
              <a:defRPr/>
            </a:pPr>
            <a:endParaRPr kumimoji="0" lang="es-ES" sz="1100" b="0" i="0" u="none" strike="noStrike" kern="0" cap="none" spc="0" normalizeH="0" baseline="0" noProof="0" dirty="0" err="1" smtClean="0">
              <a:ln>
                <a:noFill/>
              </a:ln>
              <a:solidFill>
                <a:sysClr val="windowText" lastClr="000000"/>
              </a:solidFill>
              <a:effectLst/>
              <a:uLnTx/>
              <a:uFillTx/>
              <a:latin typeface="Segoe UI"/>
              <a:ea typeface="+mn-ea"/>
              <a:cs typeface="+mn-cs"/>
            </a:endParaRPr>
          </a:p>
        </p:txBody>
      </p:sp>
      <p:sp>
        <p:nvSpPr>
          <p:cNvPr id="199" name="Rectangle 198"/>
          <p:cNvSpPr>
            <a:spLocks noChangeAspect="1"/>
          </p:cNvSpPr>
          <p:nvPr/>
        </p:nvSpPr>
        <p:spPr>
          <a:xfrm>
            <a:off x="4973459" y="3887104"/>
            <a:ext cx="157440" cy="300564"/>
          </a:xfrm>
          <a:prstGeom prst="rect">
            <a:avLst/>
          </a:prstGeom>
          <a:solidFill>
            <a:srgbClr val="4F81BD">
              <a:lumMod val="40000"/>
              <a:lumOff val="60000"/>
            </a:srgbClr>
          </a:solidFill>
          <a:ln w="25400" cap="flat" cmpd="sng" algn="ctr">
            <a:solidFill>
              <a:srgbClr val="4F81BD"/>
            </a:solidFill>
            <a:prstDash val="solid"/>
          </a:ln>
          <a:effectLst/>
        </p:spPr>
        <p:txBody>
          <a:bodyPr rtlCol="0" anchor="ctr"/>
          <a:lstStyle/>
          <a:p>
            <a:pPr marL="228600" marR="0" lvl="0" indent="-228600" algn="ctr" defTabSz="914363" eaLnBrk="1" fontAlgn="auto" latinLnBrk="0" hangingPunct="1">
              <a:lnSpc>
                <a:spcPct val="100000"/>
              </a:lnSpc>
              <a:spcBef>
                <a:spcPts val="0"/>
              </a:spcBef>
              <a:spcAft>
                <a:spcPts val="0"/>
              </a:spcAft>
              <a:buClrTx/>
              <a:buSzTx/>
              <a:buFontTx/>
              <a:buBlip>
                <a:blip r:embed="rId4"/>
              </a:buBlip>
              <a:tabLst/>
              <a:defRPr/>
            </a:pPr>
            <a:endParaRPr kumimoji="0" lang="es-ES" sz="1100" b="0" i="0" u="none" strike="noStrike" kern="0" cap="none" spc="0" normalizeH="0" baseline="0" noProof="0" dirty="0" err="1" smtClean="0">
              <a:ln>
                <a:noFill/>
              </a:ln>
              <a:solidFill>
                <a:sysClr val="windowText" lastClr="000000"/>
              </a:solidFill>
              <a:effectLst/>
              <a:uLnTx/>
              <a:uFillTx/>
              <a:latin typeface="Segoe UI"/>
              <a:ea typeface="+mn-ea"/>
              <a:cs typeface="+mn-cs"/>
            </a:endParaRPr>
          </a:p>
        </p:txBody>
      </p:sp>
      <p:sp>
        <p:nvSpPr>
          <p:cNvPr id="200" name="Rectangle 199"/>
          <p:cNvSpPr>
            <a:spLocks noChangeAspect="1"/>
          </p:cNvSpPr>
          <p:nvPr/>
        </p:nvSpPr>
        <p:spPr>
          <a:xfrm>
            <a:off x="5156819" y="3887104"/>
            <a:ext cx="157440" cy="300564"/>
          </a:xfrm>
          <a:prstGeom prst="rect">
            <a:avLst/>
          </a:prstGeom>
          <a:solidFill>
            <a:srgbClr val="4F81BD">
              <a:lumMod val="40000"/>
              <a:lumOff val="60000"/>
            </a:srgbClr>
          </a:solidFill>
          <a:ln w="25400" cap="flat" cmpd="sng" algn="ctr">
            <a:solidFill>
              <a:srgbClr val="4F81BD"/>
            </a:solidFill>
            <a:prstDash val="solid"/>
          </a:ln>
          <a:effectLst/>
        </p:spPr>
        <p:txBody>
          <a:bodyPr rtlCol="0" anchor="ctr"/>
          <a:lstStyle/>
          <a:p>
            <a:pPr marL="228600" marR="0" lvl="0" indent="-228600" algn="ctr" defTabSz="914363" eaLnBrk="1" fontAlgn="auto" latinLnBrk="0" hangingPunct="1">
              <a:lnSpc>
                <a:spcPct val="100000"/>
              </a:lnSpc>
              <a:spcBef>
                <a:spcPts val="0"/>
              </a:spcBef>
              <a:spcAft>
                <a:spcPts val="0"/>
              </a:spcAft>
              <a:buClrTx/>
              <a:buSzTx/>
              <a:buFontTx/>
              <a:buBlip>
                <a:blip r:embed="rId4"/>
              </a:buBlip>
              <a:tabLst/>
              <a:defRPr/>
            </a:pPr>
            <a:endParaRPr kumimoji="0" lang="es-ES" sz="1100" b="0" i="0" u="none" strike="noStrike" kern="0" cap="none" spc="0" normalizeH="0" baseline="0" noProof="0" dirty="0" err="1" smtClean="0">
              <a:ln>
                <a:noFill/>
              </a:ln>
              <a:solidFill>
                <a:sysClr val="windowText" lastClr="000000"/>
              </a:solidFill>
              <a:effectLst/>
              <a:uLnTx/>
              <a:uFillTx/>
              <a:latin typeface="Segoe UI"/>
              <a:ea typeface="+mn-ea"/>
              <a:cs typeface="+mn-cs"/>
            </a:endParaRPr>
          </a:p>
        </p:txBody>
      </p:sp>
      <p:sp>
        <p:nvSpPr>
          <p:cNvPr id="201" name="Rectangle 200"/>
          <p:cNvSpPr>
            <a:spLocks noChangeAspect="1"/>
          </p:cNvSpPr>
          <p:nvPr/>
        </p:nvSpPr>
        <p:spPr>
          <a:xfrm>
            <a:off x="2466351" y="4206267"/>
            <a:ext cx="6505055" cy="243314"/>
          </a:xfrm>
          <a:prstGeom prst="rect">
            <a:avLst/>
          </a:prstGeom>
          <a:solidFill>
            <a:srgbClr val="4F81BD">
              <a:lumMod val="40000"/>
              <a:lumOff val="60000"/>
            </a:srgbClr>
          </a:solidFill>
          <a:ln w="25400" cap="flat" cmpd="sng" algn="ctr">
            <a:solidFill>
              <a:srgbClr val="4F81BD"/>
            </a:solidFill>
            <a:prstDash val="solid"/>
          </a:ln>
          <a:effectLst/>
        </p:spPr>
        <p:txBody>
          <a:bodyPr rtlCol="0" anchor="ctr"/>
          <a:lstStyle/>
          <a:p>
            <a:pPr marL="0" marR="0" lvl="0" indent="0" algn="ctr" defTabSz="914363"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smtClean="0">
                <a:ln>
                  <a:noFill/>
                </a:ln>
                <a:solidFill>
                  <a:prstClr val="white"/>
                </a:solidFill>
                <a:effectLst/>
                <a:uLnTx/>
                <a:uFillTx/>
                <a:latin typeface="Segoe UI"/>
                <a:ea typeface="+mn-ea"/>
                <a:cs typeface="+mn-cs"/>
              </a:rPr>
              <a:t>Permissions over Securable objects</a:t>
            </a:r>
            <a:endParaRPr kumimoji="0" lang="es-ES" sz="1100" b="0" i="0" u="none" strike="noStrike" kern="0" cap="none" spc="0" normalizeH="0" baseline="0" noProof="0" dirty="0" err="1" smtClean="0">
              <a:ln>
                <a:noFill/>
              </a:ln>
              <a:solidFill>
                <a:sysClr val="windowText" lastClr="000000"/>
              </a:solidFill>
              <a:effectLst/>
              <a:uLnTx/>
              <a:uFillTx/>
              <a:latin typeface="Segoe UI"/>
              <a:ea typeface="+mn-ea"/>
              <a:cs typeface="+mn-cs"/>
            </a:endParaRPr>
          </a:p>
        </p:txBody>
      </p:sp>
      <p:sp>
        <p:nvSpPr>
          <p:cNvPr id="202" name="Rectangle 201"/>
          <p:cNvSpPr>
            <a:spLocks noChangeAspect="1"/>
          </p:cNvSpPr>
          <p:nvPr/>
        </p:nvSpPr>
        <p:spPr>
          <a:xfrm>
            <a:off x="2473992" y="3321147"/>
            <a:ext cx="157439" cy="300564"/>
          </a:xfrm>
          <a:prstGeom prst="rect">
            <a:avLst/>
          </a:prstGeom>
          <a:solidFill>
            <a:srgbClr val="4F81BD">
              <a:lumMod val="40000"/>
              <a:lumOff val="60000"/>
            </a:srgbClr>
          </a:solidFill>
          <a:ln w="25400" cap="flat" cmpd="sng" algn="ctr">
            <a:solidFill>
              <a:srgbClr val="4F81BD"/>
            </a:solidFill>
            <a:prstDash val="solid"/>
          </a:ln>
          <a:effectLst/>
        </p:spPr>
        <p:txBody>
          <a:bodyPr rtlCol="0" anchor="ctr"/>
          <a:lstStyle/>
          <a:p>
            <a:pPr marL="228600" marR="0" lvl="0" indent="-228600" algn="ctr" defTabSz="914363" eaLnBrk="1" fontAlgn="auto" latinLnBrk="0" hangingPunct="1">
              <a:lnSpc>
                <a:spcPct val="100000"/>
              </a:lnSpc>
              <a:spcBef>
                <a:spcPts val="0"/>
              </a:spcBef>
              <a:spcAft>
                <a:spcPts val="0"/>
              </a:spcAft>
              <a:buClrTx/>
              <a:buSzTx/>
              <a:buFontTx/>
              <a:buBlip>
                <a:blip r:embed="rId4"/>
              </a:buBlip>
              <a:tabLst/>
              <a:defRPr/>
            </a:pPr>
            <a:endParaRPr kumimoji="0" lang="es-ES" sz="1100" b="0" i="0" u="none" strike="noStrike" kern="0" cap="none" spc="0" normalizeH="0" baseline="0" noProof="0" dirty="0" err="1" smtClean="0">
              <a:ln>
                <a:noFill/>
              </a:ln>
              <a:solidFill>
                <a:sysClr val="windowText" lastClr="000000"/>
              </a:solidFill>
              <a:effectLst/>
              <a:uLnTx/>
              <a:uFillTx/>
              <a:latin typeface="Segoe UI"/>
              <a:ea typeface="+mn-ea"/>
              <a:cs typeface="+mn-cs"/>
            </a:endParaRPr>
          </a:p>
        </p:txBody>
      </p:sp>
      <p:sp>
        <p:nvSpPr>
          <p:cNvPr id="203" name="Rectangle 202"/>
          <p:cNvSpPr>
            <a:spLocks noChangeAspect="1"/>
          </p:cNvSpPr>
          <p:nvPr/>
        </p:nvSpPr>
        <p:spPr>
          <a:xfrm>
            <a:off x="2657352" y="3321147"/>
            <a:ext cx="157439" cy="300564"/>
          </a:xfrm>
          <a:prstGeom prst="rect">
            <a:avLst/>
          </a:prstGeom>
          <a:solidFill>
            <a:srgbClr val="4F81BD">
              <a:lumMod val="40000"/>
              <a:lumOff val="60000"/>
            </a:srgbClr>
          </a:solidFill>
          <a:ln w="25400" cap="flat" cmpd="sng" algn="ctr">
            <a:solidFill>
              <a:srgbClr val="4F81BD"/>
            </a:solidFill>
            <a:prstDash val="solid"/>
          </a:ln>
          <a:effectLst/>
        </p:spPr>
        <p:txBody>
          <a:bodyPr rtlCol="0" anchor="ctr"/>
          <a:lstStyle/>
          <a:p>
            <a:pPr marL="228600" marR="0" lvl="0" indent="-228600" algn="ctr" defTabSz="914363" eaLnBrk="1" fontAlgn="auto" latinLnBrk="0" hangingPunct="1">
              <a:lnSpc>
                <a:spcPct val="100000"/>
              </a:lnSpc>
              <a:spcBef>
                <a:spcPts val="0"/>
              </a:spcBef>
              <a:spcAft>
                <a:spcPts val="0"/>
              </a:spcAft>
              <a:buClrTx/>
              <a:buSzTx/>
              <a:buFontTx/>
              <a:buBlip>
                <a:blip r:embed="rId4"/>
              </a:buBlip>
              <a:tabLst/>
              <a:defRPr/>
            </a:pPr>
            <a:endParaRPr kumimoji="0" lang="es-ES" sz="1100" b="0" i="0" u="none" strike="noStrike" kern="0" cap="none" spc="0" normalizeH="0" baseline="0" noProof="0" dirty="0" err="1" smtClean="0">
              <a:ln>
                <a:noFill/>
              </a:ln>
              <a:solidFill>
                <a:sysClr val="windowText" lastClr="000000"/>
              </a:solidFill>
              <a:effectLst/>
              <a:uLnTx/>
              <a:uFillTx/>
              <a:latin typeface="Segoe UI"/>
              <a:ea typeface="+mn-ea"/>
              <a:cs typeface="+mn-cs"/>
            </a:endParaRPr>
          </a:p>
        </p:txBody>
      </p:sp>
      <p:sp>
        <p:nvSpPr>
          <p:cNvPr id="204" name="Rectangle 203"/>
          <p:cNvSpPr>
            <a:spLocks noChangeAspect="1"/>
          </p:cNvSpPr>
          <p:nvPr/>
        </p:nvSpPr>
        <p:spPr>
          <a:xfrm>
            <a:off x="2840712" y="3324478"/>
            <a:ext cx="157439" cy="300564"/>
          </a:xfrm>
          <a:prstGeom prst="rect">
            <a:avLst/>
          </a:prstGeom>
          <a:solidFill>
            <a:srgbClr val="4F81BD">
              <a:lumMod val="40000"/>
              <a:lumOff val="60000"/>
            </a:srgbClr>
          </a:solidFill>
          <a:ln w="25400" cap="flat" cmpd="sng" algn="ctr">
            <a:solidFill>
              <a:srgbClr val="4F81BD"/>
            </a:solidFill>
            <a:prstDash val="solid"/>
          </a:ln>
          <a:effectLst/>
        </p:spPr>
        <p:txBody>
          <a:bodyPr rtlCol="0" anchor="ctr"/>
          <a:lstStyle/>
          <a:p>
            <a:pPr marL="228600" marR="0" lvl="0" indent="-228600" algn="ctr" defTabSz="914363" eaLnBrk="1" fontAlgn="auto" latinLnBrk="0" hangingPunct="1">
              <a:lnSpc>
                <a:spcPct val="100000"/>
              </a:lnSpc>
              <a:spcBef>
                <a:spcPts val="0"/>
              </a:spcBef>
              <a:spcAft>
                <a:spcPts val="0"/>
              </a:spcAft>
              <a:buClrTx/>
              <a:buSzTx/>
              <a:buFontTx/>
              <a:buBlip>
                <a:blip r:embed="rId4"/>
              </a:buBlip>
              <a:tabLst/>
              <a:defRPr/>
            </a:pPr>
            <a:endParaRPr kumimoji="0" lang="es-ES" sz="1100" b="0" i="0" u="none" strike="noStrike" kern="0" cap="none" spc="0" normalizeH="0" baseline="0" noProof="0" dirty="0" err="1" smtClean="0">
              <a:ln>
                <a:noFill/>
              </a:ln>
              <a:solidFill>
                <a:sysClr val="windowText" lastClr="000000"/>
              </a:solidFill>
              <a:effectLst/>
              <a:uLnTx/>
              <a:uFillTx/>
              <a:latin typeface="Segoe UI"/>
              <a:ea typeface="+mn-ea"/>
              <a:cs typeface="+mn-cs"/>
            </a:endParaRPr>
          </a:p>
        </p:txBody>
      </p:sp>
      <p:sp>
        <p:nvSpPr>
          <p:cNvPr id="205" name="Rectangle 204"/>
          <p:cNvSpPr>
            <a:spLocks noChangeAspect="1"/>
          </p:cNvSpPr>
          <p:nvPr/>
        </p:nvSpPr>
        <p:spPr>
          <a:xfrm>
            <a:off x="3024072" y="3324478"/>
            <a:ext cx="157439" cy="300564"/>
          </a:xfrm>
          <a:prstGeom prst="rect">
            <a:avLst/>
          </a:prstGeom>
          <a:solidFill>
            <a:srgbClr val="4F81BD">
              <a:lumMod val="40000"/>
              <a:lumOff val="60000"/>
            </a:srgbClr>
          </a:solidFill>
          <a:ln w="25400" cap="flat" cmpd="sng" algn="ctr">
            <a:solidFill>
              <a:srgbClr val="4F81BD"/>
            </a:solidFill>
            <a:prstDash val="solid"/>
          </a:ln>
          <a:effectLst/>
        </p:spPr>
        <p:txBody>
          <a:bodyPr rtlCol="0" anchor="ctr"/>
          <a:lstStyle/>
          <a:p>
            <a:pPr marL="228600" marR="0" lvl="0" indent="-228600" algn="ctr" defTabSz="914363" eaLnBrk="1" fontAlgn="auto" latinLnBrk="0" hangingPunct="1">
              <a:lnSpc>
                <a:spcPct val="100000"/>
              </a:lnSpc>
              <a:spcBef>
                <a:spcPts val="0"/>
              </a:spcBef>
              <a:spcAft>
                <a:spcPts val="0"/>
              </a:spcAft>
              <a:buClrTx/>
              <a:buSzTx/>
              <a:buFontTx/>
              <a:buBlip>
                <a:blip r:embed="rId4"/>
              </a:buBlip>
              <a:tabLst/>
              <a:defRPr/>
            </a:pPr>
            <a:endParaRPr kumimoji="0" lang="es-ES" sz="1100" b="0" i="0" u="none" strike="noStrike" kern="0" cap="none" spc="0" normalizeH="0" baseline="0" noProof="0" dirty="0" err="1" smtClean="0">
              <a:ln>
                <a:noFill/>
              </a:ln>
              <a:solidFill>
                <a:sysClr val="windowText" lastClr="000000"/>
              </a:solidFill>
              <a:effectLst/>
              <a:uLnTx/>
              <a:uFillTx/>
              <a:latin typeface="Segoe UI"/>
              <a:ea typeface="+mn-ea"/>
              <a:cs typeface="+mn-cs"/>
            </a:endParaRPr>
          </a:p>
        </p:txBody>
      </p:sp>
      <p:sp>
        <p:nvSpPr>
          <p:cNvPr id="206" name="Rectangle 205"/>
          <p:cNvSpPr>
            <a:spLocks noChangeAspect="1"/>
          </p:cNvSpPr>
          <p:nvPr/>
        </p:nvSpPr>
        <p:spPr>
          <a:xfrm>
            <a:off x="3205051" y="3320633"/>
            <a:ext cx="157439" cy="300564"/>
          </a:xfrm>
          <a:prstGeom prst="rect">
            <a:avLst/>
          </a:prstGeom>
          <a:solidFill>
            <a:srgbClr val="4F81BD">
              <a:lumMod val="40000"/>
              <a:lumOff val="60000"/>
            </a:srgbClr>
          </a:solidFill>
          <a:ln w="25400" cap="flat" cmpd="sng" algn="ctr">
            <a:solidFill>
              <a:srgbClr val="4F81BD"/>
            </a:solidFill>
            <a:prstDash val="solid"/>
          </a:ln>
          <a:effectLst/>
        </p:spPr>
        <p:txBody>
          <a:bodyPr rtlCol="0" anchor="ctr"/>
          <a:lstStyle/>
          <a:p>
            <a:pPr marL="228600" marR="0" lvl="0" indent="-228600" algn="ctr" defTabSz="914363" eaLnBrk="1" fontAlgn="auto" latinLnBrk="0" hangingPunct="1">
              <a:lnSpc>
                <a:spcPct val="100000"/>
              </a:lnSpc>
              <a:spcBef>
                <a:spcPts val="0"/>
              </a:spcBef>
              <a:spcAft>
                <a:spcPts val="0"/>
              </a:spcAft>
              <a:buClrTx/>
              <a:buSzTx/>
              <a:buFontTx/>
              <a:buBlip>
                <a:blip r:embed="rId4"/>
              </a:buBlip>
              <a:tabLst/>
              <a:defRPr/>
            </a:pPr>
            <a:endParaRPr kumimoji="0" lang="es-ES" sz="1100" b="0" i="0" u="none" strike="noStrike" kern="0" cap="none" spc="0" normalizeH="0" baseline="0" noProof="0" dirty="0" err="1" smtClean="0">
              <a:ln>
                <a:noFill/>
              </a:ln>
              <a:solidFill>
                <a:sysClr val="windowText" lastClr="000000"/>
              </a:solidFill>
              <a:effectLst/>
              <a:uLnTx/>
              <a:uFillTx/>
              <a:latin typeface="Segoe UI"/>
              <a:ea typeface="+mn-ea"/>
              <a:cs typeface="+mn-cs"/>
            </a:endParaRPr>
          </a:p>
        </p:txBody>
      </p:sp>
      <p:sp>
        <p:nvSpPr>
          <p:cNvPr id="207" name="Rectangle 206"/>
          <p:cNvSpPr>
            <a:spLocks noChangeAspect="1"/>
          </p:cNvSpPr>
          <p:nvPr/>
        </p:nvSpPr>
        <p:spPr>
          <a:xfrm>
            <a:off x="3388411" y="3320633"/>
            <a:ext cx="157439" cy="300564"/>
          </a:xfrm>
          <a:prstGeom prst="rect">
            <a:avLst/>
          </a:prstGeom>
          <a:solidFill>
            <a:srgbClr val="4F81BD">
              <a:lumMod val="40000"/>
              <a:lumOff val="60000"/>
            </a:srgbClr>
          </a:solidFill>
          <a:ln w="25400" cap="flat" cmpd="sng" algn="ctr">
            <a:solidFill>
              <a:srgbClr val="4F81BD"/>
            </a:solidFill>
            <a:prstDash val="solid"/>
          </a:ln>
          <a:effectLst/>
        </p:spPr>
        <p:txBody>
          <a:bodyPr rtlCol="0" anchor="ctr"/>
          <a:lstStyle/>
          <a:p>
            <a:pPr marL="228600" marR="0" lvl="0" indent="-228600" algn="ctr" defTabSz="914363" eaLnBrk="1" fontAlgn="auto" latinLnBrk="0" hangingPunct="1">
              <a:lnSpc>
                <a:spcPct val="100000"/>
              </a:lnSpc>
              <a:spcBef>
                <a:spcPts val="0"/>
              </a:spcBef>
              <a:spcAft>
                <a:spcPts val="0"/>
              </a:spcAft>
              <a:buClrTx/>
              <a:buSzTx/>
              <a:buFontTx/>
              <a:buBlip>
                <a:blip r:embed="rId4"/>
              </a:buBlip>
              <a:tabLst/>
              <a:defRPr/>
            </a:pPr>
            <a:endParaRPr kumimoji="0" lang="es-ES" sz="1100" b="0" i="0" u="none" strike="noStrike" kern="0" cap="none" spc="0" normalizeH="0" baseline="0" noProof="0" dirty="0" err="1" smtClean="0">
              <a:ln>
                <a:noFill/>
              </a:ln>
              <a:solidFill>
                <a:sysClr val="windowText" lastClr="000000"/>
              </a:solidFill>
              <a:effectLst/>
              <a:uLnTx/>
              <a:uFillTx/>
              <a:latin typeface="Segoe UI"/>
              <a:ea typeface="+mn-ea"/>
              <a:cs typeface="+mn-cs"/>
            </a:endParaRPr>
          </a:p>
        </p:txBody>
      </p:sp>
      <p:sp>
        <p:nvSpPr>
          <p:cNvPr id="208" name="Rectangle 207"/>
          <p:cNvSpPr>
            <a:spLocks noChangeAspect="1"/>
          </p:cNvSpPr>
          <p:nvPr/>
        </p:nvSpPr>
        <p:spPr>
          <a:xfrm>
            <a:off x="3574152" y="3319202"/>
            <a:ext cx="157439" cy="300564"/>
          </a:xfrm>
          <a:prstGeom prst="rect">
            <a:avLst/>
          </a:prstGeom>
          <a:solidFill>
            <a:srgbClr val="4F81BD">
              <a:lumMod val="40000"/>
              <a:lumOff val="60000"/>
            </a:srgbClr>
          </a:solidFill>
          <a:ln w="25400" cap="flat" cmpd="sng" algn="ctr">
            <a:solidFill>
              <a:srgbClr val="4F81BD"/>
            </a:solidFill>
            <a:prstDash val="solid"/>
          </a:ln>
          <a:effectLst/>
        </p:spPr>
        <p:txBody>
          <a:bodyPr rtlCol="0" anchor="ctr"/>
          <a:lstStyle/>
          <a:p>
            <a:pPr marL="228600" marR="0" lvl="0" indent="-228600" algn="ctr" defTabSz="914363" eaLnBrk="1" fontAlgn="auto" latinLnBrk="0" hangingPunct="1">
              <a:lnSpc>
                <a:spcPct val="100000"/>
              </a:lnSpc>
              <a:spcBef>
                <a:spcPts val="0"/>
              </a:spcBef>
              <a:spcAft>
                <a:spcPts val="0"/>
              </a:spcAft>
              <a:buClrTx/>
              <a:buSzTx/>
              <a:buFontTx/>
              <a:buBlip>
                <a:blip r:embed="rId4"/>
              </a:buBlip>
              <a:tabLst/>
              <a:defRPr/>
            </a:pPr>
            <a:endParaRPr kumimoji="0" lang="es-ES" sz="1100" b="0" i="0" u="none" strike="noStrike" kern="0" cap="none" spc="0" normalizeH="0" baseline="0" noProof="0" dirty="0" err="1" smtClean="0">
              <a:ln>
                <a:noFill/>
              </a:ln>
              <a:solidFill>
                <a:sysClr val="windowText" lastClr="000000"/>
              </a:solidFill>
              <a:effectLst/>
              <a:uLnTx/>
              <a:uFillTx/>
              <a:latin typeface="Segoe UI"/>
              <a:ea typeface="+mn-ea"/>
              <a:cs typeface="+mn-cs"/>
            </a:endParaRPr>
          </a:p>
        </p:txBody>
      </p:sp>
      <p:sp>
        <p:nvSpPr>
          <p:cNvPr id="209" name="Rectangle 208"/>
          <p:cNvSpPr>
            <a:spLocks noChangeAspect="1"/>
          </p:cNvSpPr>
          <p:nvPr/>
        </p:nvSpPr>
        <p:spPr>
          <a:xfrm>
            <a:off x="3759893" y="3319202"/>
            <a:ext cx="157439" cy="300564"/>
          </a:xfrm>
          <a:prstGeom prst="rect">
            <a:avLst/>
          </a:prstGeom>
          <a:solidFill>
            <a:srgbClr val="4F81BD">
              <a:lumMod val="40000"/>
              <a:lumOff val="60000"/>
            </a:srgbClr>
          </a:solidFill>
          <a:ln w="25400" cap="flat" cmpd="sng" algn="ctr">
            <a:solidFill>
              <a:srgbClr val="4F81BD"/>
            </a:solidFill>
            <a:prstDash val="solid"/>
          </a:ln>
          <a:effectLst/>
        </p:spPr>
        <p:txBody>
          <a:bodyPr rtlCol="0" anchor="ctr"/>
          <a:lstStyle/>
          <a:p>
            <a:pPr marL="228600" marR="0" lvl="0" indent="-228600" algn="ctr" defTabSz="914363" eaLnBrk="1" fontAlgn="auto" latinLnBrk="0" hangingPunct="1">
              <a:lnSpc>
                <a:spcPct val="100000"/>
              </a:lnSpc>
              <a:spcBef>
                <a:spcPts val="0"/>
              </a:spcBef>
              <a:spcAft>
                <a:spcPts val="0"/>
              </a:spcAft>
              <a:buClrTx/>
              <a:buSzTx/>
              <a:buFontTx/>
              <a:buBlip>
                <a:blip r:embed="rId4"/>
              </a:buBlip>
              <a:tabLst/>
              <a:defRPr/>
            </a:pPr>
            <a:endParaRPr kumimoji="0" lang="es-ES" sz="1100" b="0" i="0" u="none" strike="noStrike" kern="0" cap="none" spc="0" normalizeH="0" baseline="0" noProof="0" dirty="0" err="1" smtClean="0">
              <a:ln>
                <a:noFill/>
              </a:ln>
              <a:solidFill>
                <a:sysClr val="windowText" lastClr="000000"/>
              </a:solidFill>
              <a:effectLst/>
              <a:uLnTx/>
              <a:uFillTx/>
              <a:latin typeface="Segoe UI"/>
              <a:ea typeface="+mn-ea"/>
              <a:cs typeface="+mn-cs"/>
            </a:endParaRPr>
          </a:p>
        </p:txBody>
      </p:sp>
      <p:sp>
        <p:nvSpPr>
          <p:cNvPr id="210" name="Rectangle 209"/>
          <p:cNvSpPr>
            <a:spLocks noChangeAspect="1"/>
          </p:cNvSpPr>
          <p:nvPr/>
        </p:nvSpPr>
        <p:spPr>
          <a:xfrm>
            <a:off x="3943251" y="3316385"/>
            <a:ext cx="157439" cy="300564"/>
          </a:xfrm>
          <a:prstGeom prst="rect">
            <a:avLst/>
          </a:prstGeom>
          <a:solidFill>
            <a:srgbClr val="4F81BD">
              <a:lumMod val="40000"/>
              <a:lumOff val="60000"/>
            </a:srgbClr>
          </a:solidFill>
          <a:ln w="25400" cap="flat" cmpd="sng" algn="ctr">
            <a:solidFill>
              <a:srgbClr val="4F81BD"/>
            </a:solidFill>
            <a:prstDash val="solid"/>
          </a:ln>
          <a:effectLst/>
        </p:spPr>
        <p:txBody>
          <a:bodyPr rtlCol="0" anchor="ctr"/>
          <a:lstStyle/>
          <a:p>
            <a:pPr marL="228600" marR="0" lvl="0" indent="-228600" algn="ctr" defTabSz="914363" eaLnBrk="1" fontAlgn="auto" latinLnBrk="0" hangingPunct="1">
              <a:lnSpc>
                <a:spcPct val="100000"/>
              </a:lnSpc>
              <a:spcBef>
                <a:spcPts val="0"/>
              </a:spcBef>
              <a:spcAft>
                <a:spcPts val="0"/>
              </a:spcAft>
              <a:buClrTx/>
              <a:buSzTx/>
              <a:buFontTx/>
              <a:buBlip>
                <a:blip r:embed="rId4"/>
              </a:buBlip>
              <a:tabLst/>
              <a:defRPr/>
            </a:pPr>
            <a:endParaRPr kumimoji="0" lang="es-ES" sz="1100" b="0" i="0" u="none" strike="noStrike" kern="0" cap="none" spc="0" normalizeH="0" baseline="0" noProof="0" dirty="0" err="1" smtClean="0">
              <a:ln>
                <a:noFill/>
              </a:ln>
              <a:solidFill>
                <a:sysClr val="windowText" lastClr="000000"/>
              </a:solidFill>
              <a:effectLst/>
              <a:uLnTx/>
              <a:uFillTx/>
              <a:latin typeface="Segoe UI"/>
              <a:ea typeface="+mn-ea"/>
              <a:cs typeface="+mn-cs"/>
            </a:endParaRPr>
          </a:p>
        </p:txBody>
      </p:sp>
      <p:sp>
        <p:nvSpPr>
          <p:cNvPr id="211" name="Rectangle 210"/>
          <p:cNvSpPr>
            <a:spLocks noChangeAspect="1"/>
          </p:cNvSpPr>
          <p:nvPr/>
        </p:nvSpPr>
        <p:spPr>
          <a:xfrm>
            <a:off x="4124230" y="3316385"/>
            <a:ext cx="157439" cy="300564"/>
          </a:xfrm>
          <a:prstGeom prst="rect">
            <a:avLst/>
          </a:prstGeom>
          <a:solidFill>
            <a:srgbClr val="4F81BD">
              <a:lumMod val="40000"/>
              <a:lumOff val="60000"/>
            </a:srgbClr>
          </a:solidFill>
          <a:ln w="25400" cap="flat" cmpd="sng" algn="ctr">
            <a:solidFill>
              <a:srgbClr val="4F81BD"/>
            </a:solidFill>
            <a:prstDash val="solid"/>
          </a:ln>
          <a:effectLst/>
        </p:spPr>
        <p:txBody>
          <a:bodyPr rtlCol="0" anchor="ctr"/>
          <a:lstStyle/>
          <a:p>
            <a:pPr marL="228600" marR="0" lvl="0" indent="-228600" algn="ctr" defTabSz="914363" eaLnBrk="1" fontAlgn="auto" latinLnBrk="0" hangingPunct="1">
              <a:lnSpc>
                <a:spcPct val="100000"/>
              </a:lnSpc>
              <a:spcBef>
                <a:spcPts val="0"/>
              </a:spcBef>
              <a:spcAft>
                <a:spcPts val="0"/>
              </a:spcAft>
              <a:buClrTx/>
              <a:buSzTx/>
              <a:buFontTx/>
              <a:buBlip>
                <a:blip r:embed="rId4"/>
              </a:buBlip>
              <a:tabLst/>
              <a:defRPr/>
            </a:pPr>
            <a:endParaRPr kumimoji="0" lang="es-ES" sz="1100" b="0" i="0" u="none" strike="noStrike" kern="0" cap="none" spc="0" normalizeH="0" baseline="0" noProof="0" dirty="0" err="1" smtClean="0">
              <a:ln>
                <a:noFill/>
              </a:ln>
              <a:solidFill>
                <a:sysClr val="windowText" lastClr="000000"/>
              </a:solidFill>
              <a:effectLst/>
              <a:uLnTx/>
              <a:uFillTx/>
              <a:latin typeface="Segoe UI"/>
              <a:ea typeface="+mn-ea"/>
              <a:cs typeface="+mn-cs"/>
            </a:endParaRPr>
          </a:p>
        </p:txBody>
      </p:sp>
      <p:sp>
        <p:nvSpPr>
          <p:cNvPr id="212" name="Rectangle 211"/>
          <p:cNvSpPr>
            <a:spLocks noChangeAspect="1"/>
          </p:cNvSpPr>
          <p:nvPr/>
        </p:nvSpPr>
        <p:spPr>
          <a:xfrm>
            <a:off x="4307590" y="3314954"/>
            <a:ext cx="157439" cy="300564"/>
          </a:xfrm>
          <a:prstGeom prst="rect">
            <a:avLst/>
          </a:prstGeom>
          <a:solidFill>
            <a:srgbClr val="4F81BD">
              <a:lumMod val="40000"/>
              <a:lumOff val="60000"/>
            </a:srgbClr>
          </a:solidFill>
          <a:ln w="25400" cap="flat" cmpd="sng" algn="ctr">
            <a:solidFill>
              <a:srgbClr val="4F81BD"/>
            </a:solidFill>
            <a:prstDash val="solid"/>
          </a:ln>
          <a:effectLst/>
        </p:spPr>
        <p:txBody>
          <a:bodyPr rtlCol="0" anchor="ctr"/>
          <a:lstStyle/>
          <a:p>
            <a:pPr marL="228600" marR="0" lvl="0" indent="-228600" algn="ctr" defTabSz="914363" eaLnBrk="1" fontAlgn="auto" latinLnBrk="0" hangingPunct="1">
              <a:lnSpc>
                <a:spcPct val="100000"/>
              </a:lnSpc>
              <a:spcBef>
                <a:spcPts val="0"/>
              </a:spcBef>
              <a:spcAft>
                <a:spcPts val="0"/>
              </a:spcAft>
              <a:buClrTx/>
              <a:buSzTx/>
              <a:buFontTx/>
              <a:buBlip>
                <a:blip r:embed="rId4"/>
              </a:buBlip>
              <a:tabLst/>
              <a:defRPr/>
            </a:pPr>
            <a:endParaRPr kumimoji="0" lang="es-ES" sz="1100" b="0" i="0" u="none" strike="noStrike" kern="0" cap="none" spc="0" normalizeH="0" baseline="0" noProof="0" dirty="0" err="1" smtClean="0">
              <a:ln>
                <a:noFill/>
              </a:ln>
              <a:solidFill>
                <a:sysClr val="windowText" lastClr="000000"/>
              </a:solidFill>
              <a:effectLst/>
              <a:uLnTx/>
              <a:uFillTx/>
              <a:latin typeface="Segoe UI"/>
              <a:ea typeface="+mn-ea"/>
              <a:cs typeface="+mn-cs"/>
            </a:endParaRPr>
          </a:p>
        </p:txBody>
      </p:sp>
      <p:sp>
        <p:nvSpPr>
          <p:cNvPr id="213" name="Rectangle 212"/>
          <p:cNvSpPr>
            <a:spLocks noChangeAspect="1"/>
          </p:cNvSpPr>
          <p:nvPr/>
        </p:nvSpPr>
        <p:spPr>
          <a:xfrm>
            <a:off x="4490950" y="3322097"/>
            <a:ext cx="157439" cy="300564"/>
          </a:xfrm>
          <a:prstGeom prst="rect">
            <a:avLst/>
          </a:prstGeom>
          <a:solidFill>
            <a:srgbClr val="4F81BD">
              <a:lumMod val="40000"/>
              <a:lumOff val="60000"/>
            </a:srgbClr>
          </a:solidFill>
          <a:ln w="25400" cap="flat" cmpd="sng" algn="ctr">
            <a:solidFill>
              <a:srgbClr val="4F81BD"/>
            </a:solidFill>
            <a:prstDash val="solid"/>
          </a:ln>
          <a:effectLst/>
        </p:spPr>
        <p:txBody>
          <a:bodyPr rtlCol="0" anchor="ctr"/>
          <a:lstStyle/>
          <a:p>
            <a:pPr marL="228600" marR="0" lvl="0" indent="-228600" algn="ctr" defTabSz="914363" eaLnBrk="1" fontAlgn="auto" latinLnBrk="0" hangingPunct="1">
              <a:lnSpc>
                <a:spcPct val="100000"/>
              </a:lnSpc>
              <a:spcBef>
                <a:spcPts val="0"/>
              </a:spcBef>
              <a:spcAft>
                <a:spcPts val="0"/>
              </a:spcAft>
              <a:buClrTx/>
              <a:buSzTx/>
              <a:buFontTx/>
              <a:buBlip>
                <a:blip r:embed="rId4"/>
              </a:buBlip>
              <a:tabLst/>
              <a:defRPr/>
            </a:pPr>
            <a:endParaRPr kumimoji="0" lang="es-ES" sz="1100" b="0" i="0" u="none" strike="noStrike" kern="0" cap="none" spc="0" normalizeH="0" baseline="0" noProof="0" dirty="0" err="1" smtClean="0">
              <a:ln>
                <a:noFill/>
              </a:ln>
              <a:solidFill>
                <a:sysClr val="windowText" lastClr="000000"/>
              </a:solidFill>
              <a:effectLst/>
              <a:uLnTx/>
              <a:uFillTx/>
              <a:latin typeface="Segoe UI"/>
              <a:ea typeface="+mn-ea"/>
              <a:cs typeface="+mn-cs"/>
            </a:endParaRPr>
          </a:p>
        </p:txBody>
      </p:sp>
      <p:sp>
        <p:nvSpPr>
          <p:cNvPr id="214" name="Rectangle 213"/>
          <p:cNvSpPr>
            <a:spLocks noChangeAspect="1"/>
          </p:cNvSpPr>
          <p:nvPr/>
        </p:nvSpPr>
        <p:spPr>
          <a:xfrm>
            <a:off x="4674310" y="3315871"/>
            <a:ext cx="157439" cy="300564"/>
          </a:xfrm>
          <a:prstGeom prst="rect">
            <a:avLst/>
          </a:prstGeom>
          <a:solidFill>
            <a:srgbClr val="4F81BD">
              <a:lumMod val="40000"/>
              <a:lumOff val="60000"/>
            </a:srgbClr>
          </a:solidFill>
          <a:ln w="25400" cap="flat" cmpd="sng" algn="ctr">
            <a:solidFill>
              <a:srgbClr val="4F81BD"/>
            </a:solidFill>
            <a:prstDash val="solid"/>
          </a:ln>
          <a:effectLst/>
        </p:spPr>
        <p:txBody>
          <a:bodyPr rtlCol="0" anchor="ctr"/>
          <a:lstStyle/>
          <a:p>
            <a:pPr marL="228600" marR="0" lvl="0" indent="-228600" algn="ctr" defTabSz="914363" eaLnBrk="1" fontAlgn="auto" latinLnBrk="0" hangingPunct="1">
              <a:lnSpc>
                <a:spcPct val="100000"/>
              </a:lnSpc>
              <a:spcBef>
                <a:spcPts val="0"/>
              </a:spcBef>
              <a:spcAft>
                <a:spcPts val="0"/>
              </a:spcAft>
              <a:buClrTx/>
              <a:buSzTx/>
              <a:buFontTx/>
              <a:buBlip>
                <a:blip r:embed="rId4"/>
              </a:buBlip>
              <a:tabLst/>
              <a:defRPr/>
            </a:pPr>
            <a:endParaRPr kumimoji="0" lang="es-ES" sz="1100" b="0" i="0" u="none" strike="noStrike" kern="0" cap="none" spc="0" normalizeH="0" baseline="0" noProof="0" dirty="0" err="1" smtClean="0">
              <a:ln>
                <a:noFill/>
              </a:ln>
              <a:solidFill>
                <a:sysClr val="windowText" lastClr="000000"/>
              </a:solidFill>
              <a:effectLst/>
              <a:uLnTx/>
              <a:uFillTx/>
              <a:latin typeface="Segoe UI"/>
              <a:ea typeface="+mn-ea"/>
              <a:cs typeface="+mn-cs"/>
            </a:endParaRPr>
          </a:p>
        </p:txBody>
      </p:sp>
      <p:sp>
        <p:nvSpPr>
          <p:cNvPr id="215" name="Rectangle 214"/>
          <p:cNvSpPr>
            <a:spLocks noChangeAspect="1"/>
          </p:cNvSpPr>
          <p:nvPr/>
        </p:nvSpPr>
        <p:spPr>
          <a:xfrm>
            <a:off x="4855289" y="3315871"/>
            <a:ext cx="157439" cy="300564"/>
          </a:xfrm>
          <a:prstGeom prst="rect">
            <a:avLst/>
          </a:prstGeom>
          <a:solidFill>
            <a:srgbClr val="4F81BD">
              <a:lumMod val="40000"/>
              <a:lumOff val="60000"/>
            </a:srgbClr>
          </a:solidFill>
          <a:ln w="25400" cap="flat" cmpd="sng" algn="ctr">
            <a:solidFill>
              <a:srgbClr val="4F81BD"/>
            </a:solidFill>
            <a:prstDash val="solid"/>
          </a:ln>
          <a:effectLst/>
        </p:spPr>
        <p:txBody>
          <a:bodyPr rtlCol="0" anchor="ctr"/>
          <a:lstStyle/>
          <a:p>
            <a:pPr marL="228600" marR="0" lvl="0" indent="-228600" algn="ctr" defTabSz="914363" eaLnBrk="1" fontAlgn="auto" latinLnBrk="0" hangingPunct="1">
              <a:lnSpc>
                <a:spcPct val="100000"/>
              </a:lnSpc>
              <a:spcBef>
                <a:spcPts val="0"/>
              </a:spcBef>
              <a:spcAft>
                <a:spcPts val="0"/>
              </a:spcAft>
              <a:buClrTx/>
              <a:buSzTx/>
              <a:buFontTx/>
              <a:buBlip>
                <a:blip r:embed="rId4"/>
              </a:buBlip>
              <a:tabLst/>
              <a:defRPr/>
            </a:pPr>
            <a:endParaRPr kumimoji="0" lang="es-ES" sz="1100" b="0" i="0" u="none" strike="noStrike" kern="0" cap="none" spc="0" normalizeH="0" baseline="0" noProof="0" dirty="0" err="1" smtClean="0">
              <a:ln>
                <a:noFill/>
              </a:ln>
              <a:solidFill>
                <a:sysClr val="windowText" lastClr="000000"/>
              </a:solidFill>
              <a:effectLst/>
              <a:uLnTx/>
              <a:uFillTx/>
              <a:latin typeface="Segoe UI"/>
              <a:ea typeface="+mn-ea"/>
              <a:cs typeface="+mn-cs"/>
            </a:endParaRPr>
          </a:p>
        </p:txBody>
      </p:sp>
      <p:sp>
        <p:nvSpPr>
          <p:cNvPr id="216" name="Rectangle 215"/>
          <p:cNvSpPr>
            <a:spLocks noChangeAspect="1"/>
          </p:cNvSpPr>
          <p:nvPr/>
        </p:nvSpPr>
        <p:spPr>
          <a:xfrm>
            <a:off x="5036268" y="3316821"/>
            <a:ext cx="157439" cy="300564"/>
          </a:xfrm>
          <a:prstGeom prst="rect">
            <a:avLst/>
          </a:prstGeom>
          <a:solidFill>
            <a:srgbClr val="4F81BD">
              <a:lumMod val="40000"/>
              <a:lumOff val="60000"/>
            </a:srgbClr>
          </a:solidFill>
          <a:ln w="25400" cap="flat" cmpd="sng" algn="ctr">
            <a:solidFill>
              <a:srgbClr val="4F81BD"/>
            </a:solidFill>
            <a:prstDash val="solid"/>
          </a:ln>
          <a:effectLst/>
        </p:spPr>
        <p:txBody>
          <a:bodyPr rtlCol="0" anchor="ctr"/>
          <a:lstStyle/>
          <a:p>
            <a:pPr marL="228600" marR="0" lvl="0" indent="-228600" algn="ctr" defTabSz="914363" eaLnBrk="1" fontAlgn="auto" latinLnBrk="0" hangingPunct="1">
              <a:lnSpc>
                <a:spcPct val="100000"/>
              </a:lnSpc>
              <a:spcBef>
                <a:spcPts val="0"/>
              </a:spcBef>
              <a:spcAft>
                <a:spcPts val="0"/>
              </a:spcAft>
              <a:buClrTx/>
              <a:buSzTx/>
              <a:buFontTx/>
              <a:buBlip>
                <a:blip r:embed="rId4"/>
              </a:buBlip>
              <a:tabLst/>
              <a:defRPr/>
            </a:pPr>
            <a:endParaRPr kumimoji="0" lang="es-ES" sz="1100" b="0" i="0" u="none" strike="noStrike" kern="0" cap="none" spc="0" normalizeH="0" baseline="0" noProof="0" dirty="0" err="1" smtClean="0">
              <a:ln>
                <a:noFill/>
              </a:ln>
              <a:solidFill>
                <a:sysClr val="windowText" lastClr="000000"/>
              </a:solidFill>
              <a:effectLst/>
              <a:uLnTx/>
              <a:uFillTx/>
              <a:latin typeface="Segoe UI"/>
              <a:ea typeface="+mn-ea"/>
              <a:cs typeface="+mn-cs"/>
            </a:endParaRPr>
          </a:p>
        </p:txBody>
      </p:sp>
      <p:sp>
        <p:nvSpPr>
          <p:cNvPr id="217" name="Rectangle 216"/>
          <p:cNvSpPr>
            <a:spLocks noChangeAspect="1"/>
          </p:cNvSpPr>
          <p:nvPr/>
        </p:nvSpPr>
        <p:spPr>
          <a:xfrm>
            <a:off x="5219628" y="3316821"/>
            <a:ext cx="157439" cy="300564"/>
          </a:xfrm>
          <a:prstGeom prst="rect">
            <a:avLst/>
          </a:prstGeom>
          <a:solidFill>
            <a:srgbClr val="4F81BD">
              <a:lumMod val="40000"/>
              <a:lumOff val="60000"/>
            </a:srgbClr>
          </a:solidFill>
          <a:ln w="25400" cap="flat" cmpd="sng" algn="ctr">
            <a:solidFill>
              <a:srgbClr val="4F81BD"/>
            </a:solidFill>
            <a:prstDash val="solid"/>
          </a:ln>
          <a:effectLst/>
        </p:spPr>
        <p:txBody>
          <a:bodyPr rtlCol="0" anchor="ctr"/>
          <a:lstStyle/>
          <a:p>
            <a:pPr marL="228600" marR="0" lvl="0" indent="-228600" algn="ctr" defTabSz="914363" eaLnBrk="1" fontAlgn="auto" latinLnBrk="0" hangingPunct="1">
              <a:lnSpc>
                <a:spcPct val="100000"/>
              </a:lnSpc>
              <a:spcBef>
                <a:spcPts val="0"/>
              </a:spcBef>
              <a:spcAft>
                <a:spcPts val="0"/>
              </a:spcAft>
              <a:buClrTx/>
              <a:buSzTx/>
              <a:buFontTx/>
              <a:buBlip>
                <a:blip r:embed="rId4"/>
              </a:buBlip>
              <a:tabLst/>
              <a:defRPr/>
            </a:pPr>
            <a:endParaRPr kumimoji="0" lang="es-ES" sz="1100" b="0" i="0" u="none" strike="noStrike" kern="0" cap="none" spc="0" normalizeH="0" baseline="0" noProof="0" dirty="0" err="1" smtClean="0">
              <a:ln>
                <a:noFill/>
              </a:ln>
              <a:solidFill>
                <a:sysClr val="windowText" lastClr="000000"/>
              </a:solidFill>
              <a:effectLst/>
              <a:uLnTx/>
              <a:uFillTx/>
              <a:latin typeface="Segoe UI"/>
              <a:ea typeface="+mn-ea"/>
              <a:cs typeface="+mn-cs"/>
            </a:endParaRPr>
          </a:p>
        </p:txBody>
      </p:sp>
      <p:sp>
        <p:nvSpPr>
          <p:cNvPr id="218" name="Rectangle 217"/>
          <p:cNvSpPr>
            <a:spLocks noChangeAspect="1"/>
          </p:cNvSpPr>
          <p:nvPr/>
        </p:nvSpPr>
        <p:spPr>
          <a:xfrm>
            <a:off x="2473722" y="2757703"/>
            <a:ext cx="157439" cy="300564"/>
          </a:xfrm>
          <a:prstGeom prst="rect">
            <a:avLst/>
          </a:prstGeom>
          <a:solidFill>
            <a:srgbClr val="4F81BD">
              <a:lumMod val="40000"/>
              <a:lumOff val="60000"/>
            </a:srgbClr>
          </a:solidFill>
          <a:ln w="25400" cap="flat" cmpd="sng" algn="ctr">
            <a:solidFill>
              <a:srgbClr val="4F81BD"/>
            </a:solidFill>
            <a:prstDash val="solid"/>
          </a:ln>
          <a:effectLst/>
        </p:spPr>
        <p:txBody>
          <a:bodyPr rtlCol="0" anchor="ctr"/>
          <a:lstStyle/>
          <a:p>
            <a:pPr marL="228600" marR="0" lvl="0" indent="-228600" algn="ctr" defTabSz="914363" eaLnBrk="1" fontAlgn="auto" latinLnBrk="0" hangingPunct="1">
              <a:lnSpc>
                <a:spcPct val="100000"/>
              </a:lnSpc>
              <a:spcBef>
                <a:spcPts val="0"/>
              </a:spcBef>
              <a:spcAft>
                <a:spcPts val="0"/>
              </a:spcAft>
              <a:buClrTx/>
              <a:buSzTx/>
              <a:buFontTx/>
              <a:buBlip>
                <a:blip r:embed="rId4"/>
              </a:buBlip>
              <a:tabLst/>
              <a:defRPr/>
            </a:pPr>
            <a:endParaRPr kumimoji="0" lang="es-ES" sz="1100" b="0" i="0" u="none" strike="noStrike" kern="0" cap="none" spc="0" normalizeH="0" baseline="0" noProof="0" dirty="0" err="1" smtClean="0">
              <a:ln>
                <a:noFill/>
              </a:ln>
              <a:solidFill>
                <a:sysClr val="windowText" lastClr="000000"/>
              </a:solidFill>
              <a:effectLst/>
              <a:uLnTx/>
              <a:uFillTx/>
              <a:latin typeface="Segoe UI"/>
              <a:ea typeface="+mn-ea"/>
              <a:cs typeface="+mn-cs"/>
            </a:endParaRPr>
          </a:p>
        </p:txBody>
      </p:sp>
      <p:sp>
        <p:nvSpPr>
          <p:cNvPr id="219" name="Rectangle 218"/>
          <p:cNvSpPr>
            <a:spLocks noChangeAspect="1"/>
          </p:cNvSpPr>
          <p:nvPr/>
        </p:nvSpPr>
        <p:spPr>
          <a:xfrm>
            <a:off x="2652793" y="2757703"/>
            <a:ext cx="157439" cy="300564"/>
          </a:xfrm>
          <a:prstGeom prst="rect">
            <a:avLst/>
          </a:prstGeom>
          <a:solidFill>
            <a:srgbClr val="4F81BD">
              <a:lumMod val="40000"/>
              <a:lumOff val="60000"/>
            </a:srgbClr>
          </a:solidFill>
          <a:ln w="25400" cap="flat" cmpd="sng" algn="ctr">
            <a:solidFill>
              <a:srgbClr val="4F81BD"/>
            </a:solidFill>
            <a:prstDash val="solid"/>
          </a:ln>
          <a:effectLst/>
        </p:spPr>
        <p:txBody>
          <a:bodyPr rtlCol="0" anchor="ctr"/>
          <a:lstStyle/>
          <a:p>
            <a:pPr marL="228600" marR="0" lvl="0" indent="-228600" algn="ctr" defTabSz="914363" eaLnBrk="1" fontAlgn="auto" latinLnBrk="0" hangingPunct="1">
              <a:lnSpc>
                <a:spcPct val="100000"/>
              </a:lnSpc>
              <a:spcBef>
                <a:spcPts val="0"/>
              </a:spcBef>
              <a:spcAft>
                <a:spcPts val="0"/>
              </a:spcAft>
              <a:buClrTx/>
              <a:buSzTx/>
              <a:buFontTx/>
              <a:buBlip>
                <a:blip r:embed="rId4"/>
              </a:buBlip>
              <a:tabLst/>
              <a:defRPr/>
            </a:pPr>
            <a:endParaRPr kumimoji="0" lang="es-ES" sz="1100" b="0" i="0" u="none" strike="noStrike" kern="0" cap="none" spc="0" normalizeH="0" baseline="0" noProof="0" dirty="0" err="1" smtClean="0">
              <a:ln>
                <a:noFill/>
              </a:ln>
              <a:solidFill>
                <a:sysClr val="windowText" lastClr="000000"/>
              </a:solidFill>
              <a:effectLst/>
              <a:uLnTx/>
              <a:uFillTx/>
              <a:latin typeface="Segoe UI"/>
              <a:ea typeface="+mn-ea"/>
              <a:cs typeface="+mn-cs"/>
            </a:endParaRPr>
          </a:p>
        </p:txBody>
      </p:sp>
      <p:sp>
        <p:nvSpPr>
          <p:cNvPr id="220" name="Rectangle 219"/>
          <p:cNvSpPr>
            <a:spLocks noChangeAspect="1"/>
          </p:cNvSpPr>
          <p:nvPr/>
        </p:nvSpPr>
        <p:spPr>
          <a:xfrm>
            <a:off x="2478086" y="1347614"/>
            <a:ext cx="1931185" cy="243314"/>
          </a:xfrm>
          <a:prstGeom prst="rect">
            <a:avLst/>
          </a:prstGeom>
          <a:solidFill>
            <a:srgbClr val="4F81BD">
              <a:lumMod val="40000"/>
              <a:lumOff val="60000"/>
            </a:srgbClr>
          </a:solidFill>
          <a:ln w="25400" cap="flat" cmpd="sng" algn="ctr">
            <a:solidFill>
              <a:srgbClr val="4F81BD"/>
            </a:solidFill>
            <a:prstDash val="solid"/>
          </a:ln>
          <a:effectLst/>
        </p:spPr>
        <p:txBody>
          <a:bodyPr rtlCol="0" anchor="ctr"/>
          <a:lstStyle/>
          <a:p>
            <a:pPr marL="0" marR="0" lvl="0" indent="0" algn="ctr" defTabSz="914363"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smtClean="0">
                <a:ln>
                  <a:noFill/>
                </a:ln>
                <a:solidFill>
                  <a:prstClr val="white"/>
                </a:solidFill>
                <a:effectLst/>
                <a:uLnTx/>
                <a:uFillTx/>
                <a:latin typeface="Segoe UI"/>
                <a:ea typeface="+mn-ea"/>
                <a:cs typeface="+mn-cs"/>
              </a:rPr>
              <a:t>Roles</a:t>
            </a:r>
            <a:endParaRPr kumimoji="0" lang="es-ES" sz="1100" b="0" i="0" u="none" strike="noStrike" kern="0" cap="none" spc="0" normalizeH="0" baseline="0" noProof="0" dirty="0" smtClean="0">
              <a:ln>
                <a:noFill/>
              </a:ln>
              <a:solidFill>
                <a:sysClr val="windowText" lastClr="000000"/>
              </a:solidFill>
              <a:effectLst/>
              <a:uLnTx/>
              <a:uFillTx/>
              <a:latin typeface="Segoe UI"/>
              <a:ea typeface="+mn-ea"/>
              <a:cs typeface="+mn-cs"/>
            </a:endParaRPr>
          </a:p>
        </p:txBody>
      </p:sp>
      <p:sp>
        <p:nvSpPr>
          <p:cNvPr id="221" name="Rectangle 220"/>
          <p:cNvSpPr>
            <a:spLocks noChangeAspect="1"/>
          </p:cNvSpPr>
          <p:nvPr/>
        </p:nvSpPr>
        <p:spPr>
          <a:xfrm>
            <a:off x="2478086" y="1590928"/>
            <a:ext cx="157439" cy="300564"/>
          </a:xfrm>
          <a:prstGeom prst="rect">
            <a:avLst/>
          </a:prstGeom>
          <a:solidFill>
            <a:srgbClr val="4F81BD">
              <a:lumMod val="40000"/>
              <a:lumOff val="60000"/>
            </a:srgbClr>
          </a:solidFill>
          <a:ln w="25400" cap="flat" cmpd="sng" algn="ctr">
            <a:solidFill>
              <a:srgbClr val="4F81BD"/>
            </a:solidFill>
            <a:prstDash val="solid"/>
          </a:ln>
          <a:effectLst/>
        </p:spPr>
        <p:txBody>
          <a:bodyPr rtlCol="0" anchor="ctr"/>
          <a:lstStyle/>
          <a:p>
            <a:pPr marL="228600" marR="0" lvl="0" indent="-228600" algn="ctr" defTabSz="914363" eaLnBrk="1" fontAlgn="auto" latinLnBrk="0" hangingPunct="1">
              <a:lnSpc>
                <a:spcPct val="100000"/>
              </a:lnSpc>
              <a:spcBef>
                <a:spcPts val="0"/>
              </a:spcBef>
              <a:spcAft>
                <a:spcPts val="0"/>
              </a:spcAft>
              <a:buClrTx/>
              <a:buSzTx/>
              <a:buFontTx/>
              <a:buBlip>
                <a:blip r:embed="rId4"/>
              </a:buBlip>
              <a:tabLst/>
              <a:defRPr/>
            </a:pPr>
            <a:endParaRPr kumimoji="0" lang="es-ES" sz="1100" b="0" i="0" u="none" strike="noStrike" kern="0" cap="none" spc="0" normalizeH="0" baseline="0" noProof="0" dirty="0" err="1" smtClean="0">
              <a:ln>
                <a:noFill/>
              </a:ln>
              <a:solidFill>
                <a:sysClr val="windowText" lastClr="000000"/>
              </a:solidFill>
              <a:effectLst/>
              <a:uLnTx/>
              <a:uFillTx/>
              <a:latin typeface="Segoe UI"/>
              <a:ea typeface="+mn-ea"/>
              <a:cs typeface="+mn-cs"/>
            </a:endParaRPr>
          </a:p>
        </p:txBody>
      </p:sp>
      <p:sp>
        <p:nvSpPr>
          <p:cNvPr id="222" name="Rectangle 221"/>
          <p:cNvSpPr>
            <a:spLocks noChangeAspect="1"/>
          </p:cNvSpPr>
          <p:nvPr/>
        </p:nvSpPr>
        <p:spPr>
          <a:xfrm>
            <a:off x="2652457" y="1590928"/>
            <a:ext cx="157439" cy="300564"/>
          </a:xfrm>
          <a:prstGeom prst="rect">
            <a:avLst/>
          </a:prstGeom>
          <a:solidFill>
            <a:srgbClr val="4F81BD">
              <a:lumMod val="40000"/>
              <a:lumOff val="60000"/>
            </a:srgbClr>
          </a:solidFill>
          <a:ln w="25400" cap="flat" cmpd="sng" algn="ctr">
            <a:solidFill>
              <a:srgbClr val="4F81BD"/>
            </a:solidFill>
            <a:prstDash val="solid"/>
          </a:ln>
          <a:effectLst/>
        </p:spPr>
        <p:txBody>
          <a:bodyPr rtlCol="0" anchor="ctr"/>
          <a:lstStyle/>
          <a:p>
            <a:pPr marL="228600" marR="0" lvl="0" indent="-228600" algn="ctr" defTabSz="914363" eaLnBrk="1" fontAlgn="auto" latinLnBrk="0" hangingPunct="1">
              <a:lnSpc>
                <a:spcPct val="100000"/>
              </a:lnSpc>
              <a:spcBef>
                <a:spcPts val="0"/>
              </a:spcBef>
              <a:spcAft>
                <a:spcPts val="0"/>
              </a:spcAft>
              <a:buClrTx/>
              <a:buSzTx/>
              <a:buFontTx/>
              <a:buBlip>
                <a:blip r:embed="rId4"/>
              </a:buBlip>
              <a:tabLst/>
              <a:defRPr/>
            </a:pPr>
            <a:endParaRPr kumimoji="0" lang="es-ES" sz="1100" b="0" i="0" u="none" strike="noStrike" kern="0" cap="none" spc="0" normalizeH="0" baseline="0" noProof="0" dirty="0" err="1" smtClean="0">
              <a:ln>
                <a:noFill/>
              </a:ln>
              <a:solidFill>
                <a:sysClr val="windowText" lastClr="000000"/>
              </a:solidFill>
              <a:effectLst/>
              <a:uLnTx/>
              <a:uFillTx/>
              <a:latin typeface="Segoe UI"/>
              <a:ea typeface="+mn-ea"/>
              <a:cs typeface="+mn-cs"/>
            </a:endParaRPr>
          </a:p>
        </p:txBody>
      </p:sp>
      <p:sp>
        <p:nvSpPr>
          <p:cNvPr id="223" name="Rectangle 222"/>
          <p:cNvSpPr>
            <a:spLocks noChangeAspect="1"/>
          </p:cNvSpPr>
          <p:nvPr/>
        </p:nvSpPr>
        <p:spPr>
          <a:xfrm>
            <a:off x="2814791" y="1590928"/>
            <a:ext cx="157439" cy="300564"/>
          </a:xfrm>
          <a:prstGeom prst="rect">
            <a:avLst/>
          </a:prstGeom>
          <a:solidFill>
            <a:srgbClr val="4F81BD">
              <a:lumMod val="40000"/>
              <a:lumOff val="60000"/>
            </a:srgbClr>
          </a:solidFill>
          <a:ln w="25400" cap="flat" cmpd="sng" algn="ctr">
            <a:solidFill>
              <a:srgbClr val="4F81BD"/>
            </a:solidFill>
            <a:prstDash val="solid"/>
          </a:ln>
          <a:effectLst/>
        </p:spPr>
        <p:txBody>
          <a:bodyPr rtlCol="0" anchor="ctr"/>
          <a:lstStyle/>
          <a:p>
            <a:pPr marL="228600" marR="0" lvl="0" indent="-228600" algn="ctr" defTabSz="914363" eaLnBrk="1" fontAlgn="auto" latinLnBrk="0" hangingPunct="1">
              <a:lnSpc>
                <a:spcPct val="100000"/>
              </a:lnSpc>
              <a:spcBef>
                <a:spcPts val="0"/>
              </a:spcBef>
              <a:spcAft>
                <a:spcPts val="0"/>
              </a:spcAft>
              <a:buClrTx/>
              <a:buSzTx/>
              <a:buFontTx/>
              <a:buBlip>
                <a:blip r:embed="rId4"/>
              </a:buBlip>
              <a:tabLst/>
              <a:defRPr/>
            </a:pPr>
            <a:endParaRPr kumimoji="0" lang="es-ES" sz="1100" b="0" i="0" u="none" strike="noStrike" kern="0" cap="none" spc="0" normalizeH="0" baseline="0" noProof="0" dirty="0" err="1" smtClean="0">
              <a:ln>
                <a:noFill/>
              </a:ln>
              <a:solidFill>
                <a:sysClr val="windowText" lastClr="000000"/>
              </a:solidFill>
              <a:effectLst/>
              <a:uLnTx/>
              <a:uFillTx/>
              <a:latin typeface="Segoe UI"/>
              <a:ea typeface="+mn-ea"/>
              <a:cs typeface="+mn-cs"/>
            </a:endParaRPr>
          </a:p>
        </p:txBody>
      </p:sp>
      <p:sp>
        <p:nvSpPr>
          <p:cNvPr id="224" name="Rectangle 223"/>
          <p:cNvSpPr>
            <a:spLocks noChangeAspect="1"/>
          </p:cNvSpPr>
          <p:nvPr/>
        </p:nvSpPr>
        <p:spPr>
          <a:xfrm>
            <a:off x="2968413" y="1590928"/>
            <a:ext cx="157439" cy="300564"/>
          </a:xfrm>
          <a:prstGeom prst="rect">
            <a:avLst/>
          </a:prstGeom>
          <a:solidFill>
            <a:srgbClr val="4F81BD">
              <a:lumMod val="40000"/>
              <a:lumOff val="60000"/>
            </a:srgbClr>
          </a:solidFill>
          <a:ln w="25400" cap="flat" cmpd="sng" algn="ctr">
            <a:solidFill>
              <a:srgbClr val="4F81BD"/>
            </a:solidFill>
            <a:prstDash val="solid"/>
          </a:ln>
          <a:effectLst/>
        </p:spPr>
        <p:txBody>
          <a:bodyPr rtlCol="0" anchor="ctr"/>
          <a:lstStyle/>
          <a:p>
            <a:pPr marL="228600" marR="0" lvl="0" indent="-228600" algn="ctr" defTabSz="914363" eaLnBrk="1" fontAlgn="auto" latinLnBrk="0" hangingPunct="1">
              <a:lnSpc>
                <a:spcPct val="100000"/>
              </a:lnSpc>
              <a:spcBef>
                <a:spcPts val="0"/>
              </a:spcBef>
              <a:spcAft>
                <a:spcPts val="0"/>
              </a:spcAft>
              <a:buClrTx/>
              <a:buSzTx/>
              <a:buFontTx/>
              <a:buBlip>
                <a:blip r:embed="rId4"/>
              </a:buBlip>
              <a:tabLst/>
              <a:defRPr/>
            </a:pPr>
            <a:endParaRPr kumimoji="0" lang="es-ES" sz="1100" b="0" i="0" u="none" strike="noStrike" kern="0" cap="none" spc="0" normalizeH="0" baseline="0" noProof="0" dirty="0" err="1" smtClean="0">
              <a:ln>
                <a:noFill/>
              </a:ln>
              <a:solidFill>
                <a:sysClr val="windowText" lastClr="000000"/>
              </a:solidFill>
              <a:effectLst/>
              <a:uLnTx/>
              <a:uFillTx/>
              <a:latin typeface="Segoe UI"/>
              <a:ea typeface="+mn-ea"/>
              <a:cs typeface="+mn-cs"/>
            </a:endParaRPr>
          </a:p>
        </p:txBody>
      </p:sp>
      <p:sp>
        <p:nvSpPr>
          <p:cNvPr id="225" name="Rectangle 224"/>
          <p:cNvSpPr>
            <a:spLocks noChangeAspect="1"/>
          </p:cNvSpPr>
          <p:nvPr/>
        </p:nvSpPr>
        <p:spPr>
          <a:xfrm>
            <a:off x="3125852" y="1590928"/>
            <a:ext cx="157439" cy="300564"/>
          </a:xfrm>
          <a:prstGeom prst="rect">
            <a:avLst/>
          </a:prstGeom>
          <a:solidFill>
            <a:srgbClr val="4F81BD">
              <a:lumMod val="40000"/>
              <a:lumOff val="60000"/>
            </a:srgbClr>
          </a:solidFill>
          <a:ln w="25400" cap="flat" cmpd="sng" algn="ctr">
            <a:solidFill>
              <a:srgbClr val="4F81BD"/>
            </a:solidFill>
            <a:prstDash val="solid"/>
          </a:ln>
          <a:effectLst/>
        </p:spPr>
        <p:txBody>
          <a:bodyPr rtlCol="0" anchor="ctr"/>
          <a:lstStyle/>
          <a:p>
            <a:pPr marL="228600" marR="0" lvl="0" indent="-228600" algn="ctr" defTabSz="914363" eaLnBrk="1" fontAlgn="auto" latinLnBrk="0" hangingPunct="1">
              <a:lnSpc>
                <a:spcPct val="100000"/>
              </a:lnSpc>
              <a:spcBef>
                <a:spcPts val="0"/>
              </a:spcBef>
              <a:spcAft>
                <a:spcPts val="0"/>
              </a:spcAft>
              <a:buClrTx/>
              <a:buSzTx/>
              <a:buFontTx/>
              <a:buBlip>
                <a:blip r:embed="rId4"/>
              </a:buBlip>
              <a:tabLst/>
              <a:defRPr/>
            </a:pPr>
            <a:endParaRPr kumimoji="0" lang="es-ES" sz="1100" b="0" i="0" u="none" strike="noStrike" kern="0" cap="none" spc="0" normalizeH="0" baseline="0" noProof="0" dirty="0" err="1" smtClean="0">
              <a:ln>
                <a:noFill/>
              </a:ln>
              <a:solidFill>
                <a:sysClr val="windowText" lastClr="000000"/>
              </a:solidFill>
              <a:effectLst/>
              <a:uLnTx/>
              <a:uFillTx/>
              <a:latin typeface="Segoe UI"/>
              <a:ea typeface="+mn-ea"/>
              <a:cs typeface="+mn-cs"/>
            </a:endParaRPr>
          </a:p>
        </p:txBody>
      </p:sp>
      <p:sp>
        <p:nvSpPr>
          <p:cNvPr id="226" name="Rectangle 225"/>
          <p:cNvSpPr>
            <a:spLocks noChangeAspect="1"/>
          </p:cNvSpPr>
          <p:nvPr/>
        </p:nvSpPr>
        <p:spPr>
          <a:xfrm>
            <a:off x="3283770" y="1590928"/>
            <a:ext cx="157439" cy="300564"/>
          </a:xfrm>
          <a:prstGeom prst="rect">
            <a:avLst/>
          </a:prstGeom>
          <a:solidFill>
            <a:srgbClr val="4F81BD">
              <a:lumMod val="40000"/>
              <a:lumOff val="60000"/>
            </a:srgbClr>
          </a:solidFill>
          <a:ln w="25400" cap="flat" cmpd="sng" algn="ctr">
            <a:solidFill>
              <a:srgbClr val="4F81BD"/>
            </a:solidFill>
            <a:prstDash val="solid"/>
          </a:ln>
          <a:effectLst/>
        </p:spPr>
        <p:txBody>
          <a:bodyPr rtlCol="0" anchor="ctr"/>
          <a:lstStyle/>
          <a:p>
            <a:pPr marL="228600" marR="0" lvl="0" indent="-228600" algn="ctr" defTabSz="914363" eaLnBrk="1" fontAlgn="auto" latinLnBrk="0" hangingPunct="1">
              <a:lnSpc>
                <a:spcPct val="100000"/>
              </a:lnSpc>
              <a:spcBef>
                <a:spcPts val="0"/>
              </a:spcBef>
              <a:spcAft>
                <a:spcPts val="0"/>
              </a:spcAft>
              <a:buClrTx/>
              <a:buSzTx/>
              <a:buFontTx/>
              <a:buBlip>
                <a:blip r:embed="rId4"/>
              </a:buBlip>
              <a:tabLst/>
              <a:defRPr/>
            </a:pPr>
            <a:endParaRPr kumimoji="0" lang="es-ES" sz="1100" b="0" i="0" u="none" strike="noStrike" kern="0" cap="none" spc="0" normalizeH="0" baseline="0" noProof="0" dirty="0" err="1" smtClean="0">
              <a:ln>
                <a:noFill/>
              </a:ln>
              <a:solidFill>
                <a:sysClr val="windowText" lastClr="000000"/>
              </a:solidFill>
              <a:effectLst/>
              <a:uLnTx/>
              <a:uFillTx/>
              <a:latin typeface="Segoe UI"/>
              <a:ea typeface="+mn-ea"/>
              <a:cs typeface="+mn-cs"/>
            </a:endParaRPr>
          </a:p>
        </p:txBody>
      </p:sp>
      <p:sp>
        <p:nvSpPr>
          <p:cNvPr id="227" name="Rectangle 226"/>
          <p:cNvSpPr>
            <a:spLocks noChangeAspect="1"/>
          </p:cNvSpPr>
          <p:nvPr/>
        </p:nvSpPr>
        <p:spPr>
          <a:xfrm>
            <a:off x="3441104" y="1590928"/>
            <a:ext cx="157439" cy="300564"/>
          </a:xfrm>
          <a:prstGeom prst="rect">
            <a:avLst/>
          </a:prstGeom>
          <a:solidFill>
            <a:srgbClr val="4F81BD">
              <a:lumMod val="40000"/>
              <a:lumOff val="60000"/>
            </a:srgbClr>
          </a:solidFill>
          <a:ln w="25400" cap="flat" cmpd="sng" algn="ctr">
            <a:solidFill>
              <a:srgbClr val="4F81BD"/>
            </a:solidFill>
            <a:prstDash val="solid"/>
          </a:ln>
          <a:effectLst/>
        </p:spPr>
        <p:txBody>
          <a:bodyPr rtlCol="0" anchor="ctr"/>
          <a:lstStyle/>
          <a:p>
            <a:pPr marL="228600" marR="0" lvl="0" indent="-228600" algn="ctr" defTabSz="914363" eaLnBrk="1" fontAlgn="auto" latinLnBrk="0" hangingPunct="1">
              <a:lnSpc>
                <a:spcPct val="100000"/>
              </a:lnSpc>
              <a:spcBef>
                <a:spcPts val="0"/>
              </a:spcBef>
              <a:spcAft>
                <a:spcPts val="0"/>
              </a:spcAft>
              <a:buClrTx/>
              <a:buSzTx/>
              <a:buFontTx/>
              <a:buBlip>
                <a:blip r:embed="rId4"/>
              </a:buBlip>
              <a:tabLst/>
              <a:defRPr/>
            </a:pPr>
            <a:endParaRPr kumimoji="0" lang="es-ES" sz="1100" b="0" i="0" u="none" strike="noStrike" kern="0" cap="none" spc="0" normalizeH="0" baseline="0" noProof="0" dirty="0" err="1" smtClean="0">
              <a:ln>
                <a:noFill/>
              </a:ln>
              <a:solidFill>
                <a:sysClr val="windowText" lastClr="000000"/>
              </a:solidFill>
              <a:effectLst/>
              <a:uLnTx/>
              <a:uFillTx/>
              <a:latin typeface="Segoe UI"/>
              <a:ea typeface="+mn-ea"/>
              <a:cs typeface="+mn-cs"/>
            </a:endParaRPr>
          </a:p>
        </p:txBody>
      </p:sp>
      <p:sp>
        <p:nvSpPr>
          <p:cNvPr id="228" name="Rectangle 227"/>
          <p:cNvSpPr>
            <a:spLocks noChangeAspect="1"/>
          </p:cNvSpPr>
          <p:nvPr/>
        </p:nvSpPr>
        <p:spPr>
          <a:xfrm>
            <a:off x="3601422" y="1590928"/>
            <a:ext cx="157439" cy="300564"/>
          </a:xfrm>
          <a:prstGeom prst="rect">
            <a:avLst/>
          </a:prstGeom>
          <a:solidFill>
            <a:srgbClr val="4F81BD">
              <a:lumMod val="40000"/>
              <a:lumOff val="60000"/>
            </a:srgbClr>
          </a:solidFill>
          <a:ln w="25400" cap="flat" cmpd="sng" algn="ctr">
            <a:solidFill>
              <a:srgbClr val="4F81BD"/>
            </a:solidFill>
            <a:prstDash val="solid"/>
          </a:ln>
          <a:effectLst/>
        </p:spPr>
        <p:txBody>
          <a:bodyPr rtlCol="0" anchor="ctr"/>
          <a:lstStyle/>
          <a:p>
            <a:pPr marL="228600" marR="0" lvl="0" indent="-228600" algn="ctr" defTabSz="914363" eaLnBrk="1" fontAlgn="auto" latinLnBrk="0" hangingPunct="1">
              <a:lnSpc>
                <a:spcPct val="100000"/>
              </a:lnSpc>
              <a:spcBef>
                <a:spcPts val="0"/>
              </a:spcBef>
              <a:spcAft>
                <a:spcPts val="0"/>
              </a:spcAft>
              <a:buClrTx/>
              <a:buSzTx/>
              <a:buFontTx/>
              <a:buBlip>
                <a:blip r:embed="rId4"/>
              </a:buBlip>
              <a:tabLst/>
              <a:defRPr/>
            </a:pPr>
            <a:endParaRPr kumimoji="0" lang="es-ES" sz="1100" b="0" i="0" u="none" strike="noStrike" kern="0" cap="none" spc="0" normalizeH="0" baseline="0" noProof="0" dirty="0" err="1" smtClean="0">
              <a:ln>
                <a:noFill/>
              </a:ln>
              <a:solidFill>
                <a:sysClr val="windowText" lastClr="000000"/>
              </a:solidFill>
              <a:effectLst/>
              <a:uLnTx/>
              <a:uFillTx/>
              <a:latin typeface="Segoe UI"/>
              <a:ea typeface="+mn-ea"/>
              <a:cs typeface="+mn-cs"/>
            </a:endParaRPr>
          </a:p>
        </p:txBody>
      </p:sp>
      <p:sp>
        <p:nvSpPr>
          <p:cNvPr id="229" name="Rectangle 228"/>
          <p:cNvSpPr>
            <a:spLocks noChangeAspect="1"/>
          </p:cNvSpPr>
          <p:nvPr/>
        </p:nvSpPr>
        <p:spPr>
          <a:xfrm>
            <a:off x="3759893" y="1590928"/>
            <a:ext cx="157439" cy="300564"/>
          </a:xfrm>
          <a:prstGeom prst="rect">
            <a:avLst/>
          </a:prstGeom>
          <a:solidFill>
            <a:srgbClr val="4F81BD">
              <a:lumMod val="40000"/>
              <a:lumOff val="60000"/>
            </a:srgbClr>
          </a:solidFill>
          <a:ln w="25400" cap="flat" cmpd="sng" algn="ctr">
            <a:solidFill>
              <a:srgbClr val="4F81BD"/>
            </a:solidFill>
            <a:prstDash val="solid"/>
          </a:ln>
          <a:effectLst/>
        </p:spPr>
        <p:txBody>
          <a:bodyPr rtlCol="0" anchor="ctr"/>
          <a:lstStyle/>
          <a:p>
            <a:pPr marL="228600" marR="0" lvl="0" indent="-228600" algn="ctr" defTabSz="914363" eaLnBrk="1" fontAlgn="auto" latinLnBrk="0" hangingPunct="1">
              <a:lnSpc>
                <a:spcPct val="100000"/>
              </a:lnSpc>
              <a:spcBef>
                <a:spcPts val="0"/>
              </a:spcBef>
              <a:spcAft>
                <a:spcPts val="0"/>
              </a:spcAft>
              <a:buClrTx/>
              <a:buSzTx/>
              <a:buFontTx/>
              <a:buBlip>
                <a:blip r:embed="rId4"/>
              </a:buBlip>
              <a:tabLst/>
              <a:defRPr/>
            </a:pPr>
            <a:endParaRPr kumimoji="0" lang="es-ES" sz="1100" b="0" i="0" u="none" strike="noStrike" kern="0" cap="none" spc="0" normalizeH="0" baseline="0" noProof="0" dirty="0" err="1" smtClean="0">
              <a:ln>
                <a:noFill/>
              </a:ln>
              <a:solidFill>
                <a:sysClr val="windowText" lastClr="000000"/>
              </a:solidFill>
              <a:effectLst/>
              <a:uLnTx/>
              <a:uFillTx/>
              <a:latin typeface="Segoe UI"/>
              <a:ea typeface="+mn-ea"/>
              <a:cs typeface="+mn-cs"/>
            </a:endParaRPr>
          </a:p>
        </p:txBody>
      </p:sp>
      <p:sp>
        <p:nvSpPr>
          <p:cNvPr id="230" name="Rectangle 229"/>
          <p:cNvSpPr>
            <a:spLocks noChangeAspect="1"/>
          </p:cNvSpPr>
          <p:nvPr/>
        </p:nvSpPr>
        <p:spPr>
          <a:xfrm>
            <a:off x="3915657" y="1590928"/>
            <a:ext cx="157439" cy="300564"/>
          </a:xfrm>
          <a:prstGeom prst="rect">
            <a:avLst/>
          </a:prstGeom>
          <a:solidFill>
            <a:srgbClr val="4F81BD">
              <a:lumMod val="40000"/>
              <a:lumOff val="60000"/>
            </a:srgbClr>
          </a:solidFill>
          <a:ln w="25400" cap="flat" cmpd="sng" algn="ctr">
            <a:solidFill>
              <a:srgbClr val="4F81BD"/>
            </a:solidFill>
            <a:prstDash val="solid"/>
          </a:ln>
          <a:effectLst/>
        </p:spPr>
        <p:txBody>
          <a:bodyPr rtlCol="0" anchor="ctr"/>
          <a:lstStyle/>
          <a:p>
            <a:pPr marL="228600" marR="0" lvl="0" indent="-228600" algn="ctr" defTabSz="914363" eaLnBrk="1" fontAlgn="auto" latinLnBrk="0" hangingPunct="1">
              <a:lnSpc>
                <a:spcPct val="100000"/>
              </a:lnSpc>
              <a:spcBef>
                <a:spcPts val="0"/>
              </a:spcBef>
              <a:spcAft>
                <a:spcPts val="0"/>
              </a:spcAft>
              <a:buClrTx/>
              <a:buSzTx/>
              <a:buFontTx/>
              <a:buBlip>
                <a:blip r:embed="rId4"/>
              </a:buBlip>
              <a:tabLst/>
              <a:defRPr/>
            </a:pPr>
            <a:endParaRPr kumimoji="0" lang="es-ES" sz="1100" b="0" i="0" u="none" strike="noStrike" kern="0" cap="none" spc="0" normalizeH="0" baseline="0" noProof="0" dirty="0" err="1" smtClean="0">
              <a:ln>
                <a:noFill/>
              </a:ln>
              <a:solidFill>
                <a:sysClr val="windowText" lastClr="000000"/>
              </a:solidFill>
              <a:effectLst/>
              <a:uLnTx/>
              <a:uFillTx/>
              <a:latin typeface="Segoe UI"/>
              <a:ea typeface="+mn-ea"/>
              <a:cs typeface="+mn-cs"/>
            </a:endParaRPr>
          </a:p>
        </p:txBody>
      </p:sp>
      <p:sp>
        <p:nvSpPr>
          <p:cNvPr id="231" name="Rectangle 230"/>
          <p:cNvSpPr>
            <a:spLocks noChangeAspect="1"/>
          </p:cNvSpPr>
          <p:nvPr/>
        </p:nvSpPr>
        <p:spPr>
          <a:xfrm>
            <a:off x="4077858" y="1590928"/>
            <a:ext cx="157439" cy="300564"/>
          </a:xfrm>
          <a:prstGeom prst="rect">
            <a:avLst/>
          </a:prstGeom>
          <a:solidFill>
            <a:srgbClr val="4F81BD">
              <a:lumMod val="40000"/>
              <a:lumOff val="60000"/>
            </a:srgbClr>
          </a:solidFill>
          <a:ln w="25400" cap="flat" cmpd="sng" algn="ctr">
            <a:solidFill>
              <a:srgbClr val="4F81BD"/>
            </a:solidFill>
            <a:prstDash val="solid"/>
          </a:ln>
          <a:effectLst/>
        </p:spPr>
        <p:txBody>
          <a:bodyPr rtlCol="0" anchor="ctr"/>
          <a:lstStyle/>
          <a:p>
            <a:pPr marL="228600" marR="0" lvl="0" indent="-228600" algn="ctr" defTabSz="914363" eaLnBrk="1" fontAlgn="auto" latinLnBrk="0" hangingPunct="1">
              <a:lnSpc>
                <a:spcPct val="100000"/>
              </a:lnSpc>
              <a:spcBef>
                <a:spcPts val="0"/>
              </a:spcBef>
              <a:spcAft>
                <a:spcPts val="0"/>
              </a:spcAft>
              <a:buClrTx/>
              <a:buSzTx/>
              <a:buFontTx/>
              <a:buBlip>
                <a:blip r:embed="rId4"/>
              </a:buBlip>
              <a:tabLst/>
              <a:defRPr/>
            </a:pPr>
            <a:endParaRPr kumimoji="0" lang="es-ES" sz="1100" b="0" i="0" u="none" strike="noStrike" kern="0" cap="none" spc="0" normalizeH="0" baseline="0" noProof="0" dirty="0" err="1" smtClean="0">
              <a:ln>
                <a:noFill/>
              </a:ln>
              <a:solidFill>
                <a:sysClr val="windowText" lastClr="000000"/>
              </a:solidFill>
              <a:effectLst/>
              <a:uLnTx/>
              <a:uFillTx/>
              <a:latin typeface="Segoe UI"/>
              <a:ea typeface="+mn-ea"/>
              <a:cs typeface="+mn-cs"/>
            </a:endParaRPr>
          </a:p>
        </p:txBody>
      </p:sp>
      <p:sp>
        <p:nvSpPr>
          <p:cNvPr id="232" name="Rectangle 231"/>
          <p:cNvSpPr>
            <a:spLocks noChangeAspect="1"/>
          </p:cNvSpPr>
          <p:nvPr/>
        </p:nvSpPr>
        <p:spPr>
          <a:xfrm>
            <a:off x="4251831" y="1596043"/>
            <a:ext cx="157439" cy="300564"/>
          </a:xfrm>
          <a:prstGeom prst="rect">
            <a:avLst/>
          </a:prstGeom>
          <a:solidFill>
            <a:srgbClr val="4F81BD">
              <a:lumMod val="40000"/>
              <a:lumOff val="60000"/>
            </a:srgbClr>
          </a:solidFill>
          <a:ln w="25400" cap="flat" cmpd="sng" algn="ctr">
            <a:solidFill>
              <a:srgbClr val="4F81BD"/>
            </a:solidFill>
            <a:prstDash val="solid"/>
          </a:ln>
          <a:effectLst/>
        </p:spPr>
        <p:txBody>
          <a:bodyPr rtlCol="0" anchor="ctr"/>
          <a:lstStyle/>
          <a:p>
            <a:pPr marL="228600" marR="0" lvl="0" indent="-228600" algn="ctr" defTabSz="914363" eaLnBrk="1" fontAlgn="auto" latinLnBrk="0" hangingPunct="1">
              <a:lnSpc>
                <a:spcPct val="100000"/>
              </a:lnSpc>
              <a:spcBef>
                <a:spcPts val="0"/>
              </a:spcBef>
              <a:spcAft>
                <a:spcPts val="0"/>
              </a:spcAft>
              <a:buClrTx/>
              <a:buSzTx/>
              <a:buFontTx/>
              <a:buBlip>
                <a:blip r:embed="rId4"/>
              </a:buBlip>
              <a:tabLst/>
              <a:defRPr/>
            </a:pPr>
            <a:endParaRPr kumimoji="0" lang="es-ES" sz="1100" b="0" i="0" u="none" strike="noStrike" kern="0" cap="none" spc="0" normalizeH="0" baseline="0" noProof="0" dirty="0" err="1" smtClean="0">
              <a:ln>
                <a:noFill/>
              </a:ln>
              <a:solidFill>
                <a:sysClr val="windowText" lastClr="000000"/>
              </a:solidFill>
              <a:effectLst/>
              <a:uLnTx/>
              <a:uFillTx/>
              <a:latin typeface="Segoe UI"/>
              <a:ea typeface="+mn-ea"/>
              <a:cs typeface="+mn-cs"/>
            </a:endParaRPr>
          </a:p>
        </p:txBody>
      </p:sp>
      <p:sp>
        <p:nvSpPr>
          <p:cNvPr id="233" name="Rectangle 232"/>
          <p:cNvSpPr>
            <a:spLocks noChangeAspect="1"/>
          </p:cNvSpPr>
          <p:nvPr/>
        </p:nvSpPr>
        <p:spPr>
          <a:xfrm>
            <a:off x="4305575" y="3317948"/>
            <a:ext cx="157439" cy="300564"/>
          </a:xfrm>
          <a:prstGeom prst="rect">
            <a:avLst/>
          </a:prstGeom>
          <a:gradFill rotWithShape="1">
            <a:gsLst>
              <a:gs pos="0">
                <a:srgbClr val="9BBB59">
                  <a:shade val="51000"/>
                  <a:satMod val="130000"/>
                </a:srgbClr>
              </a:gs>
              <a:gs pos="80000">
                <a:srgbClr val="9BBB59">
                  <a:shade val="93000"/>
                  <a:satMod val="130000"/>
                </a:srgbClr>
              </a:gs>
              <a:gs pos="100000">
                <a:srgbClr val="9BBB59">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228600" marR="0" lvl="0" indent="-228600" algn="ctr" defTabSz="914363" eaLnBrk="1" fontAlgn="auto" latinLnBrk="0" hangingPunct="1">
              <a:lnSpc>
                <a:spcPct val="100000"/>
              </a:lnSpc>
              <a:spcBef>
                <a:spcPts val="0"/>
              </a:spcBef>
              <a:spcAft>
                <a:spcPts val="0"/>
              </a:spcAft>
              <a:buClrTx/>
              <a:buSzTx/>
              <a:buFontTx/>
              <a:buBlip>
                <a:blip r:embed="rId4"/>
              </a:buBlip>
              <a:tabLst/>
              <a:defRPr/>
            </a:pPr>
            <a:endParaRPr kumimoji="0" lang="es-ES" sz="1100" b="0" i="0" u="none" strike="noStrike" kern="0" cap="none" spc="0" normalizeH="0" baseline="0" noProof="0" dirty="0" err="1" smtClean="0">
              <a:ln>
                <a:noFill/>
              </a:ln>
              <a:solidFill>
                <a:sysClr val="windowText" lastClr="000000"/>
              </a:solidFill>
              <a:effectLst/>
              <a:uLnTx/>
              <a:uFillTx/>
              <a:latin typeface="Segoe UI"/>
              <a:ea typeface="+mn-ea"/>
              <a:cs typeface="+mn-cs"/>
            </a:endParaRPr>
          </a:p>
        </p:txBody>
      </p:sp>
      <p:sp>
        <p:nvSpPr>
          <p:cNvPr id="234" name="Rectangle 233"/>
          <p:cNvSpPr>
            <a:spLocks noChangeAspect="1"/>
          </p:cNvSpPr>
          <p:nvPr/>
        </p:nvSpPr>
        <p:spPr>
          <a:xfrm>
            <a:off x="4490948" y="3310805"/>
            <a:ext cx="157439" cy="300564"/>
          </a:xfrm>
          <a:prstGeom prst="rect">
            <a:avLst/>
          </a:prstGeom>
          <a:gradFill rotWithShape="1">
            <a:gsLst>
              <a:gs pos="0">
                <a:srgbClr val="9BBB59">
                  <a:shade val="51000"/>
                  <a:satMod val="130000"/>
                </a:srgbClr>
              </a:gs>
              <a:gs pos="80000">
                <a:srgbClr val="9BBB59">
                  <a:shade val="93000"/>
                  <a:satMod val="130000"/>
                </a:srgbClr>
              </a:gs>
              <a:gs pos="100000">
                <a:srgbClr val="9BBB59">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228600" marR="0" lvl="0" indent="-228600" algn="ctr" defTabSz="914363" eaLnBrk="1" fontAlgn="auto" latinLnBrk="0" hangingPunct="1">
              <a:lnSpc>
                <a:spcPct val="100000"/>
              </a:lnSpc>
              <a:spcBef>
                <a:spcPts val="0"/>
              </a:spcBef>
              <a:spcAft>
                <a:spcPts val="0"/>
              </a:spcAft>
              <a:buClrTx/>
              <a:buSzTx/>
              <a:buFontTx/>
              <a:buBlip>
                <a:blip r:embed="rId4"/>
              </a:buBlip>
              <a:tabLst/>
              <a:defRPr/>
            </a:pPr>
            <a:endParaRPr kumimoji="0" lang="es-ES" sz="1100" b="0" i="0" u="none" strike="noStrike" kern="0" cap="none" spc="0" normalizeH="0" baseline="0" noProof="0" dirty="0" err="1" smtClean="0">
              <a:ln>
                <a:noFill/>
              </a:ln>
              <a:solidFill>
                <a:sysClr val="windowText" lastClr="000000"/>
              </a:solidFill>
              <a:effectLst/>
              <a:uLnTx/>
              <a:uFillTx/>
              <a:latin typeface="Segoe UI"/>
              <a:ea typeface="+mn-ea"/>
              <a:cs typeface="+mn-cs"/>
            </a:endParaRPr>
          </a:p>
        </p:txBody>
      </p:sp>
      <p:sp>
        <p:nvSpPr>
          <p:cNvPr id="235" name="Rectangle 234"/>
          <p:cNvSpPr>
            <a:spLocks noChangeAspect="1"/>
          </p:cNvSpPr>
          <p:nvPr/>
        </p:nvSpPr>
        <p:spPr>
          <a:xfrm>
            <a:off x="3757511" y="3323779"/>
            <a:ext cx="157439" cy="300564"/>
          </a:xfrm>
          <a:prstGeom prst="rect">
            <a:avLst/>
          </a:prstGeom>
          <a:gradFill rotWithShape="1">
            <a:gsLst>
              <a:gs pos="0">
                <a:srgbClr val="9BBB59">
                  <a:shade val="51000"/>
                  <a:satMod val="130000"/>
                </a:srgbClr>
              </a:gs>
              <a:gs pos="80000">
                <a:srgbClr val="9BBB59">
                  <a:shade val="93000"/>
                  <a:satMod val="130000"/>
                </a:srgbClr>
              </a:gs>
              <a:gs pos="100000">
                <a:srgbClr val="9BBB59">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228600" marR="0" lvl="0" indent="-228600" algn="ctr" defTabSz="914363" eaLnBrk="1" fontAlgn="auto" latinLnBrk="0" hangingPunct="1">
              <a:lnSpc>
                <a:spcPct val="100000"/>
              </a:lnSpc>
              <a:spcBef>
                <a:spcPts val="0"/>
              </a:spcBef>
              <a:spcAft>
                <a:spcPts val="0"/>
              </a:spcAft>
              <a:buClrTx/>
              <a:buSzTx/>
              <a:buFontTx/>
              <a:buBlip>
                <a:blip r:embed="rId4"/>
              </a:buBlip>
              <a:tabLst/>
              <a:defRPr/>
            </a:pPr>
            <a:endParaRPr kumimoji="0" lang="es-ES" sz="1100" b="0" i="0" u="none" strike="noStrike" kern="0" cap="none" spc="0" normalizeH="0" baseline="0" noProof="0" dirty="0" err="1" smtClean="0">
              <a:ln>
                <a:noFill/>
              </a:ln>
              <a:solidFill>
                <a:sysClr val="windowText" lastClr="000000"/>
              </a:solidFill>
              <a:effectLst/>
              <a:uLnTx/>
              <a:uFillTx/>
              <a:latin typeface="Segoe UI"/>
              <a:ea typeface="+mn-ea"/>
              <a:cs typeface="+mn-cs"/>
            </a:endParaRPr>
          </a:p>
        </p:txBody>
      </p:sp>
      <p:sp>
        <p:nvSpPr>
          <p:cNvPr id="236" name="Rectangle 235"/>
          <p:cNvSpPr>
            <a:spLocks noChangeAspect="1"/>
          </p:cNvSpPr>
          <p:nvPr/>
        </p:nvSpPr>
        <p:spPr>
          <a:xfrm>
            <a:off x="3917648" y="1596043"/>
            <a:ext cx="157439" cy="300564"/>
          </a:xfrm>
          <a:prstGeom prst="rect">
            <a:avLst/>
          </a:prstGeom>
          <a:gradFill rotWithShape="1">
            <a:gsLst>
              <a:gs pos="0">
                <a:srgbClr val="9BBB59">
                  <a:shade val="51000"/>
                  <a:satMod val="130000"/>
                </a:srgbClr>
              </a:gs>
              <a:gs pos="80000">
                <a:srgbClr val="9BBB59">
                  <a:shade val="93000"/>
                  <a:satMod val="130000"/>
                </a:srgbClr>
              </a:gs>
              <a:gs pos="100000">
                <a:srgbClr val="9BBB59">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228600" marR="0" lvl="0" indent="-228600" algn="ctr" defTabSz="914363" eaLnBrk="1" fontAlgn="auto" latinLnBrk="0" hangingPunct="1">
              <a:lnSpc>
                <a:spcPct val="100000"/>
              </a:lnSpc>
              <a:spcBef>
                <a:spcPts val="0"/>
              </a:spcBef>
              <a:spcAft>
                <a:spcPts val="0"/>
              </a:spcAft>
              <a:buClrTx/>
              <a:buSzTx/>
              <a:buFontTx/>
              <a:buBlip>
                <a:blip r:embed="rId4"/>
              </a:buBlip>
              <a:tabLst/>
              <a:defRPr/>
            </a:pPr>
            <a:endParaRPr kumimoji="0" lang="es-ES" sz="1100" b="0" i="0" u="none" strike="noStrike" kern="0" cap="none" spc="0" normalizeH="0" baseline="0" noProof="0" dirty="0" err="1" smtClean="0">
              <a:ln>
                <a:noFill/>
              </a:ln>
              <a:solidFill>
                <a:sysClr val="windowText" lastClr="000000"/>
              </a:solidFill>
              <a:effectLst/>
              <a:uLnTx/>
              <a:uFillTx/>
              <a:latin typeface="Segoe UI"/>
              <a:ea typeface="+mn-ea"/>
              <a:cs typeface="+mn-cs"/>
            </a:endParaRPr>
          </a:p>
        </p:txBody>
      </p:sp>
      <p:sp>
        <p:nvSpPr>
          <p:cNvPr id="237" name="Rectangle 236"/>
          <p:cNvSpPr>
            <a:spLocks noChangeAspect="1"/>
          </p:cNvSpPr>
          <p:nvPr/>
        </p:nvSpPr>
        <p:spPr>
          <a:xfrm>
            <a:off x="4436140" y="3889346"/>
            <a:ext cx="157440" cy="300564"/>
          </a:xfrm>
          <a:prstGeom prst="rect">
            <a:avLst/>
          </a:prstGeom>
          <a:gradFill rotWithShape="1">
            <a:gsLst>
              <a:gs pos="0">
                <a:srgbClr val="9BBB59">
                  <a:shade val="51000"/>
                  <a:satMod val="130000"/>
                </a:srgbClr>
              </a:gs>
              <a:gs pos="80000">
                <a:srgbClr val="9BBB59">
                  <a:shade val="93000"/>
                  <a:satMod val="130000"/>
                </a:srgbClr>
              </a:gs>
              <a:gs pos="100000">
                <a:srgbClr val="9BBB59">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228600" marR="0" lvl="0" indent="-228600" algn="ctr" defTabSz="914363" eaLnBrk="1" fontAlgn="auto" latinLnBrk="0" hangingPunct="1">
              <a:lnSpc>
                <a:spcPct val="100000"/>
              </a:lnSpc>
              <a:spcBef>
                <a:spcPts val="0"/>
              </a:spcBef>
              <a:spcAft>
                <a:spcPts val="0"/>
              </a:spcAft>
              <a:buClrTx/>
              <a:buSzTx/>
              <a:buFontTx/>
              <a:buBlip>
                <a:blip r:embed="rId4"/>
              </a:buBlip>
              <a:tabLst/>
              <a:defRPr/>
            </a:pPr>
            <a:endParaRPr kumimoji="0" lang="es-ES" sz="1100" b="0" i="0" u="none" strike="noStrike" kern="0" cap="none" spc="0" normalizeH="0" baseline="0" noProof="0" dirty="0" err="1" smtClean="0">
              <a:ln>
                <a:noFill/>
              </a:ln>
              <a:solidFill>
                <a:sysClr val="windowText" lastClr="000000"/>
              </a:solidFill>
              <a:effectLst/>
              <a:uLnTx/>
              <a:uFillTx/>
              <a:latin typeface="Segoe UI"/>
              <a:ea typeface="+mn-ea"/>
              <a:cs typeface="+mn-cs"/>
            </a:endParaRPr>
          </a:p>
        </p:txBody>
      </p:sp>
      <p:sp>
        <p:nvSpPr>
          <p:cNvPr id="238" name="Rectangle 237"/>
          <p:cNvSpPr>
            <a:spLocks noChangeAspect="1"/>
          </p:cNvSpPr>
          <p:nvPr/>
        </p:nvSpPr>
        <p:spPr>
          <a:xfrm>
            <a:off x="4250818" y="3895388"/>
            <a:ext cx="157440" cy="300564"/>
          </a:xfrm>
          <a:prstGeom prst="rect">
            <a:avLst/>
          </a:prstGeom>
          <a:gradFill rotWithShape="1">
            <a:gsLst>
              <a:gs pos="0">
                <a:srgbClr val="9BBB59">
                  <a:shade val="51000"/>
                  <a:satMod val="130000"/>
                </a:srgbClr>
              </a:gs>
              <a:gs pos="80000">
                <a:srgbClr val="9BBB59">
                  <a:shade val="93000"/>
                  <a:satMod val="130000"/>
                </a:srgbClr>
              </a:gs>
              <a:gs pos="100000">
                <a:srgbClr val="9BBB59">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228600" marR="0" lvl="0" indent="-228600" algn="ctr" defTabSz="914363" eaLnBrk="1" fontAlgn="auto" latinLnBrk="0" hangingPunct="1">
              <a:lnSpc>
                <a:spcPct val="100000"/>
              </a:lnSpc>
              <a:spcBef>
                <a:spcPts val="0"/>
              </a:spcBef>
              <a:spcAft>
                <a:spcPts val="0"/>
              </a:spcAft>
              <a:buClrTx/>
              <a:buSzTx/>
              <a:buFontTx/>
              <a:buBlip>
                <a:blip r:embed="rId4"/>
              </a:buBlip>
              <a:tabLst/>
              <a:defRPr/>
            </a:pPr>
            <a:endParaRPr kumimoji="0" lang="es-ES" sz="1100" b="0" i="0" u="none" strike="noStrike" kern="0" cap="none" spc="0" normalizeH="0" baseline="0" noProof="0" dirty="0" err="1" smtClean="0">
              <a:ln>
                <a:noFill/>
              </a:ln>
              <a:solidFill>
                <a:sysClr val="windowText" lastClr="000000"/>
              </a:solidFill>
              <a:effectLst/>
              <a:uLnTx/>
              <a:uFillTx/>
              <a:latin typeface="Segoe UI"/>
              <a:ea typeface="+mn-ea"/>
              <a:cs typeface="+mn-cs"/>
            </a:endParaRPr>
          </a:p>
        </p:txBody>
      </p:sp>
      <p:sp>
        <p:nvSpPr>
          <p:cNvPr id="239" name="Rectangle 238"/>
          <p:cNvSpPr>
            <a:spLocks noChangeAspect="1"/>
          </p:cNvSpPr>
          <p:nvPr/>
        </p:nvSpPr>
        <p:spPr>
          <a:xfrm>
            <a:off x="3711280" y="3885237"/>
            <a:ext cx="157440" cy="300564"/>
          </a:xfrm>
          <a:prstGeom prst="rect">
            <a:avLst/>
          </a:prstGeom>
          <a:gradFill rotWithShape="1">
            <a:gsLst>
              <a:gs pos="0">
                <a:srgbClr val="9BBB59">
                  <a:shade val="51000"/>
                  <a:satMod val="130000"/>
                </a:srgbClr>
              </a:gs>
              <a:gs pos="80000">
                <a:srgbClr val="9BBB59">
                  <a:shade val="93000"/>
                  <a:satMod val="130000"/>
                </a:srgbClr>
              </a:gs>
              <a:gs pos="100000">
                <a:srgbClr val="9BBB59">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228600" marR="0" lvl="0" indent="-228600" algn="ctr" defTabSz="914363" eaLnBrk="1" fontAlgn="auto" latinLnBrk="0" hangingPunct="1">
              <a:lnSpc>
                <a:spcPct val="100000"/>
              </a:lnSpc>
              <a:spcBef>
                <a:spcPts val="0"/>
              </a:spcBef>
              <a:spcAft>
                <a:spcPts val="0"/>
              </a:spcAft>
              <a:buClrTx/>
              <a:buSzTx/>
              <a:buFontTx/>
              <a:buBlip>
                <a:blip r:embed="rId4"/>
              </a:buBlip>
              <a:tabLst/>
              <a:defRPr/>
            </a:pPr>
            <a:endParaRPr kumimoji="0" lang="es-ES" sz="1100" b="0" i="0" u="none" strike="noStrike" kern="0" cap="none" spc="0" normalizeH="0" baseline="0" noProof="0" dirty="0" err="1" smtClean="0">
              <a:ln>
                <a:noFill/>
              </a:ln>
              <a:solidFill>
                <a:sysClr val="windowText" lastClr="000000"/>
              </a:solidFill>
              <a:effectLst/>
              <a:uLnTx/>
              <a:uFillTx/>
              <a:latin typeface="Segoe UI"/>
              <a:ea typeface="+mn-ea"/>
              <a:cs typeface="+mn-cs"/>
            </a:endParaRPr>
          </a:p>
        </p:txBody>
      </p:sp>
      <p:sp>
        <p:nvSpPr>
          <p:cNvPr id="240" name="Rectangle 239"/>
          <p:cNvSpPr>
            <a:spLocks noChangeAspect="1"/>
          </p:cNvSpPr>
          <p:nvPr/>
        </p:nvSpPr>
        <p:spPr>
          <a:xfrm>
            <a:off x="3574152" y="3317805"/>
            <a:ext cx="157439" cy="300564"/>
          </a:xfrm>
          <a:prstGeom prst="rect">
            <a:avLst/>
          </a:prstGeom>
          <a:gradFill rotWithShape="1">
            <a:gsLst>
              <a:gs pos="0">
                <a:srgbClr val="9BBB59">
                  <a:shade val="51000"/>
                  <a:satMod val="130000"/>
                </a:srgbClr>
              </a:gs>
              <a:gs pos="80000">
                <a:srgbClr val="9BBB59">
                  <a:shade val="93000"/>
                  <a:satMod val="130000"/>
                </a:srgbClr>
              </a:gs>
              <a:gs pos="100000">
                <a:srgbClr val="9BBB59">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228600" marR="0" lvl="0" indent="-228600" algn="ctr" defTabSz="914363" eaLnBrk="1" fontAlgn="auto" latinLnBrk="0" hangingPunct="1">
              <a:lnSpc>
                <a:spcPct val="100000"/>
              </a:lnSpc>
              <a:spcBef>
                <a:spcPts val="0"/>
              </a:spcBef>
              <a:spcAft>
                <a:spcPts val="0"/>
              </a:spcAft>
              <a:buClrTx/>
              <a:buSzTx/>
              <a:buFontTx/>
              <a:buBlip>
                <a:blip r:embed="rId4"/>
              </a:buBlip>
              <a:tabLst/>
              <a:defRPr/>
            </a:pPr>
            <a:endParaRPr kumimoji="0" lang="es-ES" sz="1100" b="0" i="0" u="none" strike="noStrike" kern="0" cap="none" spc="0" normalizeH="0" baseline="0" noProof="0" dirty="0" err="1" smtClean="0">
              <a:ln>
                <a:noFill/>
              </a:ln>
              <a:solidFill>
                <a:sysClr val="windowText" lastClr="000000"/>
              </a:solidFill>
              <a:effectLst/>
              <a:uLnTx/>
              <a:uFillTx/>
              <a:latin typeface="Segoe UI"/>
              <a:ea typeface="+mn-ea"/>
              <a:cs typeface="+mn-cs"/>
            </a:endParaRPr>
          </a:p>
        </p:txBody>
      </p:sp>
      <p:sp>
        <p:nvSpPr>
          <p:cNvPr id="241" name="Rectangle 240"/>
          <p:cNvSpPr>
            <a:spLocks noChangeAspect="1"/>
          </p:cNvSpPr>
          <p:nvPr/>
        </p:nvSpPr>
        <p:spPr>
          <a:xfrm>
            <a:off x="3530298" y="3889999"/>
            <a:ext cx="157440" cy="300564"/>
          </a:xfrm>
          <a:prstGeom prst="rect">
            <a:avLst/>
          </a:prstGeom>
          <a:gradFill rotWithShape="1">
            <a:gsLst>
              <a:gs pos="0">
                <a:srgbClr val="9BBB59">
                  <a:shade val="51000"/>
                  <a:satMod val="130000"/>
                </a:srgbClr>
              </a:gs>
              <a:gs pos="80000">
                <a:srgbClr val="9BBB59">
                  <a:shade val="93000"/>
                  <a:satMod val="130000"/>
                </a:srgbClr>
              </a:gs>
              <a:gs pos="100000">
                <a:srgbClr val="9BBB59">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228600" marR="0" lvl="0" indent="-228600" algn="ctr" defTabSz="914363" eaLnBrk="1" fontAlgn="auto" latinLnBrk="0" hangingPunct="1">
              <a:lnSpc>
                <a:spcPct val="100000"/>
              </a:lnSpc>
              <a:spcBef>
                <a:spcPts val="0"/>
              </a:spcBef>
              <a:spcAft>
                <a:spcPts val="0"/>
              </a:spcAft>
              <a:buClrTx/>
              <a:buSzTx/>
              <a:buFontTx/>
              <a:buBlip>
                <a:blip r:embed="rId4"/>
              </a:buBlip>
              <a:tabLst/>
              <a:defRPr/>
            </a:pPr>
            <a:endParaRPr kumimoji="0" lang="es-ES" sz="1100" b="0" i="0" u="none" strike="noStrike" kern="0" cap="none" spc="0" normalizeH="0" baseline="0" noProof="0" dirty="0" err="1" smtClean="0">
              <a:ln>
                <a:noFill/>
              </a:ln>
              <a:solidFill>
                <a:sysClr val="windowText" lastClr="000000"/>
              </a:solidFill>
              <a:effectLst/>
              <a:uLnTx/>
              <a:uFillTx/>
              <a:latin typeface="Segoe UI"/>
              <a:ea typeface="+mn-ea"/>
              <a:cs typeface="+mn-cs"/>
            </a:endParaRPr>
          </a:p>
        </p:txBody>
      </p:sp>
      <p:sp>
        <p:nvSpPr>
          <p:cNvPr id="242" name="Rectangle 241"/>
          <p:cNvSpPr>
            <a:spLocks noChangeAspect="1"/>
          </p:cNvSpPr>
          <p:nvPr/>
        </p:nvSpPr>
        <p:spPr>
          <a:xfrm>
            <a:off x="2808593" y="4444046"/>
            <a:ext cx="157439" cy="300564"/>
          </a:xfrm>
          <a:prstGeom prst="rect">
            <a:avLst/>
          </a:prstGeom>
          <a:solidFill>
            <a:srgbClr val="9BBB59"/>
          </a:solidFill>
          <a:ln w="25400" cap="flat" cmpd="sng" algn="ctr">
            <a:solidFill>
              <a:srgbClr val="9BBB59">
                <a:shade val="50000"/>
              </a:srgbClr>
            </a:solidFill>
            <a:prstDash val="solid"/>
          </a:ln>
          <a:effectLst/>
        </p:spPr>
        <p:txBody>
          <a:bodyPr rtlCol="0" anchor="ctr"/>
          <a:lstStyle/>
          <a:p>
            <a:pPr marL="228600" marR="0" lvl="0" indent="-228600" algn="ctr" defTabSz="914363" eaLnBrk="1" fontAlgn="auto" latinLnBrk="0" hangingPunct="1">
              <a:lnSpc>
                <a:spcPct val="100000"/>
              </a:lnSpc>
              <a:spcBef>
                <a:spcPts val="0"/>
              </a:spcBef>
              <a:spcAft>
                <a:spcPts val="0"/>
              </a:spcAft>
              <a:buClrTx/>
              <a:buSzTx/>
              <a:buFontTx/>
              <a:buBlip>
                <a:blip r:embed="rId4"/>
              </a:buBlip>
              <a:tabLst/>
              <a:defRPr/>
            </a:pPr>
            <a:endParaRPr kumimoji="0" lang="es-ES" sz="1100" b="0" i="0" u="none" strike="noStrike" kern="0" cap="none" spc="0" normalizeH="0" baseline="0" noProof="0" dirty="0" err="1" smtClean="0">
              <a:ln>
                <a:noFill/>
              </a:ln>
              <a:solidFill>
                <a:sysClr val="windowText" lastClr="000000"/>
              </a:solidFill>
              <a:effectLst/>
              <a:uLnTx/>
              <a:uFillTx/>
              <a:latin typeface="Segoe UI"/>
              <a:ea typeface="+mn-ea"/>
              <a:cs typeface="+mn-cs"/>
            </a:endParaRPr>
          </a:p>
        </p:txBody>
      </p:sp>
      <p:sp>
        <p:nvSpPr>
          <p:cNvPr id="243" name="Rectangle 242"/>
          <p:cNvSpPr>
            <a:spLocks noChangeAspect="1"/>
          </p:cNvSpPr>
          <p:nvPr/>
        </p:nvSpPr>
        <p:spPr>
          <a:xfrm>
            <a:off x="4511316" y="4453654"/>
            <a:ext cx="157439" cy="300564"/>
          </a:xfrm>
          <a:prstGeom prst="rect">
            <a:avLst/>
          </a:prstGeom>
          <a:solidFill>
            <a:srgbClr val="9BBB59"/>
          </a:solidFill>
          <a:ln w="25400" cap="flat" cmpd="sng" algn="ctr">
            <a:solidFill>
              <a:srgbClr val="9BBB59">
                <a:shade val="50000"/>
              </a:srgbClr>
            </a:solidFill>
            <a:prstDash val="solid"/>
          </a:ln>
          <a:effectLst/>
        </p:spPr>
        <p:txBody>
          <a:bodyPr rtlCol="0" anchor="ctr"/>
          <a:lstStyle/>
          <a:p>
            <a:pPr marL="228600" marR="0" lvl="0" indent="-228600" algn="ctr" defTabSz="914363" eaLnBrk="1" fontAlgn="auto" latinLnBrk="0" hangingPunct="1">
              <a:lnSpc>
                <a:spcPct val="100000"/>
              </a:lnSpc>
              <a:spcBef>
                <a:spcPts val="0"/>
              </a:spcBef>
              <a:spcAft>
                <a:spcPts val="0"/>
              </a:spcAft>
              <a:buClrTx/>
              <a:buSzTx/>
              <a:buFontTx/>
              <a:buBlip>
                <a:blip r:embed="rId4"/>
              </a:buBlip>
              <a:tabLst/>
              <a:defRPr/>
            </a:pPr>
            <a:endParaRPr kumimoji="0" lang="es-ES" sz="1100" b="0" i="0" u="none" strike="noStrike" kern="0" cap="none" spc="0" normalizeH="0" baseline="0" noProof="0" dirty="0" err="1" smtClean="0">
              <a:ln>
                <a:noFill/>
              </a:ln>
              <a:solidFill>
                <a:sysClr val="windowText" lastClr="000000"/>
              </a:solidFill>
              <a:effectLst/>
              <a:uLnTx/>
              <a:uFillTx/>
              <a:latin typeface="Segoe UI"/>
              <a:ea typeface="+mn-ea"/>
              <a:cs typeface="+mn-cs"/>
            </a:endParaRPr>
          </a:p>
        </p:txBody>
      </p:sp>
      <p:sp>
        <p:nvSpPr>
          <p:cNvPr id="244" name="Rectangle 243"/>
          <p:cNvSpPr>
            <a:spLocks noChangeAspect="1"/>
          </p:cNvSpPr>
          <p:nvPr/>
        </p:nvSpPr>
        <p:spPr>
          <a:xfrm>
            <a:off x="4308115" y="4438328"/>
            <a:ext cx="157439" cy="300564"/>
          </a:xfrm>
          <a:prstGeom prst="rect">
            <a:avLst/>
          </a:prstGeom>
          <a:solidFill>
            <a:srgbClr val="9BBB59"/>
          </a:solidFill>
          <a:ln w="25400" cap="flat" cmpd="sng" algn="ctr">
            <a:solidFill>
              <a:srgbClr val="9BBB59">
                <a:shade val="50000"/>
              </a:srgbClr>
            </a:solidFill>
            <a:prstDash val="solid"/>
          </a:ln>
          <a:effectLst/>
        </p:spPr>
        <p:txBody>
          <a:bodyPr rtlCol="0" anchor="ctr"/>
          <a:lstStyle/>
          <a:p>
            <a:pPr marL="228600" marR="0" lvl="0" indent="-228600" algn="ctr" defTabSz="914363" eaLnBrk="1" fontAlgn="auto" latinLnBrk="0" hangingPunct="1">
              <a:lnSpc>
                <a:spcPct val="100000"/>
              </a:lnSpc>
              <a:spcBef>
                <a:spcPts val="0"/>
              </a:spcBef>
              <a:spcAft>
                <a:spcPts val="0"/>
              </a:spcAft>
              <a:buClrTx/>
              <a:buSzTx/>
              <a:buFontTx/>
              <a:buBlip>
                <a:blip r:embed="rId4"/>
              </a:buBlip>
              <a:tabLst/>
              <a:defRPr/>
            </a:pPr>
            <a:endParaRPr kumimoji="0" lang="es-ES" sz="1100" b="0" i="0" u="none" strike="noStrike" kern="0" cap="none" spc="0" normalizeH="0" baseline="0" noProof="0" dirty="0" err="1" smtClean="0">
              <a:ln>
                <a:noFill/>
              </a:ln>
              <a:solidFill>
                <a:sysClr val="windowText" lastClr="000000"/>
              </a:solidFill>
              <a:effectLst/>
              <a:uLnTx/>
              <a:uFillTx/>
              <a:latin typeface="Segoe UI"/>
              <a:ea typeface="+mn-ea"/>
              <a:cs typeface="+mn-cs"/>
            </a:endParaRPr>
          </a:p>
        </p:txBody>
      </p:sp>
      <p:sp>
        <p:nvSpPr>
          <p:cNvPr id="245" name="Rectangle 244"/>
          <p:cNvSpPr>
            <a:spLocks noChangeAspect="1"/>
          </p:cNvSpPr>
          <p:nvPr/>
        </p:nvSpPr>
        <p:spPr>
          <a:xfrm>
            <a:off x="4685941" y="4443651"/>
            <a:ext cx="157439" cy="300564"/>
          </a:xfrm>
          <a:prstGeom prst="rect">
            <a:avLst/>
          </a:prstGeom>
          <a:solidFill>
            <a:srgbClr val="9BBB59"/>
          </a:solidFill>
          <a:ln w="25400" cap="flat" cmpd="sng" algn="ctr">
            <a:solidFill>
              <a:srgbClr val="9BBB59">
                <a:shade val="50000"/>
              </a:srgbClr>
            </a:solidFill>
            <a:prstDash val="solid"/>
          </a:ln>
          <a:effectLst/>
        </p:spPr>
        <p:txBody>
          <a:bodyPr rtlCol="0" anchor="ctr"/>
          <a:lstStyle/>
          <a:p>
            <a:pPr marL="228600" marR="0" lvl="0" indent="-228600" algn="ctr" defTabSz="914363" eaLnBrk="1" fontAlgn="auto" latinLnBrk="0" hangingPunct="1">
              <a:lnSpc>
                <a:spcPct val="100000"/>
              </a:lnSpc>
              <a:spcBef>
                <a:spcPts val="0"/>
              </a:spcBef>
              <a:spcAft>
                <a:spcPts val="0"/>
              </a:spcAft>
              <a:buClrTx/>
              <a:buSzTx/>
              <a:buFontTx/>
              <a:buBlip>
                <a:blip r:embed="rId4"/>
              </a:buBlip>
              <a:tabLst/>
              <a:defRPr/>
            </a:pPr>
            <a:endParaRPr kumimoji="0" lang="es-ES" sz="1100" b="0" i="0" u="none" strike="noStrike" kern="0" cap="none" spc="0" normalizeH="0" baseline="0" noProof="0" dirty="0" err="1" smtClean="0">
              <a:ln>
                <a:noFill/>
              </a:ln>
              <a:solidFill>
                <a:sysClr val="windowText" lastClr="000000"/>
              </a:solidFill>
              <a:effectLst/>
              <a:uLnTx/>
              <a:uFillTx/>
              <a:latin typeface="Segoe UI"/>
              <a:ea typeface="+mn-ea"/>
              <a:cs typeface="+mn-cs"/>
            </a:endParaRPr>
          </a:p>
        </p:txBody>
      </p:sp>
      <p:sp>
        <p:nvSpPr>
          <p:cNvPr id="246" name="Rectangle 245"/>
          <p:cNvSpPr>
            <a:spLocks noChangeAspect="1"/>
          </p:cNvSpPr>
          <p:nvPr/>
        </p:nvSpPr>
        <p:spPr>
          <a:xfrm>
            <a:off x="4120786" y="4440954"/>
            <a:ext cx="157439" cy="300564"/>
          </a:xfrm>
          <a:prstGeom prst="rect">
            <a:avLst/>
          </a:prstGeom>
          <a:solidFill>
            <a:srgbClr val="9BBB59"/>
          </a:solidFill>
          <a:ln w="25400" cap="flat" cmpd="sng" algn="ctr">
            <a:solidFill>
              <a:srgbClr val="9BBB59">
                <a:shade val="50000"/>
              </a:srgbClr>
            </a:solidFill>
            <a:prstDash val="solid"/>
          </a:ln>
          <a:effectLst/>
        </p:spPr>
        <p:txBody>
          <a:bodyPr rtlCol="0" anchor="ctr"/>
          <a:lstStyle/>
          <a:p>
            <a:pPr marL="228600" marR="0" lvl="0" indent="-228600" algn="ctr" defTabSz="914363" eaLnBrk="1" fontAlgn="auto" latinLnBrk="0" hangingPunct="1">
              <a:lnSpc>
                <a:spcPct val="100000"/>
              </a:lnSpc>
              <a:spcBef>
                <a:spcPts val="0"/>
              </a:spcBef>
              <a:spcAft>
                <a:spcPts val="0"/>
              </a:spcAft>
              <a:buClrTx/>
              <a:buSzTx/>
              <a:buFontTx/>
              <a:buBlip>
                <a:blip r:embed="rId4"/>
              </a:buBlip>
              <a:tabLst/>
              <a:defRPr/>
            </a:pPr>
            <a:endParaRPr kumimoji="0" lang="es-ES" sz="1100" b="0" i="0" u="none" strike="noStrike" kern="0" cap="none" spc="0" normalizeH="0" baseline="0" noProof="0" dirty="0" err="1" smtClean="0">
              <a:ln>
                <a:noFill/>
              </a:ln>
              <a:solidFill>
                <a:sysClr val="windowText" lastClr="000000"/>
              </a:solidFill>
              <a:effectLst/>
              <a:uLnTx/>
              <a:uFillTx/>
              <a:latin typeface="Segoe UI"/>
              <a:ea typeface="+mn-ea"/>
              <a:cs typeface="+mn-cs"/>
            </a:endParaRPr>
          </a:p>
        </p:txBody>
      </p:sp>
      <p:sp>
        <p:nvSpPr>
          <p:cNvPr id="247" name="Rectangle 246"/>
          <p:cNvSpPr>
            <a:spLocks noChangeAspect="1"/>
          </p:cNvSpPr>
          <p:nvPr/>
        </p:nvSpPr>
        <p:spPr>
          <a:xfrm>
            <a:off x="3939816" y="4440952"/>
            <a:ext cx="157439" cy="300564"/>
          </a:xfrm>
          <a:prstGeom prst="rect">
            <a:avLst/>
          </a:prstGeom>
          <a:solidFill>
            <a:srgbClr val="9BBB59"/>
          </a:solidFill>
          <a:ln w="25400" cap="flat" cmpd="sng" algn="ctr">
            <a:solidFill>
              <a:srgbClr val="9BBB59">
                <a:shade val="50000"/>
              </a:srgbClr>
            </a:solidFill>
            <a:prstDash val="solid"/>
          </a:ln>
          <a:effectLst/>
        </p:spPr>
        <p:txBody>
          <a:bodyPr rtlCol="0" anchor="ctr"/>
          <a:lstStyle/>
          <a:p>
            <a:pPr marL="228600" marR="0" lvl="0" indent="-228600" algn="ctr" defTabSz="914363" eaLnBrk="1" fontAlgn="auto" latinLnBrk="0" hangingPunct="1">
              <a:lnSpc>
                <a:spcPct val="100000"/>
              </a:lnSpc>
              <a:spcBef>
                <a:spcPts val="0"/>
              </a:spcBef>
              <a:spcAft>
                <a:spcPts val="0"/>
              </a:spcAft>
              <a:buClrTx/>
              <a:buSzTx/>
              <a:buFontTx/>
              <a:buBlip>
                <a:blip r:embed="rId4"/>
              </a:buBlip>
              <a:tabLst/>
              <a:defRPr/>
            </a:pPr>
            <a:endParaRPr kumimoji="0" lang="es-ES" sz="1100" b="0" i="0" u="none" strike="noStrike" kern="0" cap="none" spc="0" normalizeH="0" baseline="0" noProof="0" dirty="0" err="1" smtClean="0">
              <a:ln>
                <a:noFill/>
              </a:ln>
              <a:solidFill>
                <a:sysClr val="windowText" lastClr="000000"/>
              </a:solidFill>
              <a:effectLst/>
              <a:uLnTx/>
              <a:uFillTx/>
              <a:latin typeface="Segoe UI"/>
              <a:ea typeface="+mn-ea"/>
              <a:cs typeface="+mn-cs"/>
            </a:endParaRPr>
          </a:p>
        </p:txBody>
      </p:sp>
      <p:sp>
        <p:nvSpPr>
          <p:cNvPr id="248" name="Rectangle 247"/>
          <p:cNvSpPr>
            <a:spLocks noChangeAspect="1"/>
          </p:cNvSpPr>
          <p:nvPr/>
        </p:nvSpPr>
        <p:spPr>
          <a:xfrm>
            <a:off x="5728745" y="4451151"/>
            <a:ext cx="157439" cy="300564"/>
          </a:xfrm>
          <a:prstGeom prst="rect">
            <a:avLst/>
          </a:prstGeom>
          <a:solidFill>
            <a:srgbClr val="9BBB59"/>
          </a:solidFill>
          <a:ln w="25400" cap="flat" cmpd="sng" algn="ctr">
            <a:solidFill>
              <a:srgbClr val="9BBB59">
                <a:shade val="50000"/>
              </a:srgbClr>
            </a:solidFill>
            <a:prstDash val="solid"/>
          </a:ln>
          <a:effectLst/>
        </p:spPr>
        <p:txBody>
          <a:bodyPr rtlCol="0" anchor="ctr"/>
          <a:lstStyle/>
          <a:p>
            <a:pPr marL="228600" marR="0" lvl="0" indent="-228600" algn="ctr" defTabSz="914363" eaLnBrk="1" fontAlgn="auto" latinLnBrk="0" hangingPunct="1">
              <a:lnSpc>
                <a:spcPct val="100000"/>
              </a:lnSpc>
              <a:spcBef>
                <a:spcPts val="0"/>
              </a:spcBef>
              <a:spcAft>
                <a:spcPts val="0"/>
              </a:spcAft>
              <a:buClrTx/>
              <a:buSzTx/>
              <a:buFontTx/>
              <a:buBlip>
                <a:blip r:embed="rId4"/>
              </a:buBlip>
              <a:tabLst/>
              <a:defRPr/>
            </a:pPr>
            <a:endParaRPr kumimoji="0" lang="es-ES" sz="1100" b="0" i="0" u="none" strike="noStrike" kern="0" cap="none" spc="0" normalizeH="0" baseline="0" noProof="0" dirty="0" err="1" smtClean="0">
              <a:ln>
                <a:noFill/>
              </a:ln>
              <a:solidFill>
                <a:sysClr val="windowText" lastClr="000000"/>
              </a:solidFill>
              <a:effectLst/>
              <a:uLnTx/>
              <a:uFillTx/>
              <a:latin typeface="Segoe UI"/>
              <a:ea typeface="+mn-ea"/>
              <a:cs typeface="+mn-cs"/>
            </a:endParaRPr>
          </a:p>
        </p:txBody>
      </p:sp>
      <p:sp>
        <p:nvSpPr>
          <p:cNvPr id="249" name="Rectangle 248"/>
          <p:cNvSpPr>
            <a:spLocks noChangeAspect="1"/>
          </p:cNvSpPr>
          <p:nvPr/>
        </p:nvSpPr>
        <p:spPr>
          <a:xfrm>
            <a:off x="4973457" y="3887618"/>
            <a:ext cx="157440" cy="300564"/>
          </a:xfrm>
          <a:prstGeom prst="rect">
            <a:avLst/>
          </a:prstGeom>
          <a:gradFill rotWithShape="1">
            <a:gsLst>
              <a:gs pos="0">
                <a:srgbClr val="FFE269">
                  <a:shade val="51000"/>
                  <a:satMod val="130000"/>
                </a:srgbClr>
              </a:gs>
              <a:gs pos="80000">
                <a:srgbClr val="FFE269">
                  <a:shade val="93000"/>
                  <a:satMod val="130000"/>
                </a:srgbClr>
              </a:gs>
              <a:gs pos="100000">
                <a:srgbClr val="FFE269">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228600" marR="0" lvl="0" indent="-228600" algn="ctr" defTabSz="914363" eaLnBrk="1" fontAlgn="auto" latinLnBrk="0" hangingPunct="1">
              <a:lnSpc>
                <a:spcPct val="100000"/>
              </a:lnSpc>
              <a:spcBef>
                <a:spcPts val="0"/>
              </a:spcBef>
              <a:spcAft>
                <a:spcPts val="0"/>
              </a:spcAft>
              <a:buClrTx/>
              <a:buSzTx/>
              <a:buFontTx/>
              <a:buBlip>
                <a:blip r:embed="rId4"/>
              </a:buBlip>
              <a:tabLst/>
              <a:defRPr/>
            </a:pPr>
            <a:endParaRPr kumimoji="0" lang="es-ES" sz="1100" b="0" i="0" u="none" strike="noStrike" kern="0" cap="none" spc="0" normalizeH="0" baseline="0" noProof="0" dirty="0" err="1" smtClean="0">
              <a:ln>
                <a:noFill/>
              </a:ln>
              <a:solidFill>
                <a:sysClr val="windowText" lastClr="000000"/>
              </a:solidFill>
              <a:effectLst/>
              <a:uLnTx/>
              <a:uFillTx/>
              <a:latin typeface="Segoe UI"/>
              <a:ea typeface="+mn-ea"/>
              <a:cs typeface="+mn-cs"/>
            </a:endParaRPr>
          </a:p>
        </p:txBody>
      </p:sp>
      <p:sp>
        <p:nvSpPr>
          <p:cNvPr id="250" name="Rectangle 249"/>
          <p:cNvSpPr>
            <a:spLocks noChangeAspect="1"/>
          </p:cNvSpPr>
          <p:nvPr/>
        </p:nvSpPr>
        <p:spPr>
          <a:xfrm>
            <a:off x="5340170" y="3882420"/>
            <a:ext cx="157440" cy="300564"/>
          </a:xfrm>
          <a:prstGeom prst="rect">
            <a:avLst/>
          </a:prstGeom>
          <a:solidFill>
            <a:srgbClr val="4F81BD">
              <a:lumMod val="40000"/>
              <a:lumOff val="60000"/>
            </a:srgbClr>
          </a:solidFill>
          <a:ln w="25400" cap="flat" cmpd="sng" algn="ctr">
            <a:solidFill>
              <a:srgbClr val="4F81BD"/>
            </a:solidFill>
            <a:prstDash val="solid"/>
          </a:ln>
          <a:effectLst/>
        </p:spPr>
        <p:txBody>
          <a:bodyPr rtlCol="0" anchor="ctr"/>
          <a:lstStyle/>
          <a:p>
            <a:pPr marL="228600" marR="0" lvl="0" indent="-228600" algn="ctr" defTabSz="914363" eaLnBrk="1" fontAlgn="auto" latinLnBrk="0" hangingPunct="1">
              <a:lnSpc>
                <a:spcPct val="100000"/>
              </a:lnSpc>
              <a:spcBef>
                <a:spcPts val="0"/>
              </a:spcBef>
              <a:spcAft>
                <a:spcPts val="0"/>
              </a:spcAft>
              <a:buClrTx/>
              <a:buSzTx/>
              <a:buFontTx/>
              <a:buBlip>
                <a:blip r:embed="rId4"/>
              </a:buBlip>
              <a:tabLst/>
              <a:defRPr/>
            </a:pPr>
            <a:endParaRPr kumimoji="0" lang="es-ES" sz="1100" b="0" i="0" u="none" strike="noStrike" kern="0" cap="none" spc="0" normalizeH="0" baseline="0" noProof="0" dirty="0" err="1" smtClean="0">
              <a:ln>
                <a:noFill/>
              </a:ln>
              <a:solidFill>
                <a:sysClr val="windowText" lastClr="000000"/>
              </a:solidFill>
              <a:effectLst/>
              <a:uLnTx/>
              <a:uFillTx/>
              <a:latin typeface="Segoe UI"/>
              <a:ea typeface="+mn-ea"/>
              <a:cs typeface="+mn-cs"/>
            </a:endParaRPr>
          </a:p>
        </p:txBody>
      </p:sp>
      <p:sp>
        <p:nvSpPr>
          <p:cNvPr id="251" name="Rectangle 250"/>
          <p:cNvSpPr>
            <a:spLocks noChangeAspect="1"/>
          </p:cNvSpPr>
          <p:nvPr/>
        </p:nvSpPr>
        <p:spPr>
          <a:xfrm>
            <a:off x="5523530" y="3888132"/>
            <a:ext cx="157440" cy="300564"/>
          </a:xfrm>
          <a:prstGeom prst="rect">
            <a:avLst/>
          </a:prstGeom>
          <a:solidFill>
            <a:srgbClr val="4F81BD">
              <a:lumMod val="40000"/>
              <a:lumOff val="60000"/>
            </a:srgbClr>
          </a:solidFill>
          <a:ln w="25400" cap="flat" cmpd="sng" algn="ctr">
            <a:solidFill>
              <a:srgbClr val="4F81BD"/>
            </a:solidFill>
            <a:prstDash val="solid"/>
          </a:ln>
          <a:effectLst/>
        </p:spPr>
        <p:txBody>
          <a:bodyPr rtlCol="0" anchor="ctr"/>
          <a:lstStyle/>
          <a:p>
            <a:pPr marL="228600" marR="0" lvl="0" indent="-228600" algn="ctr" defTabSz="914363" eaLnBrk="1" fontAlgn="auto" latinLnBrk="0" hangingPunct="1">
              <a:lnSpc>
                <a:spcPct val="100000"/>
              </a:lnSpc>
              <a:spcBef>
                <a:spcPts val="0"/>
              </a:spcBef>
              <a:spcAft>
                <a:spcPts val="0"/>
              </a:spcAft>
              <a:buClrTx/>
              <a:buSzTx/>
              <a:buFontTx/>
              <a:buBlip>
                <a:blip r:embed="rId4"/>
              </a:buBlip>
              <a:tabLst/>
              <a:defRPr/>
            </a:pPr>
            <a:endParaRPr kumimoji="0" lang="es-ES" sz="1100" b="0" i="0" u="none" strike="noStrike" kern="0" cap="none" spc="0" normalizeH="0" baseline="0" noProof="0" dirty="0" err="1" smtClean="0">
              <a:ln>
                <a:noFill/>
              </a:ln>
              <a:solidFill>
                <a:sysClr val="windowText" lastClr="000000"/>
              </a:solidFill>
              <a:effectLst/>
              <a:uLnTx/>
              <a:uFillTx/>
              <a:latin typeface="Segoe UI"/>
              <a:ea typeface="+mn-ea"/>
              <a:cs typeface="+mn-cs"/>
            </a:endParaRPr>
          </a:p>
        </p:txBody>
      </p:sp>
      <p:sp>
        <p:nvSpPr>
          <p:cNvPr id="252" name="Rectangle 251"/>
          <p:cNvSpPr>
            <a:spLocks noChangeAspect="1"/>
          </p:cNvSpPr>
          <p:nvPr/>
        </p:nvSpPr>
        <p:spPr>
          <a:xfrm>
            <a:off x="5704509" y="3888132"/>
            <a:ext cx="157440" cy="300564"/>
          </a:xfrm>
          <a:prstGeom prst="rect">
            <a:avLst/>
          </a:prstGeom>
          <a:solidFill>
            <a:srgbClr val="4F81BD">
              <a:lumMod val="40000"/>
              <a:lumOff val="60000"/>
            </a:srgbClr>
          </a:solidFill>
          <a:ln w="25400" cap="flat" cmpd="sng" algn="ctr">
            <a:solidFill>
              <a:srgbClr val="4F81BD"/>
            </a:solidFill>
            <a:prstDash val="solid"/>
          </a:ln>
          <a:effectLst/>
        </p:spPr>
        <p:txBody>
          <a:bodyPr rtlCol="0" anchor="ctr"/>
          <a:lstStyle/>
          <a:p>
            <a:pPr marL="228600" marR="0" lvl="0" indent="-228600" algn="ctr" defTabSz="914363" eaLnBrk="1" fontAlgn="auto" latinLnBrk="0" hangingPunct="1">
              <a:lnSpc>
                <a:spcPct val="100000"/>
              </a:lnSpc>
              <a:spcBef>
                <a:spcPts val="0"/>
              </a:spcBef>
              <a:spcAft>
                <a:spcPts val="0"/>
              </a:spcAft>
              <a:buClrTx/>
              <a:buSzTx/>
              <a:buFontTx/>
              <a:buBlip>
                <a:blip r:embed="rId4"/>
              </a:buBlip>
              <a:tabLst/>
              <a:defRPr/>
            </a:pPr>
            <a:endParaRPr kumimoji="0" lang="es-ES" sz="1100" b="0" i="0" u="none" strike="noStrike" kern="0" cap="none" spc="0" normalizeH="0" baseline="0" noProof="0" dirty="0" err="1" smtClean="0">
              <a:ln>
                <a:noFill/>
              </a:ln>
              <a:solidFill>
                <a:sysClr val="windowText" lastClr="000000"/>
              </a:solidFill>
              <a:effectLst/>
              <a:uLnTx/>
              <a:uFillTx/>
              <a:latin typeface="Segoe UI"/>
              <a:ea typeface="+mn-ea"/>
              <a:cs typeface="+mn-cs"/>
            </a:endParaRPr>
          </a:p>
        </p:txBody>
      </p:sp>
      <p:sp>
        <p:nvSpPr>
          <p:cNvPr id="253" name="Rectangle 252"/>
          <p:cNvSpPr>
            <a:spLocks noChangeAspect="1"/>
          </p:cNvSpPr>
          <p:nvPr/>
        </p:nvSpPr>
        <p:spPr>
          <a:xfrm>
            <a:off x="5883107" y="3881906"/>
            <a:ext cx="157440" cy="300564"/>
          </a:xfrm>
          <a:prstGeom prst="rect">
            <a:avLst/>
          </a:prstGeom>
          <a:solidFill>
            <a:srgbClr val="4F81BD">
              <a:lumMod val="40000"/>
              <a:lumOff val="60000"/>
            </a:srgbClr>
          </a:solidFill>
          <a:ln w="25400" cap="flat" cmpd="sng" algn="ctr">
            <a:solidFill>
              <a:srgbClr val="4F81BD"/>
            </a:solidFill>
            <a:prstDash val="solid"/>
          </a:ln>
          <a:effectLst/>
        </p:spPr>
        <p:txBody>
          <a:bodyPr rtlCol="0" anchor="ctr"/>
          <a:lstStyle/>
          <a:p>
            <a:pPr marL="228600" marR="0" lvl="0" indent="-228600" algn="ctr" defTabSz="914363" eaLnBrk="1" fontAlgn="auto" latinLnBrk="0" hangingPunct="1">
              <a:lnSpc>
                <a:spcPct val="100000"/>
              </a:lnSpc>
              <a:spcBef>
                <a:spcPts val="0"/>
              </a:spcBef>
              <a:spcAft>
                <a:spcPts val="0"/>
              </a:spcAft>
              <a:buClrTx/>
              <a:buSzTx/>
              <a:buFontTx/>
              <a:buBlip>
                <a:blip r:embed="rId4"/>
              </a:buBlip>
              <a:tabLst/>
              <a:defRPr/>
            </a:pPr>
            <a:endParaRPr kumimoji="0" lang="es-ES" sz="1100" b="0" i="0" u="none" strike="noStrike" kern="0" cap="none" spc="0" normalizeH="0" baseline="0" noProof="0" dirty="0" err="1" smtClean="0">
              <a:ln>
                <a:noFill/>
              </a:ln>
              <a:solidFill>
                <a:sysClr val="windowText" lastClr="000000"/>
              </a:solidFill>
              <a:effectLst/>
              <a:uLnTx/>
              <a:uFillTx/>
              <a:latin typeface="Segoe UI"/>
              <a:ea typeface="+mn-ea"/>
              <a:cs typeface="+mn-cs"/>
            </a:endParaRPr>
          </a:p>
        </p:txBody>
      </p:sp>
      <p:sp>
        <p:nvSpPr>
          <p:cNvPr id="254" name="Rectangle 253"/>
          <p:cNvSpPr>
            <a:spLocks noChangeAspect="1"/>
          </p:cNvSpPr>
          <p:nvPr/>
        </p:nvSpPr>
        <p:spPr>
          <a:xfrm>
            <a:off x="6064086" y="3881906"/>
            <a:ext cx="157440" cy="300564"/>
          </a:xfrm>
          <a:prstGeom prst="rect">
            <a:avLst/>
          </a:prstGeom>
          <a:solidFill>
            <a:srgbClr val="4F81BD">
              <a:lumMod val="40000"/>
              <a:lumOff val="60000"/>
            </a:srgbClr>
          </a:solidFill>
          <a:ln w="25400" cap="flat" cmpd="sng" algn="ctr">
            <a:solidFill>
              <a:srgbClr val="4F81BD"/>
            </a:solidFill>
            <a:prstDash val="solid"/>
          </a:ln>
          <a:effectLst/>
        </p:spPr>
        <p:txBody>
          <a:bodyPr rtlCol="0" anchor="ctr"/>
          <a:lstStyle/>
          <a:p>
            <a:pPr marL="228600" marR="0" lvl="0" indent="-228600" algn="ctr" defTabSz="914363" eaLnBrk="1" fontAlgn="auto" latinLnBrk="0" hangingPunct="1">
              <a:lnSpc>
                <a:spcPct val="100000"/>
              </a:lnSpc>
              <a:spcBef>
                <a:spcPts val="0"/>
              </a:spcBef>
              <a:spcAft>
                <a:spcPts val="0"/>
              </a:spcAft>
              <a:buClrTx/>
              <a:buSzTx/>
              <a:buFontTx/>
              <a:buBlip>
                <a:blip r:embed="rId4"/>
              </a:buBlip>
              <a:tabLst/>
              <a:defRPr/>
            </a:pPr>
            <a:endParaRPr kumimoji="0" lang="es-ES" sz="1100" b="0" i="0" u="none" strike="noStrike" kern="0" cap="none" spc="0" normalizeH="0" baseline="0" noProof="0" dirty="0" err="1" smtClean="0">
              <a:ln>
                <a:noFill/>
              </a:ln>
              <a:solidFill>
                <a:sysClr val="windowText" lastClr="000000"/>
              </a:solidFill>
              <a:effectLst/>
              <a:uLnTx/>
              <a:uFillTx/>
              <a:latin typeface="Segoe UI"/>
              <a:ea typeface="+mn-ea"/>
              <a:cs typeface="+mn-cs"/>
            </a:endParaRPr>
          </a:p>
        </p:txBody>
      </p:sp>
      <p:sp>
        <p:nvSpPr>
          <p:cNvPr id="255" name="Rectangle 254"/>
          <p:cNvSpPr>
            <a:spLocks noChangeAspect="1"/>
          </p:cNvSpPr>
          <p:nvPr/>
        </p:nvSpPr>
        <p:spPr>
          <a:xfrm>
            <a:off x="6245065" y="3886221"/>
            <a:ext cx="157440" cy="300564"/>
          </a:xfrm>
          <a:prstGeom prst="rect">
            <a:avLst/>
          </a:prstGeom>
          <a:gradFill rotWithShape="1">
            <a:gsLst>
              <a:gs pos="0">
                <a:srgbClr val="FFE269">
                  <a:shade val="51000"/>
                  <a:satMod val="130000"/>
                </a:srgbClr>
              </a:gs>
              <a:gs pos="80000">
                <a:srgbClr val="FFE269">
                  <a:shade val="93000"/>
                  <a:satMod val="130000"/>
                </a:srgbClr>
              </a:gs>
              <a:gs pos="100000">
                <a:srgbClr val="FFE269">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228600" marR="0" lvl="0" indent="-228600" algn="ctr" defTabSz="914363" eaLnBrk="1" fontAlgn="auto" latinLnBrk="0" hangingPunct="1">
              <a:lnSpc>
                <a:spcPct val="100000"/>
              </a:lnSpc>
              <a:spcBef>
                <a:spcPts val="0"/>
              </a:spcBef>
              <a:spcAft>
                <a:spcPts val="0"/>
              </a:spcAft>
              <a:buClrTx/>
              <a:buSzTx/>
              <a:buFontTx/>
              <a:buBlip>
                <a:blip r:embed="rId4"/>
              </a:buBlip>
              <a:tabLst/>
              <a:defRPr/>
            </a:pPr>
            <a:endParaRPr kumimoji="0" lang="es-ES" sz="1100" b="0" i="0" u="none" strike="noStrike" kern="0" cap="none" spc="0" normalizeH="0" baseline="0" noProof="0" dirty="0" err="1" smtClean="0">
              <a:ln>
                <a:noFill/>
              </a:ln>
              <a:solidFill>
                <a:sysClr val="windowText" lastClr="000000"/>
              </a:solidFill>
              <a:effectLst/>
              <a:uLnTx/>
              <a:uFillTx/>
              <a:latin typeface="Segoe UI"/>
              <a:ea typeface="+mn-ea"/>
              <a:cs typeface="+mn-cs"/>
            </a:endParaRPr>
          </a:p>
        </p:txBody>
      </p:sp>
      <p:sp>
        <p:nvSpPr>
          <p:cNvPr id="256" name="Rectangle 255"/>
          <p:cNvSpPr>
            <a:spLocks noChangeAspect="1"/>
          </p:cNvSpPr>
          <p:nvPr/>
        </p:nvSpPr>
        <p:spPr>
          <a:xfrm>
            <a:off x="6421273" y="3884614"/>
            <a:ext cx="157440" cy="300564"/>
          </a:xfrm>
          <a:prstGeom prst="rect">
            <a:avLst/>
          </a:prstGeom>
          <a:solidFill>
            <a:srgbClr val="4F81BD">
              <a:lumMod val="40000"/>
              <a:lumOff val="60000"/>
            </a:srgbClr>
          </a:solidFill>
          <a:ln w="25400" cap="flat" cmpd="sng" algn="ctr">
            <a:solidFill>
              <a:srgbClr val="4F81BD"/>
            </a:solidFill>
            <a:prstDash val="solid"/>
          </a:ln>
          <a:effectLst/>
        </p:spPr>
        <p:txBody>
          <a:bodyPr rtlCol="0" anchor="ctr"/>
          <a:lstStyle/>
          <a:p>
            <a:pPr marL="228600" marR="0" lvl="0" indent="-228600" algn="ctr" defTabSz="914363" eaLnBrk="1" fontAlgn="auto" latinLnBrk="0" hangingPunct="1">
              <a:lnSpc>
                <a:spcPct val="100000"/>
              </a:lnSpc>
              <a:spcBef>
                <a:spcPts val="0"/>
              </a:spcBef>
              <a:spcAft>
                <a:spcPts val="0"/>
              </a:spcAft>
              <a:buClrTx/>
              <a:buSzTx/>
              <a:buFontTx/>
              <a:buBlip>
                <a:blip r:embed="rId4"/>
              </a:buBlip>
              <a:tabLst/>
              <a:defRPr/>
            </a:pPr>
            <a:endParaRPr kumimoji="0" lang="es-ES" sz="1100" b="0" i="0" u="none" strike="noStrike" kern="0" cap="none" spc="0" normalizeH="0" baseline="0" noProof="0" dirty="0" err="1" smtClean="0">
              <a:ln>
                <a:noFill/>
              </a:ln>
              <a:solidFill>
                <a:sysClr val="windowText" lastClr="000000"/>
              </a:solidFill>
              <a:effectLst/>
              <a:uLnTx/>
              <a:uFillTx/>
              <a:latin typeface="Segoe UI"/>
              <a:ea typeface="+mn-ea"/>
              <a:cs typeface="+mn-cs"/>
            </a:endParaRPr>
          </a:p>
        </p:txBody>
      </p:sp>
      <p:sp>
        <p:nvSpPr>
          <p:cNvPr id="257" name="Rectangle 256"/>
          <p:cNvSpPr>
            <a:spLocks noChangeAspect="1"/>
          </p:cNvSpPr>
          <p:nvPr/>
        </p:nvSpPr>
        <p:spPr>
          <a:xfrm>
            <a:off x="6607015" y="3890326"/>
            <a:ext cx="157440" cy="300564"/>
          </a:xfrm>
          <a:prstGeom prst="rect">
            <a:avLst/>
          </a:prstGeom>
          <a:solidFill>
            <a:srgbClr val="4F81BD">
              <a:lumMod val="40000"/>
              <a:lumOff val="60000"/>
            </a:srgbClr>
          </a:solidFill>
          <a:ln w="25400" cap="flat" cmpd="sng" algn="ctr">
            <a:solidFill>
              <a:srgbClr val="4F81BD"/>
            </a:solidFill>
            <a:prstDash val="solid"/>
          </a:ln>
          <a:effectLst/>
        </p:spPr>
        <p:txBody>
          <a:bodyPr rtlCol="0" anchor="ctr"/>
          <a:lstStyle/>
          <a:p>
            <a:pPr marL="228600" marR="0" lvl="0" indent="-228600" algn="ctr" defTabSz="914363" eaLnBrk="1" fontAlgn="auto" latinLnBrk="0" hangingPunct="1">
              <a:lnSpc>
                <a:spcPct val="100000"/>
              </a:lnSpc>
              <a:spcBef>
                <a:spcPts val="0"/>
              </a:spcBef>
              <a:spcAft>
                <a:spcPts val="0"/>
              </a:spcAft>
              <a:buClrTx/>
              <a:buSzTx/>
              <a:buFontTx/>
              <a:buBlip>
                <a:blip r:embed="rId4"/>
              </a:buBlip>
              <a:tabLst/>
              <a:defRPr/>
            </a:pPr>
            <a:endParaRPr kumimoji="0" lang="es-ES" sz="1100" b="0" i="0" u="none" strike="noStrike" kern="0" cap="none" spc="0" normalizeH="0" baseline="0" noProof="0" dirty="0" err="1" smtClean="0">
              <a:ln>
                <a:noFill/>
              </a:ln>
              <a:solidFill>
                <a:sysClr val="windowText" lastClr="000000"/>
              </a:solidFill>
              <a:effectLst/>
              <a:uLnTx/>
              <a:uFillTx/>
              <a:latin typeface="Segoe UI"/>
              <a:ea typeface="+mn-ea"/>
              <a:cs typeface="+mn-cs"/>
            </a:endParaRPr>
          </a:p>
        </p:txBody>
      </p:sp>
      <p:sp>
        <p:nvSpPr>
          <p:cNvPr id="258" name="Rectangle 257"/>
          <p:cNvSpPr>
            <a:spLocks noChangeAspect="1"/>
          </p:cNvSpPr>
          <p:nvPr/>
        </p:nvSpPr>
        <p:spPr>
          <a:xfrm>
            <a:off x="6792756" y="3890326"/>
            <a:ext cx="157440" cy="300564"/>
          </a:xfrm>
          <a:prstGeom prst="rect">
            <a:avLst/>
          </a:prstGeom>
          <a:solidFill>
            <a:srgbClr val="4F81BD">
              <a:lumMod val="40000"/>
              <a:lumOff val="60000"/>
            </a:srgbClr>
          </a:solidFill>
          <a:ln w="25400" cap="flat" cmpd="sng" algn="ctr">
            <a:solidFill>
              <a:srgbClr val="4F81BD"/>
            </a:solidFill>
            <a:prstDash val="solid"/>
          </a:ln>
          <a:effectLst/>
        </p:spPr>
        <p:txBody>
          <a:bodyPr rtlCol="0" anchor="ctr"/>
          <a:lstStyle/>
          <a:p>
            <a:pPr marL="228600" marR="0" lvl="0" indent="-228600" algn="ctr" defTabSz="914363" eaLnBrk="1" fontAlgn="auto" latinLnBrk="0" hangingPunct="1">
              <a:lnSpc>
                <a:spcPct val="100000"/>
              </a:lnSpc>
              <a:spcBef>
                <a:spcPts val="0"/>
              </a:spcBef>
              <a:spcAft>
                <a:spcPts val="0"/>
              </a:spcAft>
              <a:buClrTx/>
              <a:buSzTx/>
              <a:buFontTx/>
              <a:buBlip>
                <a:blip r:embed="rId4"/>
              </a:buBlip>
              <a:tabLst/>
              <a:defRPr/>
            </a:pPr>
            <a:endParaRPr kumimoji="0" lang="es-ES" sz="1100" b="0" i="0" u="none" strike="noStrike" kern="0" cap="none" spc="0" normalizeH="0" baseline="0" noProof="0" dirty="0" err="1" smtClean="0">
              <a:ln>
                <a:noFill/>
              </a:ln>
              <a:solidFill>
                <a:sysClr val="windowText" lastClr="000000"/>
              </a:solidFill>
              <a:effectLst/>
              <a:uLnTx/>
              <a:uFillTx/>
              <a:latin typeface="Segoe UI"/>
              <a:ea typeface="+mn-ea"/>
              <a:cs typeface="+mn-cs"/>
            </a:endParaRPr>
          </a:p>
        </p:txBody>
      </p:sp>
      <p:sp>
        <p:nvSpPr>
          <p:cNvPr id="259" name="Rectangle 258"/>
          <p:cNvSpPr>
            <a:spLocks noChangeAspect="1"/>
          </p:cNvSpPr>
          <p:nvPr/>
        </p:nvSpPr>
        <p:spPr>
          <a:xfrm>
            <a:off x="6971354" y="3884100"/>
            <a:ext cx="157440" cy="300564"/>
          </a:xfrm>
          <a:prstGeom prst="rect">
            <a:avLst/>
          </a:prstGeom>
          <a:solidFill>
            <a:srgbClr val="4F81BD">
              <a:lumMod val="40000"/>
              <a:lumOff val="60000"/>
            </a:srgbClr>
          </a:solidFill>
          <a:ln w="25400" cap="flat" cmpd="sng" algn="ctr">
            <a:solidFill>
              <a:srgbClr val="4F81BD"/>
            </a:solidFill>
            <a:prstDash val="solid"/>
          </a:ln>
          <a:effectLst/>
        </p:spPr>
        <p:txBody>
          <a:bodyPr rtlCol="0" anchor="ctr"/>
          <a:lstStyle/>
          <a:p>
            <a:pPr marL="228600" marR="0" lvl="0" indent="-228600" algn="ctr" defTabSz="914363" eaLnBrk="1" fontAlgn="auto" latinLnBrk="0" hangingPunct="1">
              <a:lnSpc>
                <a:spcPct val="100000"/>
              </a:lnSpc>
              <a:spcBef>
                <a:spcPts val="0"/>
              </a:spcBef>
              <a:spcAft>
                <a:spcPts val="0"/>
              </a:spcAft>
              <a:buClrTx/>
              <a:buSzTx/>
              <a:buFontTx/>
              <a:buBlip>
                <a:blip r:embed="rId4"/>
              </a:buBlip>
              <a:tabLst/>
              <a:defRPr/>
            </a:pPr>
            <a:endParaRPr kumimoji="0" lang="es-ES" sz="1100" b="0" i="0" u="none" strike="noStrike" kern="0" cap="none" spc="0" normalizeH="0" baseline="0" noProof="0" dirty="0" err="1" smtClean="0">
              <a:ln>
                <a:noFill/>
              </a:ln>
              <a:solidFill>
                <a:sysClr val="windowText" lastClr="000000"/>
              </a:solidFill>
              <a:effectLst/>
              <a:uLnTx/>
              <a:uFillTx/>
              <a:latin typeface="Segoe UI"/>
              <a:ea typeface="+mn-ea"/>
              <a:cs typeface="+mn-cs"/>
            </a:endParaRPr>
          </a:p>
        </p:txBody>
      </p:sp>
      <p:sp>
        <p:nvSpPr>
          <p:cNvPr id="260" name="Rectangle 259"/>
          <p:cNvSpPr>
            <a:spLocks noChangeAspect="1"/>
          </p:cNvSpPr>
          <p:nvPr/>
        </p:nvSpPr>
        <p:spPr>
          <a:xfrm>
            <a:off x="7152333" y="3884100"/>
            <a:ext cx="157440" cy="300564"/>
          </a:xfrm>
          <a:prstGeom prst="rect">
            <a:avLst/>
          </a:prstGeom>
          <a:solidFill>
            <a:srgbClr val="4F81BD">
              <a:lumMod val="40000"/>
              <a:lumOff val="60000"/>
            </a:srgbClr>
          </a:solidFill>
          <a:ln w="25400" cap="flat" cmpd="sng" algn="ctr">
            <a:solidFill>
              <a:srgbClr val="4F81BD"/>
            </a:solidFill>
            <a:prstDash val="solid"/>
          </a:ln>
          <a:effectLst/>
        </p:spPr>
        <p:txBody>
          <a:bodyPr rtlCol="0" anchor="ctr"/>
          <a:lstStyle/>
          <a:p>
            <a:pPr marL="228600" marR="0" lvl="0" indent="-228600" algn="ctr" defTabSz="914363" eaLnBrk="1" fontAlgn="auto" latinLnBrk="0" hangingPunct="1">
              <a:lnSpc>
                <a:spcPct val="100000"/>
              </a:lnSpc>
              <a:spcBef>
                <a:spcPts val="0"/>
              </a:spcBef>
              <a:spcAft>
                <a:spcPts val="0"/>
              </a:spcAft>
              <a:buClrTx/>
              <a:buSzTx/>
              <a:buFontTx/>
              <a:buBlip>
                <a:blip r:embed="rId4"/>
              </a:buBlip>
              <a:tabLst/>
              <a:defRPr/>
            </a:pPr>
            <a:endParaRPr kumimoji="0" lang="es-ES" sz="1100" b="0" i="0" u="none" strike="noStrike" kern="0" cap="none" spc="0" normalizeH="0" baseline="0" noProof="0" dirty="0" err="1" smtClean="0">
              <a:ln>
                <a:noFill/>
              </a:ln>
              <a:solidFill>
                <a:sysClr val="windowText" lastClr="000000"/>
              </a:solidFill>
              <a:effectLst/>
              <a:uLnTx/>
              <a:uFillTx/>
              <a:latin typeface="Segoe UI"/>
              <a:ea typeface="+mn-ea"/>
              <a:cs typeface="+mn-cs"/>
            </a:endParaRPr>
          </a:p>
        </p:txBody>
      </p:sp>
      <p:sp>
        <p:nvSpPr>
          <p:cNvPr id="261" name="Rectangle 260"/>
          <p:cNvSpPr>
            <a:spLocks noChangeAspect="1"/>
          </p:cNvSpPr>
          <p:nvPr/>
        </p:nvSpPr>
        <p:spPr>
          <a:xfrm>
            <a:off x="7519413" y="3893625"/>
            <a:ext cx="157440" cy="300564"/>
          </a:xfrm>
          <a:prstGeom prst="rect">
            <a:avLst/>
          </a:prstGeom>
          <a:solidFill>
            <a:srgbClr val="4F81BD">
              <a:lumMod val="40000"/>
              <a:lumOff val="60000"/>
            </a:srgbClr>
          </a:solidFill>
          <a:ln w="25400" cap="flat" cmpd="sng" algn="ctr">
            <a:solidFill>
              <a:srgbClr val="4F81BD"/>
            </a:solidFill>
            <a:prstDash val="solid"/>
          </a:ln>
          <a:effectLst/>
        </p:spPr>
        <p:txBody>
          <a:bodyPr rtlCol="0" anchor="ctr"/>
          <a:lstStyle/>
          <a:p>
            <a:pPr marL="228600" marR="0" lvl="0" indent="-228600" algn="ctr" defTabSz="914363" eaLnBrk="1" fontAlgn="auto" latinLnBrk="0" hangingPunct="1">
              <a:lnSpc>
                <a:spcPct val="100000"/>
              </a:lnSpc>
              <a:spcBef>
                <a:spcPts val="0"/>
              </a:spcBef>
              <a:spcAft>
                <a:spcPts val="0"/>
              </a:spcAft>
              <a:buClrTx/>
              <a:buSzTx/>
              <a:buFontTx/>
              <a:buBlip>
                <a:blip r:embed="rId4"/>
              </a:buBlip>
              <a:tabLst/>
              <a:defRPr/>
            </a:pPr>
            <a:endParaRPr kumimoji="0" lang="es-ES" sz="1100" b="0" i="0" u="none" strike="noStrike" kern="0" cap="none" spc="0" normalizeH="0" baseline="0" noProof="0" dirty="0" err="1" smtClean="0">
              <a:ln>
                <a:noFill/>
              </a:ln>
              <a:solidFill>
                <a:sysClr val="windowText" lastClr="000000"/>
              </a:solidFill>
              <a:effectLst/>
              <a:uLnTx/>
              <a:uFillTx/>
              <a:latin typeface="Segoe UI"/>
              <a:ea typeface="+mn-ea"/>
              <a:cs typeface="+mn-cs"/>
            </a:endParaRPr>
          </a:p>
        </p:txBody>
      </p:sp>
      <p:sp>
        <p:nvSpPr>
          <p:cNvPr id="262" name="Rectangle 261"/>
          <p:cNvSpPr>
            <a:spLocks noChangeAspect="1"/>
          </p:cNvSpPr>
          <p:nvPr/>
        </p:nvSpPr>
        <p:spPr>
          <a:xfrm>
            <a:off x="7702773" y="3899337"/>
            <a:ext cx="157440" cy="300564"/>
          </a:xfrm>
          <a:prstGeom prst="rect">
            <a:avLst/>
          </a:prstGeom>
          <a:solidFill>
            <a:srgbClr val="4F81BD">
              <a:lumMod val="40000"/>
              <a:lumOff val="60000"/>
            </a:srgbClr>
          </a:solidFill>
          <a:ln w="25400" cap="flat" cmpd="sng" algn="ctr">
            <a:solidFill>
              <a:srgbClr val="4F81BD"/>
            </a:solidFill>
            <a:prstDash val="solid"/>
          </a:ln>
          <a:effectLst/>
        </p:spPr>
        <p:txBody>
          <a:bodyPr rtlCol="0" anchor="ctr"/>
          <a:lstStyle/>
          <a:p>
            <a:pPr marL="228600" marR="0" lvl="0" indent="-228600" algn="ctr" defTabSz="914363" eaLnBrk="1" fontAlgn="auto" latinLnBrk="0" hangingPunct="1">
              <a:lnSpc>
                <a:spcPct val="100000"/>
              </a:lnSpc>
              <a:spcBef>
                <a:spcPts val="0"/>
              </a:spcBef>
              <a:spcAft>
                <a:spcPts val="0"/>
              </a:spcAft>
              <a:buClrTx/>
              <a:buSzTx/>
              <a:buFontTx/>
              <a:buBlip>
                <a:blip r:embed="rId4"/>
              </a:buBlip>
              <a:tabLst/>
              <a:defRPr/>
            </a:pPr>
            <a:endParaRPr kumimoji="0" lang="es-ES" sz="1100" b="0" i="0" u="none" strike="noStrike" kern="0" cap="none" spc="0" normalizeH="0" baseline="0" noProof="0" dirty="0" err="1" smtClean="0">
              <a:ln>
                <a:noFill/>
              </a:ln>
              <a:solidFill>
                <a:sysClr val="windowText" lastClr="000000"/>
              </a:solidFill>
              <a:effectLst/>
              <a:uLnTx/>
              <a:uFillTx/>
              <a:latin typeface="Segoe UI"/>
              <a:ea typeface="+mn-ea"/>
              <a:cs typeface="+mn-cs"/>
            </a:endParaRPr>
          </a:p>
        </p:txBody>
      </p:sp>
      <p:sp>
        <p:nvSpPr>
          <p:cNvPr id="263" name="Rectangle 262"/>
          <p:cNvSpPr>
            <a:spLocks noChangeAspect="1"/>
          </p:cNvSpPr>
          <p:nvPr/>
        </p:nvSpPr>
        <p:spPr>
          <a:xfrm>
            <a:off x="7886133" y="3899337"/>
            <a:ext cx="157440" cy="300564"/>
          </a:xfrm>
          <a:prstGeom prst="rect">
            <a:avLst/>
          </a:prstGeom>
          <a:solidFill>
            <a:srgbClr val="4F81BD">
              <a:lumMod val="40000"/>
              <a:lumOff val="60000"/>
            </a:srgbClr>
          </a:solidFill>
          <a:ln w="25400" cap="flat" cmpd="sng" algn="ctr">
            <a:solidFill>
              <a:srgbClr val="4F81BD"/>
            </a:solidFill>
            <a:prstDash val="solid"/>
          </a:ln>
          <a:effectLst/>
        </p:spPr>
        <p:txBody>
          <a:bodyPr rtlCol="0" anchor="ctr"/>
          <a:lstStyle/>
          <a:p>
            <a:pPr marL="228600" marR="0" lvl="0" indent="-228600" algn="ctr" defTabSz="914363" eaLnBrk="1" fontAlgn="auto" latinLnBrk="0" hangingPunct="1">
              <a:lnSpc>
                <a:spcPct val="100000"/>
              </a:lnSpc>
              <a:spcBef>
                <a:spcPts val="0"/>
              </a:spcBef>
              <a:spcAft>
                <a:spcPts val="0"/>
              </a:spcAft>
              <a:buClrTx/>
              <a:buSzTx/>
              <a:buFontTx/>
              <a:buBlip>
                <a:blip r:embed="rId4"/>
              </a:buBlip>
              <a:tabLst/>
              <a:defRPr/>
            </a:pPr>
            <a:endParaRPr kumimoji="0" lang="es-ES" sz="1100" b="0" i="0" u="none" strike="noStrike" kern="0" cap="none" spc="0" normalizeH="0" baseline="0" noProof="0" dirty="0" err="1" smtClean="0">
              <a:ln>
                <a:noFill/>
              </a:ln>
              <a:solidFill>
                <a:sysClr val="windowText" lastClr="000000"/>
              </a:solidFill>
              <a:effectLst/>
              <a:uLnTx/>
              <a:uFillTx/>
              <a:latin typeface="Segoe UI"/>
              <a:ea typeface="+mn-ea"/>
              <a:cs typeface="+mn-cs"/>
            </a:endParaRPr>
          </a:p>
        </p:txBody>
      </p:sp>
      <p:sp>
        <p:nvSpPr>
          <p:cNvPr id="264" name="Rectangle 263"/>
          <p:cNvSpPr>
            <a:spLocks noChangeAspect="1"/>
          </p:cNvSpPr>
          <p:nvPr/>
        </p:nvSpPr>
        <p:spPr>
          <a:xfrm>
            <a:off x="8069493" y="3893111"/>
            <a:ext cx="157440" cy="300564"/>
          </a:xfrm>
          <a:prstGeom prst="rect">
            <a:avLst/>
          </a:prstGeom>
          <a:solidFill>
            <a:srgbClr val="4F81BD">
              <a:lumMod val="40000"/>
              <a:lumOff val="60000"/>
            </a:srgbClr>
          </a:solidFill>
          <a:ln w="25400" cap="flat" cmpd="sng" algn="ctr">
            <a:solidFill>
              <a:srgbClr val="4F81BD"/>
            </a:solidFill>
            <a:prstDash val="solid"/>
          </a:ln>
          <a:effectLst/>
        </p:spPr>
        <p:txBody>
          <a:bodyPr rtlCol="0" anchor="ctr"/>
          <a:lstStyle/>
          <a:p>
            <a:pPr marL="228600" marR="0" lvl="0" indent="-228600" algn="ctr" defTabSz="914363" eaLnBrk="1" fontAlgn="auto" latinLnBrk="0" hangingPunct="1">
              <a:lnSpc>
                <a:spcPct val="100000"/>
              </a:lnSpc>
              <a:spcBef>
                <a:spcPts val="0"/>
              </a:spcBef>
              <a:spcAft>
                <a:spcPts val="0"/>
              </a:spcAft>
              <a:buClrTx/>
              <a:buSzTx/>
              <a:buFontTx/>
              <a:buBlip>
                <a:blip r:embed="rId4"/>
              </a:buBlip>
              <a:tabLst/>
              <a:defRPr/>
            </a:pPr>
            <a:endParaRPr kumimoji="0" lang="es-ES" sz="1100" b="0" i="0" u="none" strike="noStrike" kern="0" cap="none" spc="0" normalizeH="0" baseline="0" noProof="0" dirty="0" err="1" smtClean="0">
              <a:ln>
                <a:noFill/>
              </a:ln>
              <a:solidFill>
                <a:sysClr val="windowText" lastClr="000000"/>
              </a:solidFill>
              <a:effectLst/>
              <a:uLnTx/>
              <a:uFillTx/>
              <a:latin typeface="Segoe UI"/>
              <a:ea typeface="+mn-ea"/>
              <a:cs typeface="+mn-cs"/>
            </a:endParaRPr>
          </a:p>
        </p:txBody>
      </p:sp>
      <p:sp>
        <p:nvSpPr>
          <p:cNvPr id="265" name="Rectangle 264"/>
          <p:cNvSpPr>
            <a:spLocks noChangeAspect="1"/>
          </p:cNvSpPr>
          <p:nvPr/>
        </p:nvSpPr>
        <p:spPr>
          <a:xfrm>
            <a:off x="8255234" y="3893111"/>
            <a:ext cx="157440" cy="300564"/>
          </a:xfrm>
          <a:prstGeom prst="rect">
            <a:avLst/>
          </a:prstGeom>
          <a:solidFill>
            <a:srgbClr val="4F81BD">
              <a:lumMod val="40000"/>
              <a:lumOff val="60000"/>
            </a:srgbClr>
          </a:solidFill>
          <a:ln w="25400" cap="flat" cmpd="sng" algn="ctr">
            <a:solidFill>
              <a:srgbClr val="4F81BD"/>
            </a:solidFill>
            <a:prstDash val="solid"/>
          </a:ln>
          <a:effectLst/>
        </p:spPr>
        <p:txBody>
          <a:bodyPr rtlCol="0" anchor="ctr"/>
          <a:lstStyle/>
          <a:p>
            <a:pPr marL="228600" marR="0" lvl="0" indent="-228600" algn="ctr" defTabSz="914363" eaLnBrk="1" fontAlgn="auto" latinLnBrk="0" hangingPunct="1">
              <a:lnSpc>
                <a:spcPct val="100000"/>
              </a:lnSpc>
              <a:spcBef>
                <a:spcPts val="0"/>
              </a:spcBef>
              <a:spcAft>
                <a:spcPts val="0"/>
              </a:spcAft>
              <a:buClrTx/>
              <a:buSzTx/>
              <a:buFontTx/>
              <a:buBlip>
                <a:blip r:embed="rId4"/>
              </a:buBlip>
              <a:tabLst/>
              <a:defRPr/>
            </a:pPr>
            <a:endParaRPr kumimoji="0" lang="es-ES" sz="1100" b="0" i="0" u="none" strike="noStrike" kern="0" cap="none" spc="0" normalizeH="0" baseline="0" noProof="0" dirty="0" err="1" smtClean="0">
              <a:ln>
                <a:noFill/>
              </a:ln>
              <a:solidFill>
                <a:sysClr val="windowText" lastClr="000000"/>
              </a:solidFill>
              <a:effectLst/>
              <a:uLnTx/>
              <a:uFillTx/>
              <a:latin typeface="Segoe UI"/>
              <a:ea typeface="+mn-ea"/>
              <a:cs typeface="+mn-cs"/>
            </a:endParaRPr>
          </a:p>
        </p:txBody>
      </p:sp>
      <p:sp>
        <p:nvSpPr>
          <p:cNvPr id="266" name="Rectangle 265"/>
          <p:cNvSpPr>
            <a:spLocks noChangeAspect="1"/>
          </p:cNvSpPr>
          <p:nvPr/>
        </p:nvSpPr>
        <p:spPr>
          <a:xfrm>
            <a:off x="7335694" y="3890326"/>
            <a:ext cx="157440" cy="300564"/>
          </a:xfrm>
          <a:prstGeom prst="rect">
            <a:avLst/>
          </a:prstGeom>
          <a:solidFill>
            <a:srgbClr val="4F81BD">
              <a:lumMod val="40000"/>
              <a:lumOff val="60000"/>
            </a:srgbClr>
          </a:solidFill>
          <a:ln w="25400" cap="flat" cmpd="sng" algn="ctr">
            <a:solidFill>
              <a:srgbClr val="4F81BD"/>
            </a:solidFill>
            <a:prstDash val="solid"/>
          </a:ln>
          <a:effectLst/>
        </p:spPr>
        <p:txBody>
          <a:bodyPr rtlCol="0" anchor="ctr"/>
          <a:lstStyle/>
          <a:p>
            <a:pPr marL="228600" marR="0" lvl="0" indent="-228600" algn="ctr" defTabSz="914363" eaLnBrk="1" fontAlgn="auto" latinLnBrk="0" hangingPunct="1">
              <a:lnSpc>
                <a:spcPct val="100000"/>
              </a:lnSpc>
              <a:spcBef>
                <a:spcPts val="0"/>
              </a:spcBef>
              <a:spcAft>
                <a:spcPts val="0"/>
              </a:spcAft>
              <a:buClrTx/>
              <a:buSzTx/>
              <a:buFontTx/>
              <a:buBlip>
                <a:blip r:embed="rId4"/>
              </a:buBlip>
              <a:tabLst/>
              <a:defRPr/>
            </a:pPr>
            <a:endParaRPr kumimoji="0" lang="es-ES" sz="1100" b="0" i="0" u="none" strike="noStrike" kern="0" cap="none" spc="0" normalizeH="0" baseline="0" noProof="0" dirty="0" err="1" smtClean="0">
              <a:ln>
                <a:noFill/>
              </a:ln>
              <a:solidFill>
                <a:sysClr val="windowText" lastClr="000000"/>
              </a:solidFill>
              <a:effectLst/>
              <a:uLnTx/>
              <a:uFillTx/>
              <a:latin typeface="Segoe UI"/>
              <a:ea typeface="+mn-ea"/>
              <a:cs typeface="+mn-cs"/>
            </a:endParaRPr>
          </a:p>
        </p:txBody>
      </p:sp>
      <p:sp>
        <p:nvSpPr>
          <p:cNvPr id="267" name="Rectangle 266"/>
          <p:cNvSpPr>
            <a:spLocks noChangeAspect="1"/>
          </p:cNvSpPr>
          <p:nvPr/>
        </p:nvSpPr>
        <p:spPr>
          <a:xfrm>
            <a:off x="4876442" y="4443651"/>
            <a:ext cx="157439" cy="300564"/>
          </a:xfrm>
          <a:prstGeom prst="rect">
            <a:avLst/>
          </a:prstGeom>
          <a:solidFill>
            <a:srgbClr val="FF0000"/>
          </a:solidFill>
          <a:ln w="25400" cap="flat" cmpd="sng" algn="ctr">
            <a:solidFill>
              <a:srgbClr val="E19004">
                <a:lumMod val="60000"/>
                <a:lumOff val="40000"/>
              </a:srgbClr>
            </a:solidFill>
            <a:prstDash val="solid"/>
          </a:ln>
          <a:effectLst/>
        </p:spPr>
        <p:txBody>
          <a:bodyPr rtlCol="0" anchor="ctr"/>
          <a:lstStyle/>
          <a:p>
            <a:pPr marL="228600" marR="0" lvl="0" indent="-228600" algn="ctr" defTabSz="914363" eaLnBrk="1" fontAlgn="auto" latinLnBrk="0" hangingPunct="1">
              <a:lnSpc>
                <a:spcPct val="100000"/>
              </a:lnSpc>
              <a:spcBef>
                <a:spcPts val="0"/>
              </a:spcBef>
              <a:spcAft>
                <a:spcPts val="0"/>
              </a:spcAft>
              <a:buClrTx/>
              <a:buSzTx/>
              <a:buFontTx/>
              <a:buBlip>
                <a:blip r:embed="rId4"/>
              </a:buBlip>
              <a:tabLst/>
              <a:defRPr/>
            </a:pPr>
            <a:endParaRPr kumimoji="0" lang="es-ES" sz="1100" b="0" i="0" u="none" strike="noStrike" kern="0" cap="none" spc="0" normalizeH="0" baseline="0" noProof="0" dirty="0" err="1" smtClean="0">
              <a:ln>
                <a:noFill/>
              </a:ln>
              <a:solidFill>
                <a:sysClr val="windowText" lastClr="000000"/>
              </a:solidFill>
              <a:effectLst/>
              <a:uLnTx/>
              <a:uFillTx/>
              <a:latin typeface="Segoe UI"/>
              <a:ea typeface="+mn-ea"/>
              <a:cs typeface="+mn-cs"/>
            </a:endParaRPr>
          </a:p>
        </p:txBody>
      </p:sp>
      <p:sp>
        <p:nvSpPr>
          <p:cNvPr id="268" name="Rectangle 267"/>
          <p:cNvSpPr>
            <a:spLocks noChangeAspect="1"/>
          </p:cNvSpPr>
          <p:nvPr/>
        </p:nvSpPr>
        <p:spPr>
          <a:xfrm>
            <a:off x="5905663" y="4451091"/>
            <a:ext cx="157439" cy="300564"/>
          </a:xfrm>
          <a:prstGeom prst="rect">
            <a:avLst/>
          </a:prstGeom>
          <a:solidFill>
            <a:srgbClr val="FFE269">
              <a:lumMod val="75000"/>
            </a:srgbClr>
          </a:solidFill>
          <a:ln w="25400" cap="flat" cmpd="sng" algn="ctr">
            <a:solidFill>
              <a:sysClr val="window" lastClr="FFFFFF">
                <a:lumMod val="75000"/>
              </a:sysClr>
            </a:solidFill>
            <a:prstDash val="solid"/>
          </a:ln>
          <a:effectLst/>
        </p:spPr>
        <p:txBody>
          <a:bodyPr rtlCol="0" anchor="ctr"/>
          <a:lstStyle/>
          <a:p>
            <a:pPr marL="228600" marR="0" lvl="0" indent="-228600" algn="ctr" defTabSz="914363" eaLnBrk="1" fontAlgn="auto" latinLnBrk="0" hangingPunct="1">
              <a:lnSpc>
                <a:spcPct val="100000"/>
              </a:lnSpc>
              <a:spcBef>
                <a:spcPts val="0"/>
              </a:spcBef>
              <a:spcAft>
                <a:spcPts val="0"/>
              </a:spcAft>
              <a:buClrTx/>
              <a:buSzTx/>
              <a:buFontTx/>
              <a:buBlip>
                <a:blip r:embed="rId4"/>
              </a:buBlip>
              <a:tabLst/>
              <a:defRPr/>
            </a:pPr>
            <a:endParaRPr kumimoji="0" lang="es-ES" sz="1100" b="0" i="0" u="none" strike="noStrike" kern="0" cap="none" spc="0" normalizeH="0" baseline="0" noProof="0" dirty="0" err="1" smtClean="0">
              <a:ln>
                <a:noFill/>
              </a:ln>
              <a:solidFill>
                <a:sysClr val="windowText" lastClr="000000"/>
              </a:solidFill>
              <a:effectLst/>
              <a:uLnTx/>
              <a:uFillTx/>
              <a:latin typeface="Segoe UI"/>
              <a:ea typeface="+mn-ea"/>
              <a:cs typeface="+mn-cs"/>
            </a:endParaRPr>
          </a:p>
        </p:txBody>
      </p:sp>
      <p:sp>
        <p:nvSpPr>
          <p:cNvPr id="269" name="Rectangle 268"/>
          <p:cNvSpPr>
            <a:spLocks noChangeAspect="1"/>
          </p:cNvSpPr>
          <p:nvPr/>
        </p:nvSpPr>
        <p:spPr>
          <a:xfrm>
            <a:off x="6458637" y="4451089"/>
            <a:ext cx="157439" cy="300564"/>
          </a:xfrm>
          <a:prstGeom prst="rect">
            <a:avLst/>
          </a:prstGeom>
          <a:solidFill>
            <a:sysClr val="window" lastClr="FFFFFF"/>
          </a:solidFill>
          <a:ln w="25400" cap="flat" cmpd="sng" algn="ctr">
            <a:solidFill>
              <a:sysClr val="window" lastClr="FFFFFF">
                <a:lumMod val="75000"/>
              </a:sysClr>
            </a:solidFill>
            <a:prstDash val="solid"/>
          </a:ln>
          <a:effectLst/>
        </p:spPr>
        <p:txBody>
          <a:bodyPr rtlCol="0" anchor="ctr"/>
          <a:lstStyle/>
          <a:p>
            <a:pPr marL="228600" marR="0" lvl="0" indent="-228600" algn="ctr" defTabSz="914363" eaLnBrk="1" fontAlgn="auto" latinLnBrk="0" hangingPunct="1">
              <a:lnSpc>
                <a:spcPct val="100000"/>
              </a:lnSpc>
              <a:spcBef>
                <a:spcPts val="0"/>
              </a:spcBef>
              <a:spcAft>
                <a:spcPts val="0"/>
              </a:spcAft>
              <a:buClrTx/>
              <a:buSzTx/>
              <a:buFontTx/>
              <a:buBlip>
                <a:blip r:embed="rId4"/>
              </a:buBlip>
              <a:tabLst/>
              <a:defRPr/>
            </a:pPr>
            <a:endParaRPr kumimoji="0" lang="es-ES" sz="1100" b="0" i="0" u="none" strike="noStrike" kern="0" cap="none" spc="0" normalizeH="0" baseline="0" noProof="0" dirty="0" err="1" smtClean="0">
              <a:ln>
                <a:noFill/>
              </a:ln>
              <a:solidFill>
                <a:sysClr val="windowText" lastClr="000000"/>
              </a:solidFill>
              <a:effectLst/>
              <a:uLnTx/>
              <a:uFillTx/>
              <a:latin typeface="Segoe UI"/>
              <a:ea typeface="+mn-ea"/>
              <a:cs typeface="+mn-cs"/>
            </a:endParaRPr>
          </a:p>
        </p:txBody>
      </p:sp>
      <p:sp>
        <p:nvSpPr>
          <p:cNvPr id="270" name="Rectangle 269"/>
          <p:cNvSpPr>
            <a:spLocks noChangeAspect="1"/>
          </p:cNvSpPr>
          <p:nvPr/>
        </p:nvSpPr>
        <p:spPr>
          <a:xfrm>
            <a:off x="4317637" y="4447304"/>
            <a:ext cx="157439" cy="300564"/>
          </a:xfrm>
          <a:prstGeom prst="rect">
            <a:avLst/>
          </a:prstGeom>
          <a:solidFill>
            <a:sysClr val="window" lastClr="FFFFFF"/>
          </a:solidFill>
          <a:ln w="25400" cap="flat" cmpd="sng" algn="ctr">
            <a:solidFill>
              <a:sysClr val="window" lastClr="FFFFFF">
                <a:lumMod val="75000"/>
              </a:sysClr>
            </a:solidFill>
            <a:prstDash val="solid"/>
          </a:ln>
          <a:effectLst/>
        </p:spPr>
        <p:txBody>
          <a:bodyPr rtlCol="0" anchor="ctr"/>
          <a:lstStyle/>
          <a:p>
            <a:pPr marL="228600" marR="0" lvl="0" indent="-228600" algn="ctr" defTabSz="914363" eaLnBrk="1" fontAlgn="auto" latinLnBrk="0" hangingPunct="1">
              <a:lnSpc>
                <a:spcPct val="100000"/>
              </a:lnSpc>
              <a:spcBef>
                <a:spcPts val="0"/>
              </a:spcBef>
              <a:spcAft>
                <a:spcPts val="0"/>
              </a:spcAft>
              <a:buClrTx/>
              <a:buSzTx/>
              <a:buFontTx/>
              <a:buBlip>
                <a:blip r:embed="rId4"/>
              </a:buBlip>
              <a:tabLst/>
              <a:defRPr/>
            </a:pPr>
            <a:endParaRPr kumimoji="0" lang="es-ES" sz="1100" b="0" i="0" u="none" strike="noStrike" kern="0" cap="none" spc="0" normalizeH="0" baseline="0" noProof="0" dirty="0" err="1" smtClean="0">
              <a:ln>
                <a:noFill/>
              </a:ln>
              <a:solidFill>
                <a:sysClr val="windowText" lastClr="000000"/>
              </a:solidFill>
              <a:effectLst/>
              <a:uLnTx/>
              <a:uFillTx/>
              <a:latin typeface="Segoe UI"/>
              <a:ea typeface="+mn-ea"/>
              <a:cs typeface="+mn-cs"/>
            </a:endParaRPr>
          </a:p>
        </p:txBody>
      </p:sp>
      <p:sp>
        <p:nvSpPr>
          <p:cNvPr id="130" name="Rectangle 129"/>
          <p:cNvSpPr>
            <a:spLocks noChangeAspect="1"/>
          </p:cNvSpPr>
          <p:nvPr/>
        </p:nvSpPr>
        <p:spPr>
          <a:xfrm>
            <a:off x="5378530" y="4769757"/>
            <a:ext cx="1817695" cy="243314"/>
          </a:xfrm>
          <a:prstGeom prst="rect">
            <a:avLst/>
          </a:prstGeom>
          <a:solidFill>
            <a:srgbClr val="4F81BD">
              <a:lumMod val="40000"/>
              <a:lumOff val="60000"/>
            </a:srgbClr>
          </a:solidFill>
          <a:ln w="25400" cap="flat" cmpd="sng" algn="ctr">
            <a:solidFill>
              <a:srgbClr val="4F81BD"/>
            </a:solidFill>
            <a:prstDash val="solid"/>
          </a:ln>
          <a:effectLst/>
        </p:spPr>
        <p:txBody>
          <a:bodyPr rtlCol="0" anchor="ctr"/>
          <a:lstStyle/>
          <a:p>
            <a:pPr marL="0" marR="0" lvl="0" indent="0" algn="ctr" defTabSz="914363"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smtClean="0">
                <a:ln>
                  <a:noFill/>
                </a:ln>
                <a:solidFill>
                  <a:prstClr val="white"/>
                </a:solidFill>
                <a:effectLst/>
                <a:uLnTx/>
                <a:uFillTx/>
                <a:latin typeface="Segoe UI"/>
                <a:ea typeface="+mn-ea"/>
                <a:cs typeface="+mn-cs"/>
              </a:rPr>
              <a:t>SSRS Reports</a:t>
            </a:r>
            <a:endParaRPr kumimoji="0" lang="es-ES" sz="1100" b="0" i="0" u="none" strike="noStrike" kern="0" cap="none" spc="0" normalizeH="0" baseline="0" noProof="0" dirty="0" err="1" smtClean="0">
              <a:ln>
                <a:noFill/>
              </a:ln>
              <a:solidFill>
                <a:sysClr val="windowText" lastClr="000000"/>
              </a:solidFill>
              <a:effectLst/>
              <a:uLnTx/>
              <a:uFillTx/>
              <a:latin typeface="Segoe UI"/>
              <a:ea typeface="+mn-ea"/>
              <a:cs typeface="+mn-cs"/>
            </a:endParaRPr>
          </a:p>
        </p:txBody>
      </p:sp>
    </p:spTree>
    <p:extLst>
      <p:ext uri="{BB962C8B-B14F-4D97-AF65-F5344CB8AC3E}">
        <p14:creationId xmlns:p14="http://schemas.microsoft.com/office/powerpoint/2010/main" val="34825490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3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3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3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3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3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3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4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4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5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3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4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4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4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43"/>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45"/>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67"/>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48"/>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68"/>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6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3" grpId="0" animBg="1"/>
      <p:bldP spid="234" grpId="0" animBg="1"/>
      <p:bldP spid="235" grpId="0" animBg="1"/>
      <p:bldP spid="236" grpId="0" animBg="1"/>
      <p:bldP spid="237" grpId="0" animBg="1"/>
      <p:bldP spid="238" grpId="0" animBg="1"/>
      <p:bldP spid="239" grpId="0" animBg="1"/>
      <p:bldP spid="240" grpId="0" animBg="1"/>
      <p:bldP spid="241" grpId="0" animBg="1"/>
      <p:bldP spid="242" grpId="0" animBg="1"/>
      <p:bldP spid="243" grpId="0" animBg="1"/>
      <p:bldP spid="245" grpId="0" animBg="1"/>
      <p:bldP spid="246" grpId="0" animBg="1"/>
      <p:bldP spid="247" grpId="0" animBg="1"/>
      <p:bldP spid="248" grpId="0" animBg="1"/>
      <p:bldP spid="249" grpId="0" animBg="1"/>
      <p:bldP spid="255" grpId="0" animBg="1"/>
      <p:bldP spid="267" grpId="0" animBg="1"/>
      <p:bldP spid="268" grpId="0" animBg="1"/>
      <p:bldP spid="269"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Role-Based Security (continued)</a:t>
            </a:r>
            <a:endParaRPr lang="en-US" dirty="0"/>
          </a:p>
        </p:txBody>
      </p:sp>
      <p:sp>
        <p:nvSpPr>
          <p:cNvPr id="2" name="Content Placeholder 1"/>
          <p:cNvSpPr>
            <a:spLocks noGrp="1"/>
          </p:cNvSpPr>
          <p:nvPr>
            <p:ph sz="quarter" idx="13"/>
          </p:nvPr>
        </p:nvSpPr>
        <p:spPr/>
        <p:txBody>
          <a:bodyPr/>
          <a:lstStyle/>
          <a:p>
            <a:r>
              <a:rPr lang="en-US" smtClean="0"/>
              <a:t>Application security aligned with your business</a:t>
            </a:r>
          </a:p>
          <a:p>
            <a:r>
              <a:rPr lang="en-US" smtClean="0"/>
              <a:t>Reusable permissions</a:t>
            </a:r>
          </a:p>
          <a:p>
            <a:r>
              <a:rPr lang="en-US" smtClean="0"/>
              <a:t>Security roles</a:t>
            </a:r>
          </a:p>
          <a:p>
            <a:r>
              <a:rPr lang="en-US" smtClean="0"/>
              <a:t>Process cycles</a:t>
            </a:r>
          </a:p>
          <a:p>
            <a:r>
              <a:rPr lang="en-US" smtClean="0"/>
              <a:t>Duties</a:t>
            </a:r>
          </a:p>
          <a:p>
            <a:r>
              <a:rPr lang="en-US" smtClean="0"/>
              <a:t>Privileges</a:t>
            </a:r>
          </a:p>
          <a:p>
            <a:r>
              <a:rPr lang="en-US" smtClean="0"/>
              <a:t>Permissions and Entry points</a:t>
            </a:r>
          </a:p>
          <a:p>
            <a:r>
              <a:rPr lang="en-US" smtClean="0"/>
              <a:t>Role design principles</a:t>
            </a:r>
          </a:p>
          <a:p>
            <a:r>
              <a:rPr lang="en-US" smtClean="0"/>
              <a:t>Procedure: Auto assign roles to users</a:t>
            </a:r>
          </a:p>
          <a:p>
            <a:r>
              <a:rPr lang="en-US" smtClean="0"/>
              <a:t>Procedure: Manually assign roles to users</a:t>
            </a:r>
          </a:p>
          <a:p>
            <a:r>
              <a:rPr lang="en-US" smtClean="0"/>
              <a:t>Procedure: Assign roles to org unit/legal entities</a:t>
            </a:r>
            <a:endParaRPr lang="en-US" dirty="0"/>
          </a:p>
        </p:txBody>
      </p:sp>
      <p:sp>
        <p:nvSpPr>
          <p:cNvPr id="4" name="Slide Number Placeholder 3"/>
          <p:cNvSpPr>
            <a:spLocks noGrp="1"/>
          </p:cNvSpPr>
          <p:nvPr>
            <p:ph type="sldNum" sz="quarter" idx="11"/>
          </p:nvPr>
        </p:nvSpPr>
        <p:spPr/>
        <p:txBody>
          <a:bodyPr/>
          <a:lstStyle/>
          <a:p>
            <a:fld id="{74A398B2-5A34-1A4A-811E-F4027282568C}" type="slidenum">
              <a:rPr lang="en-US" smtClean="0"/>
              <a:pPr/>
              <a:t>33</a:t>
            </a:fld>
            <a:endParaRPr lang="en-US"/>
          </a:p>
        </p:txBody>
      </p:sp>
    </p:spTree>
    <p:extLst>
      <p:ext uri="{BB962C8B-B14F-4D97-AF65-F5344CB8AC3E}">
        <p14:creationId xmlns:p14="http://schemas.microsoft.com/office/powerpoint/2010/main" val="37272576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Application Security Aligned with </a:t>
            </a:r>
            <a:r>
              <a:rPr lang="en-US" dirty="0" smtClean="0"/>
              <a:t>Your </a:t>
            </a:r>
            <a:r>
              <a:rPr lang="en-US" dirty="0"/>
              <a:t>Business</a:t>
            </a:r>
          </a:p>
        </p:txBody>
      </p:sp>
      <p:sp>
        <p:nvSpPr>
          <p:cNvPr id="2" name="Content Placeholder 1"/>
          <p:cNvSpPr>
            <a:spLocks noGrp="1"/>
          </p:cNvSpPr>
          <p:nvPr>
            <p:ph sz="quarter" idx="13"/>
          </p:nvPr>
        </p:nvSpPr>
        <p:spPr/>
        <p:txBody>
          <a:bodyPr/>
          <a:lstStyle/>
          <a:p>
            <a:r>
              <a:rPr lang="en-US" dirty="0">
                <a:ea typeface="Segoe UI" pitchFamily="34" charset="0"/>
                <a:cs typeface="Segoe UI" pitchFamily="34" charset="0"/>
              </a:rPr>
              <a:t>users are assigned to </a:t>
            </a:r>
            <a:r>
              <a:rPr lang="en-US" dirty="0" smtClean="0">
                <a:ea typeface="Segoe UI" pitchFamily="34" charset="0"/>
                <a:cs typeface="Segoe UI" pitchFamily="34" charset="0"/>
              </a:rPr>
              <a:t>roles based on:</a:t>
            </a:r>
          </a:p>
          <a:p>
            <a:pPr lvl="1"/>
            <a:r>
              <a:rPr lang="en-US" dirty="0" smtClean="0">
                <a:ea typeface="Segoe UI" pitchFamily="34" charset="0"/>
                <a:cs typeface="Segoe UI" pitchFamily="34" charset="0"/>
              </a:rPr>
              <a:t>Responsibilities </a:t>
            </a:r>
            <a:r>
              <a:rPr lang="en-US" dirty="0">
                <a:ea typeface="Segoe UI" pitchFamily="34" charset="0"/>
                <a:cs typeface="Segoe UI" pitchFamily="34" charset="0"/>
              </a:rPr>
              <a:t>in the </a:t>
            </a:r>
            <a:r>
              <a:rPr lang="en-US" dirty="0" smtClean="0">
                <a:ea typeface="Segoe UI" pitchFamily="34" charset="0"/>
                <a:cs typeface="Segoe UI" pitchFamily="34" charset="0"/>
              </a:rPr>
              <a:t>organization</a:t>
            </a:r>
          </a:p>
          <a:p>
            <a:pPr lvl="1"/>
            <a:r>
              <a:rPr lang="en-US" dirty="0" smtClean="0">
                <a:ea typeface="Segoe UI" pitchFamily="34" charset="0"/>
                <a:cs typeface="Segoe UI" pitchFamily="34" charset="0"/>
              </a:rPr>
              <a:t>Participation </a:t>
            </a:r>
            <a:r>
              <a:rPr lang="en-US" dirty="0">
                <a:ea typeface="Segoe UI" pitchFamily="34" charset="0"/>
                <a:cs typeface="Segoe UI" pitchFamily="34" charset="0"/>
              </a:rPr>
              <a:t>in business processes. </a:t>
            </a:r>
            <a:endParaRPr lang="en-US" dirty="0" smtClean="0">
              <a:ea typeface="Segoe UI" pitchFamily="34" charset="0"/>
              <a:cs typeface="Segoe UI" pitchFamily="34" charset="0"/>
            </a:endParaRPr>
          </a:p>
          <a:p>
            <a:r>
              <a:rPr lang="en-US" dirty="0" smtClean="0">
                <a:ea typeface="Segoe UI" pitchFamily="34" charset="0"/>
                <a:cs typeface="Segoe UI" pitchFamily="34" charset="0"/>
              </a:rPr>
              <a:t>Rules </a:t>
            </a:r>
            <a:r>
              <a:rPr lang="en-US" dirty="0">
                <a:ea typeface="Segoe UI" pitchFamily="34" charset="0"/>
                <a:cs typeface="Segoe UI" pitchFamily="34" charset="0"/>
              </a:rPr>
              <a:t>can be set up for automatic </a:t>
            </a:r>
            <a:r>
              <a:rPr lang="en-US" dirty="0" smtClean="0">
                <a:ea typeface="Segoe UI" pitchFamily="34" charset="0"/>
                <a:cs typeface="Segoe UI" pitchFamily="34" charset="0"/>
              </a:rPr>
              <a:t>assignments of </a:t>
            </a:r>
            <a:r>
              <a:rPr lang="en-US" dirty="0">
                <a:ea typeface="Segoe UI" pitchFamily="34" charset="0"/>
                <a:cs typeface="Segoe UI" pitchFamily="34" charset="0"/>
              </a:rPr>
              <a:t>a user's responsibilities change</a:t>
            </a:r>
            <a:r>
              <a:rPr lang="en-US" dirty="0" smtClean="0">
                <a:ea typeface="Segoe UI" pitchFamily="34" charset="0"/>
                <a:cs typeface="Segoe UI" pitchFamily="34" charset="0"/>
              </a:rPr>
              <a:t>.</a:t>
            </a:r>
          </a:p>
          <a:p>
            <a:r>
              <a:rPr lang="en-US" dirty="0" smtClean="0">
                <a:ea typeface="Segoe UI" pitchFamily="34" charset="0"/>
                <a:cs typeface="Segoe UI" pitchFamily="34" charset="0"/>
              </a:rPr>
              <a:t>After </a:t>
            </a:r>
            <a:r>
              <a:rPr lang="en-US" dirty="0">
                <a:ea typeface="Segoe UI" pitchFamily="34" charset="0"/>
                <a:cs typeface="Segoe UI" pitchFamily="34" charset="0"/>
              </a:rPr>
              <a:t>security roles and rules are set up, role assignments </a:t>
            </a:r>
            <a:r>
              <a:rPr lang="en-US" dirty="0" smtClean="0">
                <a:ea typeface="Segoe UI" pitchFamily="34" charset="0"/>
                <a:cs typeface="Segoe UI" pitchFamily="34" charset="0"/>
              </a:rPr>
              <a:t>can be updated </a:t>
            </a:r>
            <a:r>
              <a:rPr lang="en-US" dirty="0">
                <a:ea typeface="Segoe UI" pitchFamily="34" charset="0"/>
                <a:cs typeface="Segoe UI" pitchFamily="34" charset="0"/>
              </a:rPr>
              <a:t>based on changes in business data.</a:t>
            </a:r>
          </a:p>
          <a:p>
            <a:pPr marL="0" indent="0">
              <a:buNone/>
            </a:pPr>
            <a:endParaRPr lang="en-US" dirty="0"/>
          </a:p>
        </p:txBody>
      </p:sp>
      <p:sp>
        <p:nvSpPr>
          <p:cNvPr id="4" name="Slide Number Placeholder 3"/>
          <p:cNvSpPr>
            <a:spLocks noGrp="1"/>
          </p:cNvSpPr>
          <p:nvPr>
            <p:ph type="sldNum" sz="quarter" idx="11"/>
          </p:nvPr>
        </p:nvSpPr>
        <p:spPr/>
        <p:txBody>
          <a:bodyPr/>
          <a:lstStyle/>
          <a:p>
            <a:fld id="{74A398B2-5A34-1A4A-811E-F4027282568C}" type="slidenum">
              <a:rPr lang="en-US" smtClean="0"/>
              <a:pPr/>
              <a:t>34</a:t>
            </a:fld>
            <a:endParaRPr lang="en-US"/>
          </a:p>
        </p:txBody>
      </p:sp>
    </p:spTree>
    <p:extLst>
      <p:ext uri="{BB962C8B-B14F-4D97-AF65-F5344CB8AC3E}">
        <p14:creationId xmlns:p14="http://schemas.microsoft.com/office/powerpoint/2010/main" val="26111917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Reusable Permissions</a:t>
            </a:r>
            <a:endParaRPr lang="en-US" dirty="0"/>
          </a:p>
        </p:txBody>
      </p:sp>
      <p:sp>
        <p:nvSpPr>
          <p:cNvPr id="2" name="Content Placeholder 1"/>
          <p:cNvSpPr>
            <a:spLocks noGrp="1"/>
          </p:cNvSpPr>
          <p:nvPr>
            <p:ph sz="quarter" idx="13"/>
          </p:nvPr>
        </p:nvSpPr>
        <p:spPr/>
        <p:txBody>
          <a:bodyPr/>
          <a:lstStyle/>
          <a:p>
            <a:r>
              <a:rPr lang="en-US" dirty="0" smtClean="0"/>
              <a:t>Single set of roles applies across all companies and organizations</a:t>
            </a:r>
          </a:p>
          <a:p>
            <a:pPr lvl="1"/>
            <a:r>
              <a:rPr lang="en-US" dirty="0" smtClean="0"/>
              <a:t>“The administrator no longer has to create and maintain separate user groups for each company, as was the case in earlier versions.“</a:t>
            </a:r>
          </a:p>
          <a:p>
            <a:r>
              <a:rPr lang="en-US" dirty="0" smtClean="0"/>
              <a:t>Roles are not specific to a company or organization.</a:t>
            </a:r>
          </a:p>
          <a:p>
            <a:pPr lvl="1"/>
            <a:r>
              <a:rPr lang="en-US" dirty="0" smtClean="0"/>
              <a:t>But Administrator can still specify a company or organization context for a particular user in a role.</a:t>
            </a:r>
          </a:p>
        </p:txBody>
      </p:sp>
      <p:sp>
        <p:nvSpPr>
          <p:cNvPr id="4" name="Slide Number Placeholder 3"/>
          <p:cNvSpPr>
            <a:spLocks noGrp="1"/>
          </p:cNvSpPr>
          <p:nvPr>
            <p:ph type="sldNum" sz="quarter" idx="11"/>
          </p:nvPr>
        </p:nvSpPr>
        <p:spPr/>
        <p:txBody>
          <a:bodyPr/>
          <a:lstStyle/>
          <a:p>
            <a:fld id="{74A398B2-5A34-1A4A-811E-F4027282568C}" type="slidenum">
              <a:rPr lang="en-US" smtClean="0"/>
              <a:pPr/>
              <a:t>35</a:t>
            </a:fld>
            <a:endParaRPr lang="en-US"/>
          </a:p>
        </p:txBody>
      </p:sp>
    </p:spTree>
    <p:extLst>
      <p:ext uri="{BB962C8B-B14F-4D97-AF65-F5344CB8AC3E}">
        <p14:creationId xmlns:p14="http://schemas.microsoft.com/office/powerpoint/2010/main" val="7126962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Security Roles</a:t>
            </a:r>
            <a:endParaRPr lang="en-US" dirty="0"/>
          </a:p>
        </p:txBody>
      </p:sp>
      <p:sp>
        <p:nvSpPr>
          <p:cNvPr id="4" name="Slide Number Placeholder 3"/>
          <p:cNvSpPr>
            <a:spLocks noGrp="1"/>
          </p:cNvSpPr>
          <p:nvPr>
            <p:ph type="sldNum" sz="quarter" idx="11"/>
          </p:nvPr>
        </p:nvSpPr>
        <p:spPr/>
        <p:txBody>
          <a:bodyPr/>
          <a:lstStyle/>
          <a:p>
            <a:fld id="{026CCAEB-CB17-44EB-A892-4553F1D666B6}" type="slidenum">
              <a:rPr lang="en-US" smtClean="0"/>
              <a:pPr/>
              <a:t>36</a:t>
            </a:fld>
            <a:endParaRPr lang="en-US" dirty="0"/>
          </a:p>
        </p:txBody>
      </p:sp>
      <p:sp>
        <p:nvSpPr>
          <p:cNvPr id="9" name="Content Placeholder 8"/>
          <p:cNvSpPr>
            <a:spLocks noGrp="1"/>
          </p:cNvSpPr>
          <p:nvPr>
            <p:ph sz="quarter" idx="13"/>
          </p:nvPr>
        </p:nvSpPr>
        <p:spPr/>
        <p:txBody>
          <a:bodyPr/>
          <a:lstStyle/>
          <a:p>
            <a:r>
              <a:rPr lang="en-US" dirty="0">
                <a:ea typeface="Segoe UI" pitchFamily="34" charset="0"/>
                <a:cs typeface="Segoe UI" pitchFamily="34" charset="0"/>
              </a:rPr>
              <a:t>User must be assigned to a role to have any access.</a:t>
            </a:r>
          </a:p>
          <a:p>
            <a:r>
              <a:rPr lang="en-US" dirty="0">
                <a:ea typeface="Segoe UI" pitchFamily="34" charset="0"/>
                <a:cs typeface="Segoe UI" pitchFamily="34" charset="0"/>
              </a:rPr>
              <a:t>It is possible to filter access to data based on role and time.</a:t>
            </a:r>
          </a:p>
          <a:p>
            <a:r>
              <a:rPr lang="en-US" dirty="0">
                <a:ea typeface="Segoe UI" pitchFamily="34" charset="0"/>
                <a:cs typeface="Segoe UI" pitchFamily="34" charset="0"/>
              </a:rPr>
              <a:t>Security roles can be organized into a hierarchy. </a:t>
            </a:r>
            <a:endParaRPr lang="en-US" dirty="0"/>
          </a:p>
          <a:p>
            <a:r>
              <a:rPr lang="en-US" dirty="0">
                <a:ea typeface="Segoe UI" pitchFamily="34" charset="0"/>
                <a:cs typeface="Segoe UI" pitchFamily="34" charset="0"/>
              </a:rPr>
              <a:t>80+ sample security roles out of the box.</a:t>
            </a:r>
          </a:p>
          <a:p>
            <a:r>
              <a:rPr lang="en-US" dirty="0">
                <a:ea typeface="Segoe UI" pitchFamily="34" charset="0"/>
                <a:cs typeface="Segoe UI" pitchFamily="34" charset="0"/>
              </a:rPr>
              <a:t>All functionality is associated with at least one of the sample security roles. </a:t>
            </a:r>
          </a:p>
          <a:p>
            <a:r>
              <a:rPr lang="en-US" dirty="0">
                <a:ea typeface="Segoe UI" pitchFamily="34" charset="0"/>
                <a:cs typeface="Segoe UI" pitchFamily="34" charset="0"/>
              </a:rPr>
              <a:t>All users assigned to default System user role to log on.</a:t>
            </a:r>
          </a:p>
          <a:p>
            <a:r>
              <a:rPr lang="en-US" dirty="0">
                <a:ea typeface="Segoe UI" pitchFamily="34" charset="0"/>
                <a:cs typeface="Segoe UI" pitchFamily="34" charset="0"/>
              </a:rPr>
              <a:t>Sample security roles do not correspond to Role Centers</a:t>
            </a:r>
            <a:r>
              <a:rPr lang="en-US" dirty="0" smtClean="0">
                <a:ea typeface="Segoe UI" pitchFamily="34" charset="0"/>
                <a:cs typeface="Segoe UI" pitchFamily="34" charset="0"/>
              </a:rPr>
              <a:t>.</a:t>
            </a:r>
            <a:endParaRPr lang="en-US" dirty="0">
              <a:ea typeface="Segoe UI" pitchFamily="34" charset="0"/>
              <a:cs typeface="Segoe UI" pitchFamily="34" charset="0"/>
            </a:endParaRPr>
          </a:p>
        </p:txBody>
      </p:sp>
    </p:spTree>
    <p:extLst>
      <p:ext uri="{BB962C8B-B14F-4D97-AF65-F5344CB8AC3E}">
        <p14:creationId xmlns:p14="http://schemas.microsoft.com/office/powerpoint/2010/main" val="17765631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Notes Continued</a:t>
            </a:r>
            <a:endParaRPr lang="en-US" dirty="0"/>
          </a:p>
        </p:txBody>
      </p:sp>
      <p:sp>
        <p:nvSpPr>
          <p:cNvPr id="3" name="Slide Number Placeholder 2"/>
          <p:cNvSpPr>
            <a:spLocks noGrp="1"/>
          </p:cNvSpPr>
          <p:nvPr>
            <p:ph type="sldNum" sz="quarter" idx="11"/>
          </p:nvPr>
        </p:nvSpPr>
        <p:spPr/>
        <p:txBody>
          <a:bodyPr/>
          <a:lstStyle/>
          <a:p>
            <a:fld id="{74A398B2-5A34-1A4A-811E-F4027282568C}" type="slidenum">
              <a:rPr lang="en-US" smtClean="0"/>
              <a:pPr/>
              <a:t>37</a:t>
            </a:fld>
            <a:endParaRPr lang="en-US"/>
          </a:p>
        </p:txBody>
      </p:sp>
      <p:sp>
        <p:nvSpPr>
          <p:cNvPr id="6" name="Content Placeholder 5"/>
          <p:cNvSpPr>
            <a:spLocks noGrp="1"/>
          </p:cNvSpPr>
          <p:nvPr>
            <p:ph sz="quarter" idx="13"/>
          </p:nvPr>
        </p:nvSpPr>
        <p:spPr/>
        <p:txBody>
          <a:bodyPr/>
          <a:lstStyle/>
          <a:p>
            <a:endParaRPr lang="en-US"/>
          </a:p>
        </p:txBody>
      </p:sp>
    </p:spTree>
    <p:extLst>
      <p:ext uri="{BB962C8B-B14F-4D97-AF65-F5344CB8AC3E}">
        <p14:creationId xmlns:p14="http://schemas.microsoft.com/office/powerpoint/2010/main" val="41088055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AOT/Security/Roles</a:t>
            </a:r>
            <a:endParaRPr lang="en-US" dirty="0"/>
          </a:p>
        </p:txBody>
      </p:sp>
      <p:sp>
        <p:nvSpPr>
          <p:cNvPr id="4" name="Slide Number Placeholder 3"/>
          <p:cNvSpPr>
            <a:spLocks noGrp="1"/>
          </p:cNvSpPr>
          <p:nvPr>
            <p:ph type="sldNum" sz="quarter" idx="11"/>
          </p:nvPr>
        </p:nvSpPr>
        <p:spPr/>
        <p:txBody>
          <a:bodyPr/>
          <a:lstStyle/>
          <a:p>
            <a:fld id="{026CCAEB-CB17-44EB-A892-4553F1D666B6}" type="slidenum">
              <a:rPr lang="en-US" smtClean="0"/>
              <a:pPr/>
              <a:t>38</a:t>
            </a:fld>
            <a:endParaRPr lang="en-US" dirty="0"/>
          </a:p>
        </p:txBody>
      </p:sp>
      <p:pic>
        <p:nvPicPr>
          <p:cNvPr id="5" name="Picture 4"/>
          <p:cNvPicPr>
            <a:picLocks noChangeAspect="1"/>
          </p:cNvPicPr>
          <p:nvPr/>
        </p:nvPicPr>
        <p:blipFill>
          <a:blip r:embed="rId3"/>
          <a:stretch>
            <a:fillRect/>
          </a:stretch>
        </p:blipFill>
        <p:spPr>
          <a:xfrm>
            <a:off x="2015912" y="963494"/>
            <a:ext cx="1764000" cy="1320224"/>
          </a:xfrm>
          <a:prstGeom prst="rect">
            <a:avLst/>
          </a:prstGeom>
          <a:noFill/>
          <a:ln>
            <a:noFill/>
          </a:ln>
        </p:spPr>
      </p:pic>
      <p:pic>
        <p:nvPicPr>
          <p:cNvPr id="6" name="Picture 5"/>
          <p:cNvPicPr>
            <a:picLocks noChangeAspect="1"/>
          </p:cNvPicPr>
          <p:nvPr/>
        </p:nvPicPr>
        <p:blipFill>
          <a:blip r:embed="rId4"/>
          <a:stretch>
            <a:fillRect/>
          </a:stretch>
        </p:blipFill>
        <p:spPr>
          <a:xfrm>
            <a:off x="2015912" y="785301"/>
            <a:ext cx="645119" cy="130265"/>
          </a:xfrm>
          <a:prstGeom prst="rect">
            <a:avLst/>
          </a:prstGeom>
        </p:spPr>
      </p:pic>
      <p:pic>
        <p:nvPicPr>
          <p:cNvPr id="19" name="Picture 18"/>
          <p:cNvPicPr>
            <a:picLocks noChangeAspect="1"/>
          </p:cNvPicPr>
          <p:nvPr/>
        </p:nvPicPr>
        <p:blipFill>
          <a:blip r:embed="rId5"/>
          <a:stretch>
            <a:fillRect/>
          </a:stretch>
        </p:blipFill>
        <p:spPr>
          <a:xfrm>
            <a:off x="3787368" y="1491630"/>
            <a:ext cx="2296800" cy="1895653"/>
          </a:xfrm>
          <a:prstGeom prst="rect">
            <a:avLst/>
          </a:prstGeom>
          <a:noFill/>
          <a:ln>
            <a:noFill/>
          </a:ln>
        </p:spPr>
      </p:pic>
      <p:sp>
        <p:nvSpPr>
          <p:cNvPr id="16" name="Right Arrow 15"/>
          <p:cNvSpPr/>
          <p:nvPr/>
        </p:nvSpPr>
        <p:spPr>
          <a:xfrm>
            <a:off x="3059832" y="1707654"/>
            <a:ext cx="931304" cy="216507"/>
          </a:xfrm>
          <a:prstGeom prst="rightArrow">
            <a:avLst/>
          </a:prstGeom>
          <a:solidFill>
            <a:schemeClr val="accent1">
              <a:lumMod val="60000"/>
              <a:lumOff val="40000"/>
            </a:schemeClr>
          </a:solidFill>
          <a:ln>
            <a:solidFill>
              <a:schemeClr val="accent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228600" indent="-228600" algn="ctr">
              <a:buBlip>
                <a:blip r:embed="rId6"/>
              </a:buBlip>
            </a:pPr>
            <a:endParaRPr lang="es-ES" dirty="0" err="1" smtClean="0">
              <a:solidFill>
                <a:srgbClr val="FF0000"/>
              </a:solidFill>
            </a:endParaRPr>
          </a:p>
        </p:txBody>
      </p:sp>
      <p:sp>
        <p:nvSpPr>
          <p:cNvPr id="20" name="Rectangle 19"/>
          <p:cNvSpPr/>
          <p:nvPr/>
        </p:nvSpPr>
        <p:spPr>
          <a:xfrm>
            <a:off x="4087693" y="1753367"/>
            <a:ext cx="793798" cy="163025"/>
          </a:xfrm>
          <a:prstGeom prst="rect">
            <a:avLst/>
          </a:prstGeom>
          <a:noFill/>
          <a:ln>
            <a:solidFill>
              <a:srgbClr val="FF000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228600" indent="-228600" algn="ctr">
              <a:buBlip>
                <a:blip r:embed="rId6"/>
              </a:buBlip>
            </a:pPr>
            <a:endParaRPr lang="es-ES" dirty="0" err="1" smtClean="0">
              <a:solidFill>
                <a:sysClr val="windowText" lastClr="000000"/>
              </a:solidFill>
            </a:endParaRPr>
          </a:p>
        </p:txBody>
      </p:sp>
      <p:pic>
        <p:nvPicPr>
          <p:cNvPr id="7" name="Picture 6"/>
          <p:cNvPicPr>
            <a:picLocks noChangeAspect="1"/>
          </p:cNvPicPr>
          <p:nvPr/>
        </p:nvPicPr>
        <p:blipFill>
          <a:blip r:embed="rId7"/>
          <a:stretch>
            <a:fillRect/>
          </a:stretch>
        </p:blipFill>
        <p:spPr>
          <a:xfrm>
            <a:off x="6120496" y="1027024"/>
            <a:ext cx="2916000" cy="2424049"/>
          </a:xfrm>
          <a:prstGeom prst="rect">
            <a:avLst/>
          </a:prstGeom>
          <a:noFill/>
          <a:ln>
            <a:noFill/>
          </a:ln>
        </p:spPr>
      </p:pic>
      <p:sp>
        <p:nvSpPr>
          <p:cNvPr id="17" name="Right Arrow 16"/>
          <p:cNvSpPr/>
          <p:nvPr/>
        </p:nvSpPr>
        <p:spPr>
          <a:xfrm rot="19918684" flipV="1">
            <a:off x="5374630" y="1468770"/>
            <a:ext cx="897691" cy="45719"/>
          </a:xfrm>
          <a:prstGeom prst="rightArrow">
            <a:avLst/>
          </a:prstGeom>
          <a:solidFill>
            <a:schemeClr val="accent1">
              <a:lumMod val="60000"/>
              <a:lumOff val="40000"/>
            </a:schemeClr>
          </a:solidFill>
          <a:ln>
            <a:solidFill>
              <a:schemeClr val="accent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228600" indent="-228600" algn="ctr">
              <a:buBlip>
                <a:blip r:embed="rId6"/>
              </a:buBlip>
            </a:pPr>
            <a:endParaRPr lang="es-ES" dirty="0" err="1" smtClean="0">
              <a:solidFill>
                <a:srgbClr val="FF0000"/>
              </a:solidFill>
            </a:endParaRPr>
          </a:p>
        </p:txBody>
      </p:sp>
      <p:sp>
        <p:nvSpPr>
          <p:cNvPr id="21" name="Rectangle 20"/>
          <p:cNvSpPr/>
          <p:nvPr/>
        </p:nvSpPr>
        <p:spPr>
          <a:xfrm>
            <a:off x="6156176" y="1826692"/>
            <a:ext cx="848238" cy="163025"/>
          </a:xfrm>
          <a:prstGeom prst="rect">
            <a:avLst/>
          </a:prstGeom>
          <a:noFill/>
          <a:ln>
            <a:solidFill>
              <a:srgbClr val="FF000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228600" indent="-228600" algn="ctr">
              <a:buBlip>
                <a:blip r:embed="rId6"/>
              </a:buBlip>
            </a:pPr>
            <a:endParaRPr lang="es-ES" dirty="0" err="1" smtClean="0">
              <a:solidFill>
                <a:sysClr val="windowText" lastClr="000000"/>
              </a:solidFill>
            </a:endParaRPr>
          </a:p>
        </p:txBody>
      </p:sp>
      <p:pic>
        <p:nvPicPr>
          <p:cNvPr id="8" name="Picture 7"/>
          <p:cNvPicPr>
            <a:picLocks noChangeAspect="1"/>
          </p:cNvPicPr>
          <p:nvPr/>
        </p:nvPicPr>
        <p:blipFill>
          <a:blip r:embed="rId8"/>
          <a:stretch>
            <a:fillRect/>
          </a:stretch>
        </p:blipFill>
        <p:spPr>
          <a:xfrm>
            <a:off x="4924003" y="3766233"/>
            <a:ext cx="2600325" cy="742950"/>
          </a:xfrm>
          <a:prstGeom prst="rect">
            <a:avLst/>
          </a:prstGeom>
        </p:spPr>
      </p:pic>
      <p:sp>
        <p:nvSpPr>
          <p:cNvPr id="22" name="Right Arrow 21"/>
          <p:cNvSpPr/>
          <p:nvPr/>
        </p:nvSpPr>
        <p:spPr>
          <a:xfrm rot="5400000">
            <a:off x="4778427" y="3108712"/>
            <a:ext cx="1972685" cy="108347"/>
          </a:xfrm>
          <a:prstGeom prst="rightArrow">
            <a:avLst/>
          </a:prstGeom>
          <a:solidFill>
            <a:schemeClr val="accent1">
              <a:lumMod val="60000"/>
              <a:lumOff val="40000"/>
            </a:schemeClr>
          </a:solidFill>
          <a:ln>
            <a:solidFill>
              <a:schemeClr val="accent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228600" indent="-228600" algn="ctr">
              <a:buBlip>
                <a:blip r:embed="rId6"/>
              </a:buBlip>
            </a:pPr>
            <a:endParaRPr lang="es-ES" dirty="0" err="1" smtClean="0">
              <a:solidFill>
                <a:srgbClr val="FF0000"/>
              </a:solidFill>
            </a:endParaRPr>
          </a:p>
        </p:txBody>
      </p:sp>
      <p:sp>
        <p:nvSpPr>
          <p:cNvPr id="23" name="Rectangle 22"/>
          <p:cNvSpPr/>
          <p:nvPr/>
        </p:nvSpPr>
        <p:spPr>
          <a:xfrm>
            <a:off x="4919976" y="3723878"/>
            <a:ext cx="356259" cy="254353"/>
          </a:xfrm>
          <a:prstGeom prst="rect">
            <a:avLst/>
          </a:prstGeom>
          <a:noFill/>
          <a:ln>
            <a:solidFill>
              <a:srgbClr val="FF000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228600" indent="-228600" algn="ctr">
              <a:buBlip>
                <a:blip r:embed="rId6"/>
              </a:buBlip>
            </a:pPr>
            <a:endParaRPr lang="es-ES" dirty="0" err="1" smtClean="0">
              <a:solidFill>
                <a:sysClr val="windowText" lastClr="000000"/>
              </a:solidFill>
            </a:endParaRPr>
          </a:p>
        </p:txBody>
      </p:sp>
      <p:sp>
        <p:nvSpPr>
          <p:cNvPr id="24" name="Rectangle 23"/>
          <p:cNvSpPr/>
          <p:nvPr/>
        </p:nvSpPr>
        <p:spPr>
          <a:xfrm>
            <a:off x="6047234" y="987574"/>
            <a:ext cx="356259" cy="254353"/>
          </a:xfrm>
          <a:prstGeom prst="rect">
            <a:avLst/>
          </a:prstGeom>
          <a:noFill/>
          <a:ln>
            <a:solidFill>
              <a:srgbClr val="FF000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228600" indent="-228600" algn="ctr">
              <a:buBlip>
                <a:blip r:embed="rId6"/>
              </a:buBlip>
            </a:pPr>
            <a:endParaRPr lang="es-ES" dirty="0" err="1" smtClean="0">
              <a:solidFill>
                <a:sysClr val="windowText" lastClr="000000"/>
              </a:solidFill>
            </a:endParaRPr>
          </a:p>
        </p:txBody>
      </p:sp>
    </p:spTree>
    <p:extLst>
      <p:ext uri="{BB962C8B-B14F-4D97-AF65-F5344CB8AC3E}">
        <p14:creationId xmlns:p14="http://schemas.microsoft.com/office/powerpoint/2010/main" val="28069231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 Cycles</a:t>
            </a:r>
            <a:endParaRPr lang="en-US" dirty="0"/>
          </a:p>
        </p:txBody>
      </p:sp>
      <p:sp>
        <p:nvSpPr>
          <p:cNvPr id="4" name="Slide Number Placeholder 3"/>
          <p:cNvSpPr>
            <a:spLocks noGrp="1"/>
          </p:cNvSpPr>
          <p:nvPr>
            <p:ph type="sldNum" sz="quarter" idx="11"/>
          </p:nvPr>
        </p:nvSpPr>
        <p:spPr/>
        <p:txBody>
          <a:bodyPr/>
          <a:lstStyle/>
          <a:p>
            <a:fld id="{026CCAEB-CB17-44EB-A892-4553F1D666B6}" type="slidenum">
              <a:rPr lang="en-US" smtClean="0"/>
              <a:pPr/>
              <a:t>39</a:t>
            </a:fld>
            <a:endParaRPr lang="en-US" dirty="0"/>
          </a:p>
        </p:txBody>
      </p:sp>
      <p:sp>
        <p:nvSpPr>
          <p:cNvPr id="9" name="Content Placeholder 8"/>
          <p:cNvSpPr>
            <a:spLocks noGrp="1"/>
          </p:cNvSpPr>
          <p:nvPr>
            <p:ph sz="quarter" idx="13"/>
          </p:nvPr>
        </p:nvSpPr>
        <p:spPr/>
        <p:txBody>
          <a:bodyPr/>
          <a:lstStyle/>
          <a:p>
            <a:r>
              <a:rPr lang="en-US" dirty="0">
                <a:ea typeface="Segoe UI" pitchFamily="34" charset="0"/>
                <a:cs typeface="Segoe UI" pitchFamily="34" charset="0"/>
              </a:rPr>
              <a:t>In security model:</a:t>
            </a:r>
          </a:p>
          <a:p>
            <a:pPr lvl="1"/>
            <a:r>
              <a:rPr lang="en-US" dirty="0" smtClean="0">
                <a:ea typeface="Segoe UI" pitchFamily="34" charset="0"/>
                <a:cs typeface="Segoe UI" pitchFamily="34" charset="0"/>
              </a:rPr>
              <a:t>Business </a:t>
            </a:r>
            <a:r>
              <a:rPr lang="en-US" dirty="0">
                <a:ea typeface="Segoe UI" pitchFamily="34" charset="0"/>
                <a:cs typeface="Segoe UI" pitchFamily="34" charset="0"/>
              </a:rPr>
              <a:t>processes are referred to as process cycles. </a:t>
            </a:r>
          </a:p>
          <a:p>
            <a:r>
              <a:rPr lang="en-US" dirty="0">
                <a:ea typeface="Segoe UI" pitchFamily="34" charset="0"/>
                <a:cs typeface="Segoe UI" pitchFamily="34" charset="0"/>
              </a:rPr>
              <a:t>For example, in the Accounting Process Cycle:</a:t>
            </a:r>
          </a:p>
          <a:p>
            <a:pPr lvl="1"/>
            <a:r>
              <a:rPr lang="en-US" dirty="0">
                <a:ea typeface="Segoe UI" pitchFamily="34" charset="0"/>
                <a:cs typeface="Segoe UI" pitchFamily="34" charset="0"/>
              </a:rPr>
              <a:t>You may find the </a:t>
            </a:r>
            <a:r>
              <a:rPr lang="en-US" b="1" dirty="0">
                <a:ea typeface="Segoe UI" pitchFamily="34" charset="0"/>
                <a:cs typeface="Segoe UI" pitchFamily="34" charset="0"/>
              </a:rPr>
              <a:t>Maintain ledgers</a:t>
            </a:r>
            <a:r>
              <a:rPr lang="en-US" dirty="0">
                <a:ea typeface="Segoe UI" pitchFamily="34" charset="0"/>
                <a:cs typeface="Segoe UI" pitchFamily="34" charset="0"/>
              </a:rPr>
              <a:t> and </a:t>
            </a:r>
            <a:r>
              <a:rPr lang="en-US" b="1" dirty="0">
                <a:ea typeface="Segoe UI" pitchFamily="34" charset="0"/>
                <a:cs typeface="Segoe UI" pitchFamily="34" charset="0"/>
              </a:rPr>
              <a:t>Maintain bank transactions</a:t>
            </a:r>
            <a:r>
              <a:rPr lang="en-US" dirty="0">
                <a:ea typeface="Segoe UI" pitchFamily="34" charset="0"/>
                <a:cs typeface="Segoe UI" pitchFamily="34" charset="0"/>
              </a:rPr>
              <a:t> duties</a:t>
            </a:r>
            <a:r>
              <a:rPr lang="en-US" dirty="0" smtClean="0">
                <a:ea typeface="Segoe UI" pitchFamily="34" charset="0"/>
                <a:cs typeface="Segoe UI" pitchFamily="34" charset="0"/>
              </a:rPr>
              <a:t>.</a:t>
            </a:r>
            <a:endParaRPr lang="en-US" dirty="0">
              <a:ea typeface="Segoe UI" pitchFamily="34" charset="0"/>
              <a:cs typeface="Segoe UI" pitchFamily="34" charset="0"/>
            </a:endParaRPr>
          </a:p>
        </p:txBody>
      </p:sp>
    </p:spTree>
    <p:extLst>
      <p:ext uri="{BB962C8B-B14F-4D97-AF65-F5344CB8AC3E}">
        <p14:creationId xmlns:p14="http://schemas.microsoft.com/office/powerpoint/2010/main" val="21019076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Overview</a:t>
            </a:r>
            <a:endParaRPr lang="en-US" dirty="0"/>
          </a:p>
        </p:txBody>
      </p:sp>
      <p:sp>
        <p:nvSpPr>
          <p:cNvPr id="2" name="Content Placeholder 1"/>
          <p:cNvSpPr>
            <a:spLocks noGrp="1"/>
          </p:cNvSpPr>
          <p:nvPr>
            <p:ph sz="quarter" idx="13"/>
          </p:nvPr>
        </p:nvSpPr>
        <p:spPr/>
        <p:txBody>
          <a:bodyPr/>
          <a:lstStyle/>
          <a:p>
            <a:pPr lvl="0"/>
            <a:r>
              <a:rPr lang="en-US" dirty="0" smtClean="0"/>
              <a:t>Provide an overview </a:t>
            </a:r>
            <a:r>
              <a:rPr lang="en-US" dirty="0"/>
              <a:t>of the security system and </a:t>
            </a:r>
            <a:r>
              <a:rPr lang="en-US" dirty="0" smtClean="0"/>
              <a:t>elements</a:t>
            </a:r>
            <a:endParaRPr lang="en-US" dirty="0"/>
          </a:p>
          <a:p>
            <a:r>
              <a:rPr lang="en-US" dirty="0" smtClean="0"/>
              <a:t>Types </a:t>
            </a:r>
            <a:r>
              <a:rPr lang="en-US" dirty="0"/>
              <a:t>of </a:t>
            </a:r>
            <a:r>
              <a:rPr lang="en-US" dirty="0" smtClean="0"/>
              <a:t>authentication</a:t>
            </a:r>
            <a:endParaRPr lang="en-US" dirty="0"/>
          </a:p>
          <a:p>
            <a:r>
              <a:rPr lang="en-US" dirty="0" smtClean="0"/>
              <a:t>Authorization using role-based security</a:t>
            </a:r>
          </a:p>
          <a:p>
            <a:r>
              <a:rPr lang="en-US" dirty="0" smtClean="0"/>
              <a:t>Security policies</a:t>
            </a:r>
          </a:p>
          <a:p>
            <a:r>
              <a:rPr lang="en-US" dirty="0" smtClean="0"/>
              <a:t>Segregation of duties</a:t>
            </a:r>
            <a:endParaRPr lang="en-US" dirty="0"/>
          </a:p>
        </p:txBody>
      </p:sp>
      <p:sp>
        <p:nvSpPr>
          <p:cNvPr id="4" name="Slide Number Placeholder 3"/>
          <p:cNvSpPr>
            <a:spLocks noGrp="1"/>
          </p:cNvSpPr>
          <p:nvPr>
            <p:ph type="sldNum" sz="quarter" idx="11"/>
          </p:nvPr>
        </p:nvSpPr>
        <p:spPr/>
        <p:txBody>
          <a:bodyPr/>
          <a:lstStyle/>
          <a:p>
            <a:fld id="{74A398B2-5A34-1A4A-811E-F4027282568C}" type="slidenum">
              <a:rPr lang="en-US" smtClean="0"/>
              <a:pPr/>
              <a:t>4</a:t>
            </a:fld>
            <a:endParaRPr lang="en-US"/>
          </a:p>
        </p:txBody>
      </p:sp>
    </p:spTree>
    <p:extLst>
      <p:ext uri="{BB962C8B-B14F-4D97-AF65-F5344CB8AC3E}">
        <p14:creationId xmlns:p14="http://schemas.microsoft.com/office/powerpoint/2010/main" val="7438529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AOT/Security/Process Cycles</a:t>
            </a:r>
            <a:endParaRPr lang="en-US" dirty="0"/>
          </a:p>
        </p:txBody>
      </p:sp>
      <p:sp>
        <p:nvSpPr>
          <p:cNvPr id="4" name="Slide Number Placeholder 3"/>
          <p:cNvSpPr>
            <a:spLocks noGrp="1"/>
          </p:cNvSpPr>
          <p:nvPr>
            <p:ph type="sldNum" sz="quarter" idx="11"/>
          </p:nvPr>
        </p:nvSpPr>
        <p:spPr/>
        <p:txBody>
          <a:bodyPr/>
          <a:lstStyle/>
          <a:p>
            <a:fld id="{026CCAEB-CB17-44EB-A892-4553F1D666B6}" type="slidenum">
              <a:rPr lang="en-US" smtClean="0"/>
              <a:pPr/>
              <a:t>40</a:t>
            </a:fld>
            <a:endParaRPr lang="en-US" dirty="0"/>
          </a:p>
        </p:txBody>
      </p:sp>
      <p:pic>
        <p:nvPicPr>
          <p:cNvPr id="5" name="Picture 4"/>
          <p:cNvPicPr>
            <a:picLocks noChangeAspect="1"/>
          </p:cNvPicPr>
          <p:nvPr/>
        </p:nvPicPr>
        <p:blipFill>
          <a:blip r:embed="rId3"/>
          <a:stretch>
            <a:fillRect/>
          </a:stretch>
        </p:blipFill>
        <p:spPr>
          <a:xfrm>
            <a:off x="2231952" y="987574"/>
            <a:ext cx="1908000" cy="1427996"/>
          </a:xfrm>
          <a:prstGeom prst="rect">
            <a:avLst/>
          </a:prstGeom>
          <a:noFill/>
          <a:ln>
            <a:noFill/>
          </a:ln>
        </p:spPr>
      </p:pic>
      <p:pic>
        <p:nvPicPr>
          <p:cNvPr id="6" name="Picture 5"/>
          <p:cNvPicPr>
            <a:picLocks noChangeAspect="1"/>
          </p:cNvPicPr>
          <p:nvPr/>
        </p:nvPicPr>
        <p:blipFill>
          <a:blip r:embed="rId4"/>
          <a:stretch>
            <a:fillRect/>
          </a:stretch>
        </p:blipFill>
        <p:spPr>
          <a:xfrm>
            <a:off x="2231952" y="843558"/>
            <a:ext cx="645119" cy="130265"/>
          </a:xfrm>
          <a:prstGeom prst="rect">
            <a:avLst/>
          </a:prstGeom>
        </p:spPr>
      </p:pic>
      <p:pic>
        <p:nvPicPr>
          <p:cNvPr id="7" name="Picture 6"/>
          <p:cNvPicPr>
            <a:picLocks noChangeAspect="1"/>
          </p:cNvPicPr>
          <p:nvPr/>
        </p:nvPicPr>
        <p:blipFill>
          <a:blip r:embed="rId5"/>
          <a:stretch>
            <a:fillRect/>
          </a:stretch>
        </p:blipFill>
        <p:spPr>
          <a:xfrm>
            <a:off x="4320296" y="1989667"/>
            <a:ext cx="2916000" cy="774063"/>
          </a:xfrm>
          <a:prstGeom prst="rect">
            <a:avLst/>
          </a:prstGeom>
          <a:noFill/>
          <a:ln>
            <a:noFill/>
          </a:ln>
        </p:spPr>
      </p:pic>
      <p:pic>
        <p:nvPicPr>
          <p:cNvPr id="8" name="Picture 7"/>
          <p:cNvPicPr>
            <a:picLocks noChangeAspect="1"/>
          </p:cNvPicPr>
          <p:nvPr/>
        </p:nvPicPr>
        <p:blipFill>
          <a:blip r:embed="rId6"/>
          <a:stretch>
            <a:fillRect/>
          </a:stretch>
        </p:blipFill>
        <p:spPr>
          <a:xfrm>
            <a:off x="7327192" y="2218733"/>
            <a:ext cx="1728000" cy="1073097"/>
          </a:xfrm>
          <a:prstGeom prst="rect">
            <a:avLst/>
          </a:prstGeom>
          <a:noFill/>
          <a:ln>
            <a:noFill/>
          </a:ln>
        </p:spPr>
      </p:pic>
      <p:pic>
        <p:nvPicPr>
          <p:cNvPr id="9" name="Picture 8"/>
          <p:cNvPicPr>
            <a:picLocks noChangeAspect="1"/>
          </p:cNvPicPr>
          <p:nvPr/>
        </p:nvPicPr>
        <p:blipFill>
          <a:blip r:embed="rId7"/>
          <a:stretch>
            <a:fillRect/>
          </a:stretch>
        </p:blipFill>
        <p:spPr>
          <a:xfrm>
            <a:off x="5093171" y="3426695"/>
            <a:ext cx="2143125" cy="1162050"/>
          </a:xfrm>
          <a:prstGeom prst="rect">
            <a:avLst/>
          </a:prstGeom>
          <a:noFill/>
          <a:ln>
            <a:noFill/>
          </a:ln>
        </p:spPr>
      </p:pic>
      <p:sp>
        <p:nvSpPr>
          <p:cNvPr id="16" name="Right Arrow 15"/>
          <p:cNvSpPr/>
          <p:nvPr/>
        </p:nvSpPr>
        <p:spPr>
          <a:xfrm>
            <a:off x="3923928" y="1989667"/>
            <a:ext cx="447057" cy="212645"/>
          </a:xfrm>
          <a:prstGeom prst="rightArrow">
            <a:avLst/>
          </a:prstGeom>
          <a:solidFill>
            <a:schemeClr val="accent1">
              <a:lumMod val="60000"/>
              <a:lumOff val="40000"/>
            </a:schemeClr>
          </a:solidFill>
          <a:ln>
            <a:solidFill>
              <a:schemeClr val="accent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228600" indent="-228600" algn="ctr">
              <a:buBlip>
                <a:blip r:embed="rId8"/>
              </a:buBlip>
            </a:pPr>
            <a:endParaRPr lang="es-ES" dirty="0" err="1" smtClean="0">
              <a:solidFill>
                <a:srgbClr val="FF0000"/>
              </a:solidFill>
            </a:endParaRPr>
          </a:p>
        </p:txBody>
      </p:sp>
      <p:sp>
        <p:nvSpPr>
          <p:cNvPr id="17" name="Right Arrow 16"/>
          <p:cNvSpPr/>
          <p:nvPr/>
        </p:nvSpPr>
        <p:spPr>
          <a:xfrm flipV="1">
            <a:off x="6485896" y="2285599"/>
            <a:ext cx="822408" cy="70127"/>
          </a:xfrm>
          <a:prstGeom prst="rightArrow">
            <a:avLst/>
          </a:prstGeom>
          <a:solidFill>
            <a:schemeClr val="accent1">
              <a:lumMod val="60000"/>
              <a:lumOff val="40000"/>
            </a:schemeClr>
          </a:solidFill>
          <a:ln>
            <a:solidFill>
              <a:schemeClr val="accent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228600" indent="-228600" algn="ctr">
              <a:buBlip>
                <a:blip r:embed="rId8"/>
              </a:buBlip>
            </a:pPr>
            <a:endParaRPr lang="es-ES" dirty="0" err="1" smtClean="0">
              <a:solidFill>
                <a:srgbClr val="FF0000"/>
              </a:solidFill>
            </a:endParaRPr>
          </a:p>
        </p:txBody>
      </p:sp>
      <p:sp>
        <p:nvSpPr>
          <p:cNvPr id="20" name="Rectangle 19"/>
          <p:cNvSpPr/>
          <p:nvPr/>
        </p:nvSpPr>
        <p:spPr>
          <a:xfrm>
            <a:off x="5220072" y="4266702"/>
            <a:ext cx="933062" cy="163025"/>
          </a:xfrm>
          <a:prstGeom prst="rect">
            <a:avLst/>
          </a:prstGeom>
          <a:noFill/>
          <a:ln>
            <a:solidFill>
              <a:srgbClr val="FF000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228600" indent="-228600" algn="ctr">
              <a:buBlip>
                <a:blip r:embed="rId8"/>
              </a:buBlip>
            </a:pPr>
            <a:endParaRPr lang="es-ES" dirty="0" err="1" smtClean="0">
              <a:solidFill>
                <a:sysClr val="windowText" lastClr="000000"/>
              </a:solidFill>
            </a:endParaRPr>
          </a:p>
        </p:txBody>
      </p:sp>
      <p:sp>
        <p:nvSpPr>
          <p:cNvPr id="21" name="Right Arrow 20"/>
          <p:cNvSpPr/>
          <p:nvPr/>
        </p:nvSpPr>
        <p:spPr>
          <a:xfrm rot="5400000">
            <a:off x="5194996" y="3425373"/>
            <a:ext cx="1523722" cy="81404"/>
          </a:xfrm>
          <a:prstGeom prst="rightArrow">
            <a:avLst/>
          </a:prstGeom>
          <a:solidFill>
            <a:schemeClr val="accent1">
              <a:lumMod val="60000"/>
              <a:lumOff val="40000"/>
            </a:schemeClr>
          </a:solidFill>
          <a:ln>
            <a:solidFill>
              <a:schemeClr val="accent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228600" indent="-228600" algn="ctr">
              <a:buBlip>
                <a:blip r:embed="rId8"/>
              </a:buBlip>
            </a:pPr>
            <a:endParaRPr lang="es-ES" dirty="0" err="1" smtClean="0">
              <a:solidFill>
                <a:srgbClr val="FF0000"/>
              </a:solidFill>
            </a:endParaRPr>
          </a:p>
        </p:txBody>
      </p:sp>
      <p:sp>
        <p:nvSpPr>
          <p:cNvPr id="22" name="Rectangle 21"/>
          <p:cNvSpPr/>
          <p:nvPr/>
        </p:nvSpPr>
        <p:spPr>
          <a:xfrm>
            <a:off x="7385457" y="3118504"/>
            <a:ext cx="930959" cy="165072"/>
          </a:xfrm>
          <a:prstGeom prst="rect">
            <a:avLst/>
          </a:prstGeom>
          <a:noFill/>
          <a:ln>
            <a:solidFill>
              <a:srgbClr val="FF000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228600" indent="-228600" algn="ctr">
              <a:buBlip>
                <a:blip r:embed="rId8"/>
              </a:buBlip>
            </a:pPr>
            <a:endParaRPr lang="es-ES" dirty="0" err="1" smtClean="0">
              <a:solidFill>
                <a:sysClr val="windowText" lastClr="000000"/>
              </a:solidFill>
            </a:endParaRPr>
          </a:p>
        </p:txBody>
      </p:sp>
      <p:sp>
        <p:nvSpPr>
          <p:cNvPr id="23" name="Rectangle 22"/>
          <p:cNvSpPr/>
          <p:nvPr/>
        </p:nvSpPr>
        <p:spPr>
          <a:xfrm>
            <a:off x="4771542" y="2355726"/>
            <a:ext cx="880578" cy="432948"/>
          </a:xfrm>
          <a:prstGeom prst="rect">
            <a:avLst/>
          </a:prstGeom>
          <a:noFill/>
          <a:ln>
            <a:solidFill>
              <a:srgbClr val="FF000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228600" indent="-228600" algn="ctr">
              <a:buBlip>
                <a:blip r:embed="rId8"/>
              </a:buBlip>
            </a:pPr>
            <a:endParaRPr lang="es-ES" dirty="0" err="1" smtClean="0">
              <a:solidFill>
                <a:sysClr val="windowText" lastClr="000000"/>
              </a:solidFill>
            </a:endParaRPr>
          </a:p>
        </p:txBody>
      </p:sp>
    </p:spTree>
    <p:extLst>
      <p:ext uri="{BB962C8B-B14F-4D97-AF65-F5344CB8AC3E}">
        <p14:creationId xmlns:p14="http://schemas.microsoft.com/office/powerpoint/2010/main" val="33221550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AOT/Security/Code Permissions</a:t>
            </a:r>
            <a:endParaRPr lang="en-US" dirty="0"/>
          </a:p>
        </p:txBody>
      </p:sp>
      <p:sp>
        <p:nvSpPr>
          <p:cNvPr id="4" name="Slide Number Placeholder 3"/>
          <p:cNvSpPr>
            <a:spLocks noGrp="1"/>
          </p:cNvSpPr>
          <p:nvPr>
            <p:ph type="sldNum" sz="quarter" idx="11"/>
          </p:nvPr>
        </p:nvSpPr>
        <p:spPr/>
        <p:txBody>
          <a:bodyPr/>
          <a:lstStyle/>
          <a:p>
            <a:fld id="{026CCAEB-CB17-44EB-A892-4553F1D666B6}" type="slidenum">
              <a:rPr lang="en-US" smtClean="0"/>
              <a:pPr/>
              <a:t>41</a:t>
            </a:fld>
            <a:endParaRPr lang="en-US" dirty="0"/>
          </a:p>
        </p:txBody>
      </p:sp>
      <p:pic>
        <p:nvPicPr>
          <p:cNvPr id="5" name="Picture 4"/>
          <p:cNvPicPr>
            <a:picLocks noChangeAspect="1"/>
          </p:cNvPicPr>
          <p:nvPr/>
        </p:nvPicPr>
        <p:blipFill>
          <a:blip r:embed="rId3"/>
          <a:stretch>
            <a:fillRect/>
          </a:stretch>
        </p:blipFill>
        <p:spPr>
          <a:xfrm>
            <a:off x="638980" y="3043472"/>
            <a:ext cx="2160000" cy="1616597"/>
          </a:xfrm>
          <a:prstGeom prst="rect">
            <a:avLst/>
          </a:prstGeom>
          <a:noFill/>
          <a:ln>
            <a:noFill/>
          </a:ln>
        </p:spPr>
      </p:pic>
      <p:pic>
        <p:nvPicPr>
          <p:cNvPr id="6" name="Picture 5"/>
          <p:cNvPicPr>
            <a:picLocks noChangeAspect="1"/>
          </p:cNvPicPr>
          <p:nvPr/>
        </p:nvPicPr>
        <p:blipFill>
          <a:blip r:embed="rId4"/>
          <a:stretch>
            <a:fillRect/>
          </a:stretch>
        </p:blipFill>
        <p:spPr>
          <a:xfrm>
            <a:off x="643443" y="2889993"/>
            <a:ext cx="645119" cy="130265"/>
          </a:xfrm>
          <a:prstGeom prst="rect">
            <a:avLst/>
          </a:prstGeom>
        </p:spPr>
      </p:pic>
      <p:pic>
        <p:nvPicPr>
          <p:cNvPr id="14" name="Picture 13"/>
          <p:cNvPicPr>
            <a:picLocks noChangeAspect="1"/>
          </p:cNvPicPr>
          <p:nvPr/>
        </p:nvPicPr>
        <p:blipFill>
          <a:blip r:embed="rId5"/>
          <a:stretch>
            <a:fillRect/>
          </a:stretch>
        </p:blipFill>
        <p:spPr>
          <a:xfrm>
            <a:off x="3059832" y="3147814"/>
            <a:ext cx="3053006" cy="1262197"/>
          </a:xfrm>
          <a:prstGeom prst="rect">
            <a:avLst/>
          </a:prstGeom>
        </p:spPr>
      </p:pic>
      <p:pic>
        <p:nvPicPr>
          <p:cNvPr id="15" name="Picture 14"/>
          <p:cNvPicPr>
            <a:picLocks noChangeAspect="1"/>
          </p:cNvPicPr>
          <p:nvPr/>
        </p:nvPicPr>
        <p:blipFill>
          <a:blip r:embed="rId6"/>
          <a:stretch>
            <a:fillRect/>
          </a:stretch>
        </p:blipFill>
        <p:spPr>
          <a:xfrm>
            <a:off x="6372200" y="3248646"/>
            <a:ext cx="2304000" cy="966712"/>
          </a:xfrm>
          <a:prstGeom prst="rect">
            <a:avLst/>
          </a:prstGeom>
          <a:noFill/>
          <a:ln>
            <a:noFill/>
          </a:ln>
        </p:spPr>
      </p:pic>
      <p:sp>
        <p:nvSpPr>
          <p:cNvPr id="20" name="Right Arrow 19"/>
          <p:cNvSpPr/>
          <p:nvPr/>
        </p:nvSpPr>
        <p:spPr>
          <a:xfrm>
            <a:off x="2771800" y="3290204"/>
            <a:ext cx="511318" cy="162521"/>
          </a:xfrm>
          <a:prstGeom prst="rightArrow">
            <a:avLst/>
          </a:prstGeom>
          <a:solidFill>
            <a:schemeClr val="accent1">
              <a:lumMod val="60000"/>
              <a:lumOff val="40000"/>
            </a:schemeClr>
          </a:solidFill>
          <a:ln>
            <a:solidFill>
              <a:schemeClr val="accent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228600" indent="-228600" algn="ctr">
              <a:buBlip>
                <a:blip r:embed="rId7"/>
              </a:buBlip>
            </a:pPr>
            <a:endParaRPr lang="es-ES" dirty="0" err="1" smtClean="0">
              <a:solidFill>
                <a:srgbClr val="FF0000"/>
              </a:solidFill>
            </a:endParaRPr>
          </a:p>
        </p:txBody>
      </p:sp>
      <p:sp>
        <p:nvSpPr>
          <p:cNvPr id="22" name="Rectangle 21"/>
          <p:cNvSpPr/>
          <p:nvPr/>
        </p:nvSpPr>
        <p:spPr>
          <a:xfrm>
            <a:off x="6300192" y="3808057"/>
            <a:ext cx="1110420" cy="419877"/>
          </a:xfrm>
          <a:prstGeom prst="rect">
            <a:avLst/>
          </a:prstGeom>
          <a:noFill/>
          <a:ln>
            <a:solidFill>
              <a:srgbClr val="FF000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228600" indent="-228600" algn="ctr">
              <a:buBlip>
                <a:blip r:embed="rId7"/>
              </a:buBlip>
            </a:pPr>
            <a:endParaRPr lang="es-ES" dirty="0" err="1" smtClean="0">
              <a:solidFill>
                <a:sysClr val="windowText" lastClr="000000"/>
              </a:solidFill>
            </a:endParaRPr>
          </a:p>
        </p:txBody>
      </p:sp>
      <p:sp>
        <p:nvSpPr>
          <p:cNvPr id="23" name="Right Arrow 22"/>
          <p:cNvSpPr/>
          <p:nvPr/>
        </p:nvSpPr>
        <p:spPr>
          <a:xfrm>
            <a:off x="5868144" y="3273325"/>
            <a:ext cx="511318" cy="162521"/>
          </a:xfrm>
          <a:prstGeom prst="rightArrow">
            <a:avLst/>
          </a:prstGeom>
          <a:solidFill>
            <a:schemeClr val="accent1">
              <a:lumMod val="60000"/>
              <a:lumOff val="40000"/>
            </a:schemeClr>
          </a:solidFill>
          <a:ln>
            <a:solidFill>
              <a:schemeClr val="accent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228600" indent="-228600" algn="ctr">
              <a:buBlip>
                <a:blip r:embed="rId7"/>
              </a:buBlip>
            </a:pPr>
            <a:endParaRPr lang="es-ES" dirty="0" err="1" smtClean="0">
              <a:solidFill>
                <a:srgbClr val="FF0000"/>
              </a:solidFill>
            </a:endParaRPr>
          </a:p>
        </p:txBody>
      </p:sp>
      <p:sp>
        <p:nvSpPr>
          <p:cNvPr id="24" name="Right Arrow 23"/>
          <p:cNvSpPr/>
          <p:nvPr/>
        </p:nvSpPr>
        <p:spPr>
          <a:xfrm rot="5400000">
            <a:off x="6918370" y="3546080"/>
            <a:ext cx="383489" cy="108347"/>
          </a:xfrm>
          <a:prstGeom prst="rightArrow">
            <a:avLst/>
          </a:prstGeom>
          <a:solidFill>
            <a:schemeClr val="accent1">
              <a:lumMod val="60000"/>
              <a:lumOff val="40000"/>
            </a:schemeClr>
          </a:solidFill>
          <a:ln>
            <a:solidFill>
              <a:schemeClr val="accent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228600" indent="-228600" algn="ctr">
              <a:buBlip>
                <a:blip r:embed="rId7"/>
              </a:buBlip>
            </a:pPr>
            <a:endParaRPr lang="es-ES" dirty="0" err="1" smtClean="0">
              <a:solidFill>
                <a:srgbClr val="FF0000"/>
              </a:solidFill>
            </a:endParaRPr>
          </a:p>
        </p:txBody>
      </p:sp>
    </p:spTree>
    <p:extLst>
      <p:ext uri="{BB962C8B-B14F-4D97-AF65-F5344CB8AC3E}">
        <p14:creationId xmlns:p14="http://schemas.microsoft.com/office/powerpoint/2010/main" val="1796948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Duties</a:t>
            </a:r>
            <a:endParaRPr lang="en-US" dirty="0"/>
          </a:p>
        </p:txBody>
      </p:sp>
      <p:sp>
        <p:nvSpPr>
          <p:cNvPr id="4" name="Slide Number Placeholder 3"/>
          <p:cNvSpPr>
            <a:spLocks noGrp="1"/>
          </p:cNvSpPr>
          <p:nvPr>
            <p:ph type="sldNum" sz="quarter" idx="11"/>
          </p:nvPr>
        </p:nvSpPr>
        <p:spPr/>
        <p:txBody>
          <a:bodyPr/>
          <a:lstStyle/>
          <a:p>
            <a:fld id="{026CCAEB-CB17-44EB-A892-4553F1D666B6}" type="slidenum">
              <a:rPr lang="en-US" smtClean="0"/>
              <a:pPr/>
              <a:t>42</a:t>
            </a:fld>
            <a:endParaRPr lang="en-US" dirty="0"/>
          </a:p>
        </p:txBody>
      </p:sp>
      <p:sp>
        <p:nvSpPr>
          <p:cNvPr id="9" name="Content Placeholder 8"/>
          <p:cNvSpPr>
            <a:spLocks noGrp="1"/>
          </p:cNvSpPr>
          <p:nvPr>
            <p:ph sz="quarter" idx="13"/>
          </p:nvPr>
        </p:nvSpPr>
        <p:spPr/>
        <p:txBody>
          <a:bodyPr>
            <a:normAutofit/>
          </a:bodyPr>
          <a:lstStyle/>
          <a:p>
            <a:r>
              <a:rPr lang="en-US" dirty="0">
                <a:latin typeface="Segoe UI" pitchFamily="34" charset="0"/>
                <a:ea typeface="Segoe UI" pitchFamily="34" charset="0"/>
                <a:cs typeface="Segoe UI" pitchFamily="34" charset="0"/>
              </a:rPr>
              <a:t>Business Processes </a:t>
            </a:r>
            <a:r>
              <a:rPr lang="en-US" dirty="0">
                <a:latin typeface="Segoe UI" pitchFamily="34" charset="0"/>
                <a:ea typeface="Segoe UI" pitchFamily="34" charset="0"/>
                <a:cs typeface="Segoe UI" pitchFamily="34" charset="0"/>
                <a:sym typeface="Wingdings" panose="05000000000000000000" pitchFamily="2" charset="2"/>
              </a:rPr>
              <a:t> Duties  Security Roles</a:t>
            </a:r>
            <a:r>
              <a:rPr lang="en-US" dirty="0" smtClean="0">
                <a:latin typeface="Segoe UI" pitchFamily="34" charset="0"/>
                <a:ea typeface="Segoe UI" pitchFamily="34" charset="0"/>
                <a:cs typeface="Segoe UI" pitchFamily="34" charset="0"/>
                <a:sym typeface="Wingdings" panose="05000000000000000000" pitchFamily="2" charset="2"/>
              </a:rPr>
              <a:t>.</a:t>
            </a:r>
            <a:endParaRPr lang="en-US" dirty="0">
              <a:latin typeface="Segoe UI" pitchFamily="34" charset="0"/>
              <a:ea typeface="Segoe UI" pitchFamily="34" charset="0"/>
              <a:cs typeface="Segoe UI" pitchFamily="34" charset="0"/>
            </a:endParaRPr>
          </a:p>
          <a:p>
            <a:r>
              <a:rPr lang="en-US" dirty="0">
                <a:latin typeface="Segoe UI" pitchFamily="34" charset="0"/>
                <a:ea typeface="Segoe UI" pitchFamily="34" charset="0"/>
                <a:cs typeface="Segoe UI" pitchFamily="34" charset="0"/>
              </a:rPr>
              <a:t>Duty A -&gt; Security Role 1.</a:t>
            </a:r>
          </a:p>
          <a:p>
            <a:r>
              <a:rPr lang="en-US" dirty="0">
                <a:latin typeface="Segoe UI" pitchFamily="34" charset="0"/>
                <a:ea typeface="Segoe UI" pitchFamily="34" charset="0"/>
                <a:cs typeface="Segoe UI" pitchFamily="34" charset="0"/>
              </a:rPr>
              <a:t>Duty A -&gt; Security Role 2</a:t>
            </a:r>
            <a:r>
              <a:rPr lang="en-US" dirty="0" smtClean="0">
                <a:latin typeface="Segoe UI" pitchFamily="34" charset="0"/>
                <a:ea typeface="Segoe UI" pitchFamily="34" charset="0"/>
                <a:cs typeface="Segoe UI" pitchFamily="34" charset="0"/>
              </a:rPr>
              <a:t>.</a:t>
            </a:r>
            <a:endParaRPr lang="en-US" dirty="0">
              <a:latin typeface="Segoe UI" pitchFamily="34" charset="0"/>
              <a:ea typeface="Segoe UI" pitchFamily="34" charset="0"/>
              <a:cs typeface="Segoe UI" pitchFamily="34" charset="0"/>
            </a:endParaRPr>
          </a:p>
          <a:p>
            <a:r>
              <a:rPr lang="en-US" dirty="0">
                <a:latin typeface="Segoe UI" pitchFamily="34" charset="0"/>
                <a:ea typeface="Segoe UI" pitchFamily="34" charset="0"/>
                <a:cs typeface="Segoe UI" pitchFamily="34" charset="0"/>
              </a:rPr>
              <a:t>Business Process X Includes Duty A and Duty B:</a:t>
            </a:r>
          </a:p>
          <a:p>
            <a:r>
              <a:rPr lang="en-US" dirty="0">
                <a:latin typeface="Segoe UI" pitchFamily="34" charset="0"/>
                <a:ea typeface="Segoe UI" pitchFamily="34" charset="0"/>
                <a:cs typeface="Segoe UI" pitchFamily="34" charset="0"/>
              </a:rPr>
              <a:t>Duty A -&gt; Security Role 1.</a:t>
            </a:r>
          </a:p>
          <a:p>
            <a:r>
              <a:rPr lang="en-US" dirty="0">
                <a:latin typeface="Segoe UI" pitchFamily="34" charset="0"/>
                <a:ea typeface="Segoe UI" pitchFamily="34" charset="0"/>
                <a:cs typeface="Segoe UI" pitchFamily="34" charset="0"/>
              </a:rPr>
              <a:t>Duty B -&gt; Security Role 2.</a:t>
            </a:r>
          </a:p>
          <a:p>
            <a:pPr lvl="1"/>
            <a:r>
              <a:rPr lang="en-US" i="1" dirty="0">
                <a:latin typeface="Segoe UI" pitchFamily="34" charset="0"/>
                <a:ea typeface="Segoe UI" pitchFamily="34" charset="0"/>
                <a:cs typeface="Segoe UI" pitchFamily="34" charset="0"/>
              </a:rPr>
              <a:t>These duties are said to be </a:t>
            </a:r>
            <a:r>
              <a:rPr lang="en-US" b="1" i="1" dirty="0">
                <a:latin typeface="Segoe UI" pitchFamily="34" charset="0"/>
                <a:ea typeface="Segoe UI" pitchFamily="34" charset="0"/>
                <a:cs typeface="Segoe UI" pitchFamily="34" charset="0"/>
              </a:rPr>
              <a:t>segregated</a:t>
            </a:r>
            <a:r>
              <a:rPr lang="en-US" i="1" dirty="0">
                <a:latin typeface="Segoe UI" pitchFamily="34" charset="0"/>
                <a:ea typeface="Segoe UI" pitchFamily="34" charset="0"/>
                <a:cs typeface="Segoe UI" pitchFamily="34" charset="0"/>
              </a:rPr>
              <a:t>. Used to</a:t>
            </a:r>
            <a:r>
              <a:rPr lang="en-US" i="1" dirty="0"/>
              <a:t> comply with regulatory requirements. (SOX), (IFRS) and FDA).</a:t>
            </a:r>
          </a:p>
          <a:p>
            <a:pPr lvl="1"/>
            <a:r>
              <a:rPr lang="en-US" i="1" dirty="0"/>
              <a:t>It helps reduce the risk of fraud, and helps to detect errors or irregularities</a:t>
            </a:r>
            <a:r>
              <a:rPr lang="en-US" i="1" dirty="0" smtClean="0"/>
              <a:t>.</a:t>
            </a:r>
            <a:endParaRPr lang="en-US" dirty="0">
              <a:latin typeface="Segoe UI" pitchFamily="34" charset="0"/>
              <a:ea typeface="Segoe UI" pitchFamily="34" charset="0"/>
              <a:cs typeface="Segoe UI" pitchFamily="34" charset="0"/>
            </a:endParaRPr>
          </a:p>
          <a:p>
            <a:r>
              <a:rPr lang="en-US" dirty="0">
                <a:latin typeface="Segoe UI" pitchFamily="34" charset="0"/>
                <a:ea typeface="Segoe UI" pitchFamily="34" charset="0"/>
                <a:cs typeface="Segoe UI" pitchFamily="34" charset="0"/>
              </a:rPr>
              <a:t>700+ default duties are provided out of the box. </a:t>
            </a:r>
          </a:p>
          <a:p>
            <a:pPr lvl="1"/>
            <a:r>
              <a:rPr lang="en-US" dirty="0">
                <a:latin typeface="Segoe UI" pitchFamily="34" charset="0"/>
                <a:ea typeface="Segoe UI" pitchFamily="34" charset="0"/>
                <a:cs typeface="Segoe UI" pitchFamily="34" charset="0"/>
              </a:rPr>
              <a:t>Modify the privileges that are associated with a duty, or create new duties</a:t>
            </a:r>
            <a:r>
              <a:rPr lang="en-US" dirty="0" smtClean="0">
                <a:latin typeface="Segoe UI" pitchFamily="34" charset="0"/>
                <a:ea typeface="Segoe UI" pitchFamily="34" charset="0"/>
                <a:cs typeface="Segoe UI" pitchFamily="34" charset="0"/>
              </a:rPr>
              <a:t>.</a:t>
            </a:r>
            <a:endParaRPr lang="es-ES" dirty="0"/>
          </a:p>
        </p:txBody>
      </p:sp>
    </p:spTree>
    <p:extLst>
      <p:ext uri="{BB962C8B-B14F-4D97-AF65-F5344CB8AC3E}">
        <p14:creationId xmlns:p14="http://schemas.microsoft.com/office/powerpoint/2010/main" val="991822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Notes Continued</a:t>
            </a:r>
            <a:endParaRPr lang="en-US" dirty="0"/>
          </a:p>
        </p:txBody>
      </p:sp>
      <p:sp>
        <p:nvSpPr>
          <p:cNvPr id="3" name="Slide Number Placeholder 2"/>
          <p:cNvSpPr>
            <a:spLocks noGrp="1"/>
          </p:cNvSpPr>
          <p:nvPr>
            <p:ph type="sldNum" sz="quarter" idx="11"/>
          </p:nvPr>
        </p:nvSpPr>
        <p:spPr/>
        <p:txBody>
          <a:bodyPr/>
          <a:lstStyle/>
          <a:p>
            <a:fld id="{74A398B2-5A34-1A4A-811E-F4027282568C}" type="slidenum">
              <a:rPr lang="en-US" smtClean="0"/>
              <a:pPr/>
              <a:t>43</a:t>
            </a:fld>
            <a:endParaRPr lang="en-US"/>
          </a:p>
        </p:txBody>
      </p:sp>
      <p:sp>
        <p:nvSpPr>
          <p:cNvPr id="6" name="Content Placeholder 5"/>
          <p:cNvSpPr>
            <a:spLocks noGrp="1"/>
          </p:cNvSpPr>
          <p:nvPr>
            <p:ph sz="quarter" idx="13"/>
          </p:nvPr>
        </p:nvSpPr>
        <p:spPr/>
        <p:txBody>
          <a:bodyPr/>
          <a:lstStyle/>
          <a:p>
            <a:endParaRPr lang="en-US"/>
          </a:p>
        </p:txBody>
      </p:sp>
    </p:spTree>
    <p:extLst>
      <p:ext uri="{BB962C8B-B14F-4D97-AF65-F5344CB8AC3E}">
        <p14:creationId xmlns:p14="http://schemas.microsoft.com/office/powerpoint/2010/main" val="33401499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AOT/Security/Duties</a:t>
            </a:r>
            <a:endParaRPr lang="en-US" dirty="0"/>
          </a:p>
        </p:txBody>
      </p:sp>
      <p:sp>
        <p:nvSpPr>
          <p:cNvPr id="4" name="Slide Number Placeholder 3"/>
          <p:cNvSpPr>
            <a:spLocks noGrp="1"/>
          </p:cNvSpPr>
          <p:nvPr>
            <p:ph type="sldNum" sz="quarter" idx="11"/>
          </p:nvPr>
        </p:nvSpPr>
        <p:spPr/>
        <p:txBody>
          <a:bodyPr/>
          <a:lstStyle/>
          <a:p>
            <a:fld id="{026CCAEB-CB17-44EB-A892-4553F1D666B6}" type="slidenum">
              <a:rPr lang="en-US" smtClean="0">
                <a:solidFill>
                  <a:prstClr val="white"/>
                </a:solidFill>
              </a:rPr>
              <a:pPr/>
              <a:t>44</a:t>
            </a:fld>
            <a:endParaRPr lang="en-US" dirty="0">
              <a:solidFill>
                <a:prstClr val="white"/>
              </a:solidFill>
            </a:endParaRPr>
          </a:p>
        </p:txBody>
      </p:sp>
      <p:pic>
        <p:nvPicPr>
          <p:cNvPr id="5" name="Picture 4"/>
          <p:cNvPicPr>
            <a:picLocks noChangeAspect="1"/>
          </p:cNvPicPr>
          <p:nvPr/>
        </p:nvPicPr>
        <p:blipFill>
          <a:blip r:embed="rId3"/>
          <a:stretch>
            <a:fillRect/>
          </a:stretch>
        </p:blipFill>
        <p:spPr>
          <a:xfrm>
            <a:off x="390419" y="3075806"/>
            <a:ext cx="2309373" cy="1296299"/>
          </a:xfrm>
          <a:prstGeom prst="rect">
            <a:avLst/>
          </a:prstGeom>
        </p:spPr>
      </p:pic>
      <p:pic>
        <p:nvPicPr>
          <p:cNvPr id="6" name="Picture 5"/>
          <p:cNvPicPr>
            <a:picLocks noChangeAspect="1"/>
          </p:cNvPicPr>
          <p:nvPr/>
        </p:nvPicPr>
        <p:blipFill>
          <a:blip r:embed="rId4"/>
          <a:stretch>
            <a:fillRect/>
          </a:stretch>
        </p:blipFill>
        <p:spPr>
          <a:xfrm>
            <a:off x="390419" y="2931789"/>
            <a:ext cx="645119" cy="130265"/>
          </a:xfrm>
          <a:prstGeom prst="rect">
            <a:avLst/>
          </a:prstGeom>
        </p:spPr>
      </p:pic>
      <p:pic>
        <p:nvPicPr>
          <p:cNvPr id="18" name="Picture 17"/>
          <p:cNvPicPr>
            <a:picLocks noChangeAspect="1"/>
          </p:cNvPicPr>
          <p:nvPr/>
        </p:nvPicPr>
        <p:blipFill>
          <a:blip r:embed="rId5"/>
          <a:stretch>
            <a:fillRect/>
          </a:stretch>
        </p:blipFill>
        <p:spPr>
          <a:xfrm>
            <a:off x="2880464" y="3341131"/>
            <a:ext cx="5868000" cy="1390859"/>
          </a:xfrm>
          <a:prstGeom prst="rect">
            <a:avLst/>
          </a:prstGeom>
          <a:noFill/>
          <a:ln>
            <a:noFill/>
          </a:ln>
        </p:spPr>
      </p:pic>
      <p:sp>
        <p:nvSpPr>
          <p:cNvPr id="16" name="Right Arrow 15"/>
          <p:cNvSpPr/>
          <p:nvPr/>
        </p:nvSpPr>
        <p:spPr>
          <a:xfrm>
            <a:off x="1940057" y="3651387"/>
            <a:ext cx="975759" cy="216507"/>
          </a:xfrm>
          <a:prstGeom prst="rightArrow">
            <a:avLst/>
          </a:prstGeom>
          <a:solidFill>
            <a:schemeClr val="accent1">
              <a:lumMod val="60000"/>
              <a:lumOff val="40000"/>
            </a:schemeClr>
          </a:solidFill>
          <a:ln>
            <a:solidFill>
              <a:schemeClr val="accent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228600" indent="-228600" algn="ctr">
              <a:buBlip>
                <a:blip r:embed="rId6"/>
              </a:buBlip>
            </a:pPr>
            <a:endParaRPr lang="es-ES" dirty="0" err="1" smtClean="0">
              <a:solidFill>
                <a:srgbClr val="FF0000"/>
              </a:solidFill>
            </a:endParaRPr>
          </a:p>
        </p:txBody>
      </p:sp>
      <p:sp>
        <p:nvSpPr>
          <p:cNvPr id="17" name="Rectangle 16"/>
          <p:cNvSpPr/>
          <p:nvPr/>
        </p:nvSpPr>
        <p:spPr>
          <a:xfrm>
            <a:off x="6444208" y="3945474"/>
            <a:ext cx="1059193" cy="372963"/>
          </a:xfrm>
          <a:prstGeom prst="rect">
            <a:avLst/>
          </a:prstGeom>
          <a:noFill/>
          <a:ln>
            <a:solidFill>
              <a:srgbClr val="FF000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228600" indent="-228600" algn="ctr">
              <a:buBlip>
                <a:blip r:embed="rId6"/>
              </a:buBlip>
            </a:pPr>
            <a:endParaRPr lang="es-ES" dirty="0" err="1" smtClean="0">
              <a:solidFill>
                <a:sysClr val="windowText" lastClr="000000"/>
              </a:solidFill>
            </a:endParaRPr>
          </a:p>
        </p:txBody>
      </p:sp>
      <p:sp>
        <p:nvSpPr>
          <p:cNvPr id="20" name="Right Arrow 19"/>
          <p:cNvSpPr/>
          <p:nvPr/>
        </p:nvSpPr>
        <p:spPr>
          <a:xfrm rot="19276390" flipV="1">
            <a:off x="5233884" y="3931142"/>
            <a:ext cx="1355908" cy="95753"/>
          </a:xfrm>
          <a:prstGeom prst="rightArrow">
            <a:avLst/>
          </a:prstGeom>
          <a:solidFill>
            <a:schemeClr val="accent1">
              <a:lumMod val="60000"/>
              <a:lumOff val="40000"/>
            </a:schemeClr>
          </a:solidFill>
          <a:ln>
            <a:solidFill>
              <a:schemeClr val="accent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228600" indent="-228600" algn="ctr">
              <a:buBlip>
                <a:blip r:embed="rId6"/>
              </a:buBlip>
            </a:pPr>
            <a:endParaRPr lang="es-ES" dirty="0" err="1" smtClean="0">
              <a:solidFill>
                <a:srgbClr val="FF0000"/>
              </a:solidFill>
            </a:endParaRPr>
          </a:p>
        </p:txBody>
      </p:sp>
      <p:sp>
        <p:nvSpPr>
          <p:cNvPr id="21" name="Rectangle 20"/>
          <p:cNvSpPr/>
          <p:nvPr/>
        </p:nvSpPr>
        <p:spPr>
          <a:xfrm>
            <a:off x="3275856" y="4155412"/>
            <a:ext cx="1129005" cy="163025"/>
          </a:xfrm>
          <a:prstGeom prst="rect">
            <a:avLst/>
          </a:prstGeom>
          <a:noFill/>
          <a:ln>
            <a:solidFill>
              <a:srgbClr val="FF000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228600" indent="-228600" algn="ctr">
              <a:buBlip>
                <a:blip r:embed="rId6"/>
              </a:buBlip>
            </a:pPr>
            <a:endParaRPr lang="es-ES" dirty="0" err="1" smtClean="0">
              <a:solidFill>
                <a:sysClr val="windowText" lastClr="000000"/>
              </a:solidFill>
            </a:endParaRPr>
          </a:p>
        </p:txBody>
      </p:sp>
    </p:spTree>
    <p:extLst>
      <p:ext uri="{BB962C8B-B14F-4D97-AF65-F5344CB8AC3E}">
        <p14:creationId xmlns:p14="http://schemas.microsoft.com/office/powerpoint/2010/main" val="39899298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Privileges</a:t>
            </a:r>
            <a:endParaRPr lang="es-ES" dirty="0"/>
          </a:p>
        </p:txBody>
      </p:sp>
      <p:sp>
        <p:nvSpPr>
          <p:cNvPr id="4" name="Slide Number Placeholder 3"/>
          <p:cNvSpPr>
            <a:spLocks noGrp="1"/>
          </p:cNvSpPr>
          <p:nvPr>
            <p:ph type="sldNum" sz="quarter" idx="11"/>
          </p:nvPr>
        </p:nvSpPr>
        <p:spPr/>
        <p:txBody>
          <a:bodyPr/>
          <a:lstStyle/>
          <a:p>
            <a:fld id="{026CCAEB-CB17-44EB-A892-4553F1D666B6}" type="slidenum">
              <a:rPr lang="en-US" smtClean="0"/>
              <a:pPr/>
              <a:t>45</a:t>
            </a:fld>
            <a:endParaRPr lang="en-US" dirty="0"/>
          </a:p>
        </p:txBody>
      </p:sp>
      <p:sp>
        <p:nvSpPr>
          <p:cNvPr id="9" name="Content Placeholder 8"/>
          <p:cNvSpPr>
            <a:spLocks noGrp="1"/>
          </p:cNvSpPr>
          <p:nvPr>
            <p:ph sz="quarter" idx="13"/>
          </p:nvPr>
        </p:nvSpPr>
        <p:spPr/>
        <p:txBody>
          <a:bodyPr/>
          <a:lstStyle/>
          <a:p>
            <a:r>
              <a:rPr lang="en-US" dirty="0" smtClean="0"/>
              <a:t>Specifies the level of access that is required to perform a job, solve a problem, or complete an assignment.</a:t>
            </a:r>
          </a:p>
          <a:p>
            <a:r>
              <a:rPr lang="en-US" dirty="0" smtClean="0"/>
              <a:t>A privilege contains:</a:t>
            </a:r>
          </a:p>
          <a:p>
            <a:pPr lvl="1"/>
            <a:r>
              <a:rPr lang="en-US" dirty="0" smtClean="0"/>
              <a:t>Permissions to individual application objects:</a:t>
            </a:r>
          </a:p>
          <a:p>
            <a:pPr lvl="2"/>
            <a:r>
              <a:rPr lang="en-US" dirty="0" smtClean="0"/>
              <a:t>User interface elements </a:t>
            </a:r>
            <a:r>
              <a:rPr lang="en-US" dirty="0" smtClean="0">
                <a:sym typeface="Wingdings" panose="05000000000000000000" pitchFamily="2" charset="2"/>
              </a:rPr>
              <a:t>&gt; Entry Points &gt; Access Level.</a:t>
            </a:r>
            <a:endParaRPr lang="en-US" dirty="0" smtClean="0"/>
          </a:p>
          <a:p>
            <a:pPr lvl="2"/>
            <a:r>
              <a:rPr lang="en-US" dirty="0" smtClean="0"/>
              <a:t>Tables and forms </a:t>
            </a:r>
            <a:r>
              <a:rPr lang="en-US" dirty="0" smtClean="0">
                <a:sym typeface="Wingdings" panose="05000000000000000000" pitchFamily="2" charset="2"/>
              </a:rPr>
              <a:t>&gt; Permissions</a:t>
            </a:r>
            <a:endParaRPr lang="en-US" dirty="0" smtClean="0"/>
          </a:p>
          <a:p>
            <a:r>
              <a:rPr lang="en-US" dirty="0" smtClean="0"/>
              <a:t>By default, 6000+ privileges are provided.</a:t>
            </a:r>
          </a:p>
          <a:p>
            <a:pPr lvl="1"/>
            <a:r>
              <a:rPr lang="en-US" dirty="0" smtClean="0"/>
              <a:t>Assign only duties to roles. </a:t>
            </a:r>
            <a:r>
              <a:rPr lang="en-US" dirty="0" smtClean="0">
                <a:sym typeface="Wingdings" panose="05000000000000000000" pitchFamily="2" charset="2"/>
              </a:rPr>
              <a:t>They are easier to maintain.</a:t>
            </a:r>
          </a:p>
          <a:p>
            <a:r>
              <a:rPr lang="en-US" dirty="0" smtClean="0"/>
              <a:t>Modify or create the permissions that are associated with a privilege.</a:t>
            </a:r>
          </a:p>
        </p:txBody>
      </p:sp>
    </p:spTree>
    <p:extLst>
      <p:ext uri="{BB962C8B-B14F-4D97-AF65-F5344CB8AC3E}">
        <p14:creationId xmlns:p14="http://schemas.microsoft.com/office/powerpoint/2010/main" val="27519402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AOT/Security /Privileges</a:t>
            </a:r>
            <a:endParaRPr lang="en-US" dirty="0"/>
          </a:p>
        </p:txBody>
      </p:sp>
      <p:sp>
        <p:nvSpPr>
          <p:cNvPr id="4" name="Slide Number Placeholder 3"/>
          <p:cNvSpPr>
            <a:spLocks noGrp="1"/>
          </p:cNvSpPr>
          <p:nvPr>
            <p:ph type="sldNum" sz="quarter" idx="11"/>
          </p:nvPr>
        </p:nvSpPr>
        <p:spPr/>
        <p:txBody>
          <a:bodyPr/>
          <a:lstStyle/>
          <a:p>
            <a:fld id="{026CCAEB-CB17-44EB-A892-4553F1D666B6}" type="slidenum">
              <a:rPr lang="en-US" smtClean="0"/>
              <a:pPr/>
              <a:t>46</a:t>
            </a:fld>
            <a:endParaRPr lang="en-US" dirty="0"/>
          </a:p>
        </p:txBody>
      </p:sp>
      <p:pic>
        <p:nvPicPr>
          <p:cNvPr id="5" name="Picture 4"/>
          <p:cNvPicPr>
            <a:picLocks noChangeAspect="1"/>
          </p:cNvPicPr>
          <p:nvPr/>
        </p:nvPicPr>
        <p:blipFill>
          <a:blip r:embed="rId3"/>
          <a:stretch>
            <a:fillRect/>
          </a:stretch>
        </p:blipFill>
        <p:spPr>
          <a:xfrm>
            <a:off x="2051720" y="1203598"/>
            <a:ext cx="1836000" cy="1374110"/>
          </a:xfrm>
          <a:prstGeom prst="rect">
            <a:avLst/>
          </a:prstGeom>
          <a:noFill/>
          <a:ln>
            <a:noFill/>
          </a:ln>
        </p:spPr>
      </p:pic>
      <p:pic>
        <p:nvPicPr>
          <p:cNvPr id="6" name="Picture 5"/>
          <p:cNvPicPr>
            <a:picLocks noChangeAspect="1"/>
          </p:cNvPicPr>
          <p:nvPr/>
        </p:nvPicPr>
        <p:blipFill>
          <a:blip r:embed="rId4"/>
          <a:stretch>
            <a:fillRect/>
          </a:stretch>
        </p:blipFill>
        <p:spPr>
          <a:xfrm>
            <a:off x="2051720" y="1027024"/>
            <a:ext cx="495300" cy="133350"/>
          </a:xfrm>
          <a:prstGeom prst="rect">
            <a:avLst/>
          </a:prstGeom>
          <a:noFill/>
          <a:ln>
            <a:noFill/>
          </a:ln>
        </p:spPr>
      </p:pic>
      <p:pic>
        <p:nvPicPr>
          <p:cNvPr id="13" name="Picture 12"/>
          <p:cNvPicPr>
            <a:picLocks noChangeAspect="1"/>
          </p:cNvPicPr>
          <p:nvPr/>
        </p:nvPicPr>
        <p:blipFill>
          <a:blip r:embed="rId5"/>
          <a:stretch>
            <a:fillRect/>
          </a:stretch>
        </p:blipFill>
        <p:spPr>
          <a:xfrm>
            <a:off x="4212216" y="1635646"/>
            <a:ext cx="2304000" cy="2143416"/>
          </a:xfrm>
          <a:prstGeom prst="rect">
            <a:avLst/>
          </a:prstGeom>
          <a:noFill/>
          <a:ln>
            <a:noFill/>
          </a:ln>
        </p:spPr>
      </p:pic>
      <p:pic>
        <p:nvPicPr>
          <p:cNvPr id="11" name="Picture 10"/>
          <p:cNvPicPr>
            <a:picLocks noChangeAspect="1"/>
          </p:cNvPicPr>
          <p:nvPr/>
        </p:nvPicPr>
        <p:blipFill>
          <a:blip r:embed="rId6"/>
          <a:stretch>
            <a:fillRect/>
          </a:stretch>
        </p:blipFill>
        <p:spPr>
          <a:xfrm>
            <a:off x="6781800" y="3015742"/>
            <a:ext cx="2232000" cy="1644240"/>
          </a:xfrm>
          <a:prstGeom prst="rect">
            <a:avLst/>
          </a:prstGeom>
          <a:noFill/>
          <a:ln>
            <a:noFill/>
          </a:ln>
        </p:spPr>
      </p:pic>
      <p:sp>
        <p:nvSpPr>
          <p:cNvPr id="16" name="Right Arrow 15"/>
          <p:cNvSpPr/>
          <p:nvPr/>
        </p:nvSpPr>
        <p:spPr>
          <a:xfrm>
            <a:off x="3406732" y="1616222"/>
            <a:ext cx="805228" cy="153456"/>
          </a:xfrm>
          <a:prstGeom prst="rightArrow">
            <a:avLst/>
          </a:prstGeom>
          <a:solidFill>
            <a:schemeClr val="accent1">
              <a:lumMod val="60000"/>
              <a:lumOff val="40000"/>
            </a:schemeClr>
          </a:solidFill>
          <a:ln>
            <a:solidFill>
              <a:schemeClr val="accent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228600" indent="-228600" algn="ctr">
              <a:buBlip>
                <a:blip r:embed="rId7"/>
              </a:buBlip>
            </a:pPr>
            <a:endParaRPr lang="es-ES" dirty="0" err="1" smtClean="0">
              <a:solidFill>
                <a:srgbClr val="FF0000"/>
              </a:solidFill>
            </a:endParaRPr>
          </a:p>
        </p:txBody>
      </p:sp>
      <p:sp>
        <p:nvSpPr>
          <p:cNvPr id="17" name="Right Arrow 16"/>
          <p:cNvSpPr/>
          <p:nvPr/>
        </p:nvSpPr>
        <p:spPr>
          <a:xfrm>
            <a:off x="5454583" y="3032692"/>
            <a:ext cx="1272890" cy="164666"/>
          </a:xfrm>
          <a:prstGeom prst="rightArrow">
            <a:avLst/>
          </a:prstGeom>
          <a:solidFill>
            <a:schemeClr val="accent1">
              <a:lumMod val="60000"/>
              <a:lumOff val="40000"/>
            </a:schemeClr>
          </a:solidFill>
          <a:ln>
            <a:solidFill>
              <a:schemeClr val="accent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228600" indent="-228600" algn="ctr">
              <a:buBlip>
                <a:blip r:embed="rId7"/>
              </a:buBlip>
            </a:pPr>
            <a:endParaRPr lang="es-ES" dirty="0" err="1" smtClean="0">
              <a:solidFill>
                <a:srgbClr val="FF0000"/>
              </a:solidFill>
            </a:endParaRPr>
          </a:p>
        </p:txBody>
      </p:sp>
      <p:sp>
        <p:nvSpPr>
          <p:cNvPr id="21" name="Rectangle 20"/>
          <p:cNvSpPr/>
          <p:nvPr/>
        </p:nvSpPr>
        <p:spPr>
          <a:xfrm>
            <a:off x="6827371" y="3435846"/>
            <a:ext cx="1129005" cy="419877"/>
          </a:xfrm>
          <a:prstGeom prst="rect">
            <a:avLst/>
          </a:prstGeom>
          <a:noFill/>
          <a:ln>
            <a:solidFill>
              <a:srgbClr val="FF000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228600" indent="-228600" algn="ctr">
              <a:buBlip>
                <a:blip r:embed="rId7"/>
              </a:buBlip>
            </a:pPr>
            <a:endParaRPr lang="es-ES" dirty="0" err="1" smtClean="0">
              <a:solidFill>
                <a:sysClr val="windowText" lastClr="000000"/>
              </a:solidFill>
            </a:endParaRPr>
          </a:p>
        </p:txBody>
      </p:sp>
      <p:sp>
        <p:nvSpPr>
          <p:cNvPr id="22" name="Right Arrow 21"/>
          <p:cNvSpPr/>
          <p:nvPr/>
        </p:nvSpPr>
        <p:spPr>
          <a:xfrm rot="5400000">
            <a:off x="7252961" y="3320234"/>
            <a:ext cx="421838" cy="119182"/>
          </a:xfrm>
          <a:prstGeom prst="rightArrow">
            <a:avLst/>
          </a:prstGeom>
          <a:solidFill>
            <a:schemeClr val="accent1">
              <a:lumMod val="60000"/>
              <a:lumOff val="40000"/>
            </a:schemeClr>
          </a:solidFill>
          <a:ln>
            <a:solidFill>
              <a:schemeClr val="accent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228600" indent="-228600" algn="ctr">
              <a:buBlip>
                <a:blip r:embed="rId7"/>
              </a:buBlip>
            </a:pPr>
            <a:endParaRPr lang="es-ES" dirty="0" err="1" smtClean="0">
              <a:solidFill>
                <a:srgbClr val="FF0000"/>
              </a:solidFill>
            </a:endParaRPr>
          </a:p>
        </p:txBody>
      </p:sp>
      <p:pic>
        <p:nvPicPr>
          <p:cNvPr id="7" name="Picture 6"/>
          <p:cNvPicPr>
            <a:picLocks noChangeAspect="1"/>
          </p:cNvPicPr>
          <p:nvPr/>
        </p:nvPicPr>
        <p:blipFill>
          <a:blip r:embed="rId8"/>
          <a:stretch>
            <a:fillRect/>
          </a:stretch>
        </p:blipFill>
        <p:spPr>
          <a:xfrm>
            <a:off x="2160168" y="3859881"/>
            <a:ext cx="3924000" cy="1073610"/>
          </a:xfrm>
          <a:prstGeom prst="rect">
            <a:avLst/>
          </a:prstGeom>
          <a:noFill/>
          <a:ln>
            <a:noFill/>
          </a:ln>
        </p:spPr>
      </p:pic>
    </p:spTree>
    <p:extLst>
      <p:ext uri="{BB962C8B-B14F-4D97-AF65-F5344CB8AC3E}">
        <p14:creationId xmlns:p14="http://schemas.microsoft.com/office/powerpoint/2010/main" val="28055749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Permissions and Entry Points</a:t>
            </a:r>
            <a:endParaRPr lang="es-ES" dirty="0"/>
          </a:p>
        </p:txBody>
      </p:sp>
      <p:sp>
        <p:nvSpPr>
          <p:cNvPr id="4" name="Slide Number Placeholder 3"/>
          <p:cNvSpPr>
            <a:spLocks noGrp="1"/>
          </p:cNvSpPr>
          <p:nvPr>
            <p:ph type="sldNum" sz="quarter" idx="11"/>
          </p:nvPr>
        </p:nvSpPr>
        <p:spPr/>
        <p:txBody>
          <a:bodyPr/>
          <a:lstStyle/>
          <a:p>
            <a:fld id="{026CCAEB-CB17-44EB-A892-4553F1D666B6}" type="slidenum">
              <a:rPr lang="en-US" smtClean="0"/>
              <a:pPr/>
              <a:t>47</a:t>
            </a:fld>
            <a:endParaRPr lang="en-US" dirty="0"/>
          </a:p>
        </p:txBody>
      </p:sp>
      <p:sp>
        <p:nvSpPr>
          <p:cNvPr id="9" name="Content Placeholder 8"/>
          <p:cNvSpPr>
            <a:spLocks noGrp="1"/>
          </p:cNvSpPr>
          <p:nvPr>
            <p:ph sz="quarter" idx="13"/>
          </p:nvPr>
        </p:nvSpPr>
        <p:spPr/>
        <p:txBody>
          <a:bodyPr>
            <a:normAutofit/>
          </a:bodyPr>
          <a:lstStyle/>
          <a:p>
            <a:r>
              <a:rPr lang="en-US" dirty="0" smtClean="0"/>
              <a:t>Each function in Microsoft Dynamics AX is accessed through an </a:t>
            </a:r>
            <a:r>
              <a:rPr lang="en-US" b="1" dirty="0" smtClean="0"/>
              <a:t>entry point</a:t>
            </a:r>
            <a:r>
              <a:rPr lang="en-US" dirty="0" smtClean="0"/>
              <a:t>.</a:t>
            </a:r>
          </a:p>
          <a:p>
            <a:pPr lvl="1"/>
            <a:r>
              <a:rPr lang="en-US" dirty="0" smtClean="0"/>
              <a:t>Menu items</a:t>
            </a:r>
          </a:p>
          <a:p>
            <a:pPr lvl="1"/>
            <a:r>
              <a:rPr lang="en-US" dirty="0" smtClean="0"/>
              <a:t>Web content items</a:t>
            </a:r>
          </a:p>
          <a:p>
            <a:pPr lvl="1"/>
            <a:r>
              <a:rPr lang="en-US" dirty="0" smtClean="0"/>
              <a:t>Service operations</a:t>
            </a:r>
          </a:p>
          <a:p>
            <a:r>
              <a:rPr lang="en-US" dirty="0" smtClean="0"/>
              <a:t> There are 8000+ entry points out of the box.</a:t>
            </a:r>
          </a:p>
          <a:p>
            <a:r>
              <a:rPr lang="en-US" dirty="0" smtClean="0"/>
              <a:t>Permissions group the securable objects and access levels that are required to run a function. </a:t>
            </a:r>
          </a:p>
          <a:p>
            <a:pPr lvl="1"/>
            <a:r>
              <a:rPr lang="en-US" dirty="0" smtClean="0"/>
              <a:t>Tables, fields, forms or server side methods that are accessed through the entry point.</a:t>
            </a:r>
          </a:p>
          <a:p>
            <a:r>
              <a:rPr lang="en-US" dirty="0" smtClean="0"/>
              <a:t>There are 20,000+ permissions out of the box.</a:t>
            </a:r>
          </a:p>
          <a:p>
            <a:r>
              <a:rPr lang="en-US" dirty="0" smtClean="0"/>
              <a:t>Only developers can create or modify permissions and could affect licensing.</a:t>
            </a:r>
            <a:endParaRPr lang="es-ES" dirty="0" smtClean="0"/>
          </a:p>
        </p:txBody>
      </p:sp>
    </p:spTree>
    <p:extLst>
      <p:ext uri="{BB962C8B-B14F-4D97-AF65-F5344CB8AC3E}">
        <p14:creationId xmlns:p14="http://schemas.microsoft.com/office/powerpoint/2010/main" val="23757521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Role Design Principles</a:t>
            </a:r>
            <a:endParaRPr lang="es-ES" dirty="0"/>
          </a:p>
        </p:txBody>
      </p:sp>
      <p:sp>
        <p:nvSpPr>
          <p:cNvPr id="4" name="Slide Number Placeholder 3"/>
          <p:cNvSpPr>
            <a:spLocks noGrp="1"/>
          </p:cNvSpPr>
          <p:nvPr>
            <p:ph type="sldNum" sz="quarter" idx="11"/>
          </p:nvPr>
        </p:nvSpPr>
        <p:spPr/>
        <p:txBody>
          <a:bodyPr/>
          <a:lstStyle/>
          <a:p>
            <a:fld id="{026CCAEB-CB17-44EB-A892-4553F1D666B6}" type="slidenum">
              <a:rPr lang="en-US" smtClean="0"/>
              <a:pPr/>
              <a:t>48</a:t>
            </a:fld>
            <a:endParaRPr lang="en-US" dirty="0"/>
          </a:p>
        </p:txBody>
      </p:sp>
      <p:sp>
        <p:nvSpPr>
          <p:cNvPr id="9" name="Content Placeholder 8"/>
          <p:cNvSpPr>
            <a:spLocks noGrp="1"/>
          </p:cNvSpPr>
          <p:nvPr>
            <p:ph sz="quarter" idx="13"/>
          </p:nvPr>
        </p:nvSpPr>
        <p:spPr/>
        <p:txBody>
          <a:bodyPr>
            <a:normAutofit/>
          </a:bodyPr>
          <a:lstStyle/>
          <a:p>
            <a:r>
              <a:rPr lang="en-US" b="1" dirty="0" smtClean="0"/>
              <a:t>Functional role: </a:t>
            </a:r>
            <a:r>
              <a:rPr lang="en-US" dirty="0" smtClean="0"/>
              <a:t>for example: Warehouse worker. </a:t>
            </a:r>
          </a:p>
          <a:p>
            <a:r>
              <a:rPr lang="en-US" b="1" dirty="0" smtClean="0"/>
              <a:t>Organization role</a:t>
            </a:r>
            <a:r>
              <a:rPr lang="en-US" dirty="0" smtClean="0"/>
              <a:t>: for example: Employee. </a:t>
            </a:r>
          </a:p>
          <a:p>
            <a:r>
              <a:rPr lang="en-US" b="1" dirty="0" smtClean="0"/>
              <a:t>Application role</a:t>
            </a:r>
            <a:r>
              <a:rPr lang="en-US" dirty="0" smtClean="0"/>
              <a:t>: for example: System User.</a:t>
            </a:r>
          </a:p>
          <a:p>
            <a:r>
              <a:rPr lang="en-US" b="1" dirty="0" smtClean="0"/>
              <a:t>Role segregation categories</a:t>
            </a:r>
            <a:r>
              <a:rPr lang="en-US" dirty="0" smtClean="0"/>
              <a:t>:  </a:t>
            </a:r>
          </a:p>
          <a:p>
            <a:pPr lvl="1"/>
            <a:r>
              <a:rPr lang="en-US" dirty="0" smtClean="0"/>
              <a:t>Functional roles are designed to accommodate segregation of duties.</a:t>
            </a:r>
          </a:p>
          <a:p>
            <a:pPr lvl="1"/>
            <a:r>
              <a:rPr lang="en-US" dirty="0" smtClean="0"/>
              <a:t>Different categories of roles exist that each focus on their type responsibilities. </a:t>
            </a:r>
          </a:p>
          <a:p>
            <a:r>
              <a:rPr lang="en-US" b="1" dirty="0" smtClean="0"/>
              <a:t>Validation:</a:t>
            </a:r>
            <a:r>
              <a:rPr lang="en-US" dirty="0" smtClean="0"/>
              <a:t> Clerks focus on recording transactions. </a:t>
            </a:r>
          </a:p>
          <a:p>
            <a:r>
              <a:rPr lang="en-US" b="1" dirty="0" smtClean="0"/>
              <a:t>Verification: </a:t>
            </a:r>
            <a:r>
              <a:rPr lang="en-US" dirty="0" smtClean="0"/>
              <a:t>Verifiers validate the correctness of recorded transactions. </a:t>
            </a:r>
          </a:p>
          <a:p>
            <a:r>
              <a:rPr lang="en-US" b="1" dirty="0" smtClean="0"/>
              <a:t>Authorization: </a:t>
            </a:r>
            <a:r>
              <a:rPr lang="en-US" dirty="0" smtClean="0"/>
              <a:t>Supervisors authorize processing of the transactions. </a:t>
            </a:r>
          </a:p>
          <a:p>
            <a:r>
              <a:rPr lang="en-US" b="1" dirty="0" smtClean="0"/>
              <a:t>Management: </a:t>
            </a:r>
            <a:r>
              <a:rPr lang="en-US" dirty="0" smtClean="0"/>
              <a:t>Managers review transactions periodically and apply changes to the process as appropriate.</a:t>
            </a:r>
          </a:p>
        </p:txBody>
      </p:sp>
    </p:spTree>
    <p:extLst>
      <p:ext uri="{BB962C8B-B14F-4D97-AF65-F5344CB8AC3E}">
        <p14:creationId xmlns:p14="http://schemas.microsoft.com/office/powerpoint/2010/main" val="1459883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Notes Continued</a:t>
            </a:r>
            <a:endParaRPr lang="en-US" dirty="0"/>
          </a:p>
        </p:txBody>
      </p:sp>
      <p:sp>
        <p:nvSpPr>
          <p:cNvPr id="3" name="Slide Number Placeholder 2"/>
          <p:cNvSpPr>
            <a:spLocks noGrp="1"/>
          </p:cNvSpPr>
          <p:nvPr>
            <p:ph type="sldNum" sz="quarter" idx="11"/>
          </p:nvPr>
        </p:nvSpPr>
        <p:spPr/>
        <p:txBody>
          <a:bodyPr/>
          <a:lstStyle/>
          <a:p>
            <a:fld id="{74A398B2-5A34-1A4A-811E-F4027282568C}" type="slidenum">
              <a:rPr lang="en-US" smtClean="0"/>
              <a:pPr/>
              <a:t>49</a:t>
            </a:fld>
            <a:endParaRPr lang="en-US"/>
          </a:p>
        </p:txBody>
      </p:sp>
      <p:sp>
        <p:nvSpPr>
          <p:cNvPr id="6" name="Content Placeholder 5"/>
          <p:cNvSpPr>
            <a:spLocks noGrp="1"/>
          </p:cNvSpPr>
          <p:nvPr>
            <p:ph sz="quarter" idx="13"/>
          </p:nvPr>
        </p:nvSpPr>
        <p:spPr/>
        <p:txBody>
          <a:bodyPr/>
          <a:lstStyle/>
          <a:p>
            <a:endParaRPr lang="en-US"/>
          </a:p>
        </p:txBody>
      </p:sp>
    </p:spTree>
    <p:extLst>
      <p:ext uri="{BB962C8B-B14F-4D97-AF65-F5344CB8AC3E}">
        <p14:creationId xmlns:p14="http://schemas.microsoft.com/office/powerpoint/2010/main" val="31499694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Objectives</a:t>
            </a:r>
            <a:endParaRPr lang="en-US" dirty="0"/>
          </a:p>
        </p:txBody>
      </p:sp>
      <p:sp>
        <p:nvSpPr>
          <p:cNvPr id="2" name="Content Placeholder 1"/>
          <p:cNvSpPr>
            <a:spLocks noGrp="1"/>
          </p:cNvSpPr>
          <p:nvPr>
            <p:ph sz="quarter" idx="13"/>
          </p:nvPr>
        </p:nvSpPr>
        <p:spPr/>
        <p:txBody>
          <a:bodyPr/>
          <a:lstStyle/>
          <a:p>
            <a:pPr lvl="0"/>
            <a:r>
              <a:rPr lang="en-US" dirty="0" smtClean="0"/>
              <a:t>Gain an understanding of the </a:t>
            </a:r>
            <a:r>
              <a:rPr lang="en-US" dirty="0"/>
              <a:t>security system and </a:t>
            </a:r>
            <a:r>
              <a:rPr lang="en-US" dirty="0" smtClean="0"/>
              <a:t>elements including:</a:t>
            </a:r>
            <a:endParaRPr lang="en-US" dirty="0"/>
          </a:p>
          <a:p>
            <a:pPr lvl="1"/>
            <a:r>
              <a:rPr lang="en-US" dirty="0" smtClean="0"/>
              <a:t>Types </a:t>
            </a:r>
            <a:r>
              <a:rPr lang="en-US" dirty="0"/>
              <a:t>of </a:t>
            </a:r>
            <a:r>
              <a:rPr lang="en-US" dirty="0" smtClean="0"/>
              <a:t>authentication</a:t>
            </a:r>
            <a:endParaRPr lang="en-US" dirty="0"/>
          </a:p>
          <a:p>
            <a:pPr lvl="1"/>
            <a:r>
              <a:rPr lang="en-US" dirty="0" smtClean="0"/>
              <a:t>How to create users</a:t>
            </a:r>
            <a:endParaRPr lang="en-US" dirty="0"/>
          </a:p>
          <a:p>
            <a:pPr lvl="1"/>
            <a:r>
              <a:rPr lang="en-US" dirty="0" smtClean="0"/>
              <a:t>Components </a:t>
            </a:r>
            <a:r>
              <a:rPr lang="en-US" dirty="0"/>
              <a:t>of role based </a:t>
            </a:r>
            <a:r>
              <a:rPr lang="en-US" dirty="0" smtClean="0"/>
              <a:t>security</a:t>
            </a:r>
            <a:endParaRPr lang="en-US" dirty="0"/>
          </a:p>
          <a:p>
            <a:pPr lvl="1"/>
            <a:r>
              <a:rPr lang="en-US" dirty="0" smtClean="0"/>
              <a:t>Assign </a:t>
            </a:r>
            <a:r>
              <a:rPr lang="en-US" dirty="0"/>
              <a:t>roles to </a:t>
            </a:r>
            <a:r>
              <a:rPr lang="en-US" dirty="0" smtClean="0"/>
              <a:t>users:</a:t>
            </a:r>
          </a:p>
          <a:p>
            <a:pPr lvl="2"/>
            <a:r>
              <a:rPr lang="en-US" dirty="0" smtClean="0"/>
              <a:t>Manually and Automatically</a:t>
            </a:r>
          </a:p>
          <a:p>
            <a:pPr lvl="2"/>
            <a:r>
              <a:rPr lang="en-US" dirty="0" smtClean="0"/>
              <a:t>Organization model</a:t>
            </a:r>
            <a:endParaRPr lang="en-US" dirty="0"/>
          </a:p>
          <a:p>
            <a:pPr lvl="1"/>
            <a:r>
              <a:rPr lang="en-US" dirty="0" smtClean="0"/>
              <a:t>Assign roles to the organization model</a:t>
            </a:r>
          </a:p>
          <a:p>
            <a:pPr lvl="1"/>
            <a:r>
              <a:rPr lang="en-US" dirty="0" smtClean="0"/>
              <a:t>Extensible </a:t>
            </a:r>
            <a:r>
              <a:rPr lang="en-US" dirty="0"/>
              <a:t>data security policy </a:t>
            </a:r>
            <a:r>
              <a:rPr lang="en-US" dirty="0" smtClean="0"/>
              <a:t>framework</a:t>
            </a:r>
            <a:endParaRPr lang="en-US" dirty="0"/>
          </a:p>
          <a:p>
            <a:pPr lvl="1"/>
            <a:r>
              <a:rPr lang="en-US" dirty="0"/>
              <a:t>Customize </a:t>
            </a:r>
            <a:r>
              <a:rPr lang="en-US" dirty="0" smtClean="0"/>
              <a:t>security</a:t>
            </a:r>
            <a:endParaRPr lang="en-US" dirty="0"/>
          </a:p>
          <a:p>
            <a:pPr lvl="1"/>
            <a:r>
              <a:rPr lang="en-US" dirty="0"/>
              <a:t>Create segregation of duty </a:t>
            </a:r>
            <a:r>
              <a:rPr lang="en-US" dirty="0" smtClean="0"/>
              <a:t>rules</a:t>
            </a:r>
            <a:endParaRPr lang="en-US" dirty="0"/>
          </a:p>
        </p:txBody>
      </p:sp>
      <p:sp>
        <p:nvSpPr>
          <p:cNvPr id="4" name="Slide Number Placeholder 3"/>
          <p:cNvSpPr>
            <a:spLocks noGrp="1"/>
          </p:cNvSpPr>
          <p:nvPr>
            <p:ph type="sldNum" sz="quarter" idx="11"/>
          </p:nvPr>
        </p:nvSpPr>
        <p:spPr/>
        <p:txBody>
          <a:bodyPr/>
          <a:lstStyle/>
          <a:p>
            <a:fld id="{74A398B2-5A34-1A4A-811E-F4027282568C}" type="slidenum">
              <a:rPr lang="en-US" smtClean="0"/>
              <a:pPr/>
              <a:t>5</a:t>
            </a:fld>
            <a:endParaRPr lang="en-US"/>
          </a:p>
        </p:txBody>
      </p:sp>
    </p:spTree>
    <p:extLst>
      <p:ext uri="{BB962C8B-B14F-4D97-AF65-F5344CB8AC3E}">
        <p14:creationId xmlns:p14="http://schemas.microsoft.com/office/powerpoint/2010/main" val="40980024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Scenario: Automatically Assign Roles to Users</a:t>
            </a:r>
            <a:endParaRPr lang="en-US" dirty="0"/>
          </a:p>
        </p:txBody>
      </p:sp>
      <p:sp>
        <p:nvSpPr>
          <p:cNvPr id="4" name="Slide Number Placeholder 3"/>
          <p:cNvSpPr>
            <a:spLocks noGrp="1"/>
          </p:cNvSpPr>
          <p:nvPr>
            <p:ph type="sldNum" sz="quarter" idx="11"/>
          </p:nvPr>
        </p:nvSpPr>
        <p:spPr/>
        <p:txBody>
          <a:bodyPr/>
          <a:lstStyle/>
          <a:p>
            <a:fld id="{026CCAEB-CB17-44EB-A892-4553F1D666B6}" type="slidenum">
              <a:rPr lang="en-US" smtClean="0"/>
              <a:pPr/>
              <a:t>50</a:t>
            </a:fld>
            <a:endParaRPr lang="en-US" dirty="0"/>
          </a:p>
        </p:txBody>
      </p:sp>
      <p:sp>
        <p:nvSpPr>
          <p:cNvPr id="10" name="Content Placeholder 9"/>
          <p:cNvSpPr>
            <a:spLocks noGrp="1"/>
          </p:cNvSpPr>
          <p:nvPr>
            <p:ph type="body" sz="quarter" idx="12"/>
          </p:nvPr>
        </p:nvSpPr>
        <p:spPr/>
        <p:txBody>
          <a:bodyPr/>
          <a:lstStyle/>
          <a:p>
            <a:r>
              <a:rPr lang="en-US" sz="1300" dirty="0" smtClean="0"/>
              <a:t>You would </a:t>
            </a:r>
            <a:r>
              <a:rPr lang="en-US" sz="1300" dirty="0"/>
              <a:t>like to give the “</a:t>
            </a:r>
            <a:r>
              <a:rPr lang="en-US" sz="1300" dirty="0" err="1"/>
              <a:t>AXAdmin</a:t>
            </a:r>
            <a:r>
              <a:rPr lang="en-US" sz="1300" dirty="0"/>
              <a:t>” user permissions as an Employee and Information Technology Manager so </a:t>
            </a:r>
            <a:r>
              <a:rPr lang="en-US" sz="1300" dirty="0" smtClean="0"/>
              <a:t>that whenever </a:t>
            </a:r>
            <a:r>
              <a:rPr lang="en-US" sz="1300" dirty="0"/>
              <a:t>someone (Chris) is added to the “</a:t>
            </a:r>
            <a:r>
              <a:rPr lang="en-US" sz="1300" dirty="0" err="1"/>
              <a:t>AXAdmin</a:t>
            </a:r>
            <a:r>
              <a:rPr lang="en-US" sz="1300" dirty="0"/>
              <a:t>” Active Directory Group, they are automatically assigned this role in </a:t>
            </a:r>
            <a:r>
              <a:rPr lang="en-US" sz="1300" dirty="0" smtClean="0"/>
              <a:t>Microsoft Dynamics AX.</a:t>
            </a:r>
            <a:endParaRPr lang="en-US" sz="1300" dirty="0"/>
          </a:p>
          <a:p>
            <a:pPr marL="342900" indent="-342900">
              <a:buFont typeface="+mj-lt"/>
              <a:buAutoNum type="arabicPeriod"/>
            </a:pPr>
            <a:r>
              <a:rPr lang="en-US" sz="1300" dirty="0">
                <a:ea typeface="Segoe UI" pitchFamily="34" charset="0"/>
                <a:cs typeface="Segoe UI" pitchFamily="34" charset="0"/>
              </a:rPr>
              <a:t>Assign </a:t>
            </a:r>
            <a:r>
              <a:rPr lang="en-US" sz="1300" dirty="0" smtClean="0">
                <a:ea typeface="Segoe UI" pitchFamily="34" charset="0"/>
                <a:cs typeface="Segoe UI" pitchFamily="34" charset="0"/>
              </a:rPr>
              <a:t>“</a:t>
            </a:r>
            <a:r>
              <a:rPr lang="en-US" sz="1300" dirty="0" err="1" smtClean="0">
                <a:ea typeface="Segoe UI" pitchFamily="34" charset="0"/>
                <a:cs typeface="Segoe UI" pitchFamily="34" charset="0"/>
              </a:rPr>
              <a:t>AXAdmin</a:t>
            </a:r>
            <a:r>
              <a:rPr lang="en-US" sz="1300" dirty="0" smtClean="0">
                <a:ea typeface="Segoe UI" pitchFamily="34" charset="0"/>
                <a:cs typeface="Segoe UI" pitchFamily="34" charset="0"/>
              </a:rPr>
              <a:t>” </a:t>
            </a:r>
            <a:r>
              <a:rPr lang="en-US" sz="1300" dirty="0">
                <a:ea typeface="Segoe UI" pitchFamily="34" charset="0"/>
                <a:cs typeface="Segoe UI" pitchFamily="34" charset="0"/>
              </a:rPr>
              <a:t>to the roles of Employee and Information Technology Manager.</a:t>
            </a:r>
          </a:p>
          <a:p>
            <a:pPr marL="342900" indent="-342900">
              <a:buFont typeface="+mj-lt"/>
              <a:buAutoNum type="arabicPeriod"/>
            </a:pPr>
            <a:r>
              <a:rPr lang="en-US" sz="1300" dirty="0">
                <a:latin typeface="Segoe UI" pitchFamily="34" charset="0"/>
              </a:rPr>
              <a:t>Assign Chris Ashton to the “</a:t>
            </a:r>
            <a:r>
              <a:rPr lang="en-US" sz="1300" dirty="0" err="1">
                <a:latin typeface="Segoe UI" pitchFamily="34" charset="0"/>
              </a:rPr>
              <a:t>AXAdmin</a:t>
            </a:r>
            <a:r>
              <a:rPr lang="en-US" sz="1300" dirty="0">
                <a:latin typeface="Segoe UI" pitchFamily="34" charset="0"/>
              </a:rPr>
              <a:t>” Active Directory Group</a:t>
            </a:r>
            <a:r>
              <a:rPr lang="en-US" sz="1300" dirty="0" smtClean="0">
                <a:latin typeface="Segoe UI" pitchFamily="34" charset="0"/>
              </a:rPr>
              <a:t>.</a:t>
            </a:r>
            <a:endParaRPr lang="en-US" sz="1300" dirty="0">
              <a:latin typeface="Segoe UI" pitchFamily="34" charset="0"/>
            </a:endParaRPr>
          </a:p>
        </p:txBody>
      </p:sp>
      <p:pic>
        <p:nvPicPr>
          <p:cNvPr id="5" name="Picture 4"/>
          <p:cNvPicPr>
            <a:picLocks noChangeAspect="1"/>
          </p:cNvPicPr>
          <p:nvPr/>
        </p:nvPicPr>
        <p:blipFill>
          <a:blip r:embed="rId3"/>
          <a:stretch>
            <a:fillRect/>
          </a:stretch>
        </p:blipFill>
        <p:spPr>
          <a:xfrm>
            <a:off x="6084440" y="987574"/>
            <a:ext cx="2448000" cy="3468443"/>
          </a:xfrm>
          <a:prstGeom prst="rect">
            <a:avLst/>
          </a:prstGeom>
          <a:noFill/>
          <a:ln>
            <a:noFill/>
          </a:ln>
        </p:spPr>
      </p:pic>
    </p:spTree>
    <p:extLst>
      <p:ext uri="{BB962C8B-B14F-4D97-AF65-F5344CB8AC3E}">
        <p14:creationId xmlns:p14="http://schemas.microsoft.com/office/powerpoint/2010/main" val="7510111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lstStyle/>
          <a:p>
            <a:r>
              <a:rPr lang="en-US" dirty="0" smtClean="0"/>
              <a:t>Select Roles</a:t>
            </a:r>
            <a:endParaRPr lang="en-US" dirty="0"/>
          </a:p>
        </p:txBody>
      </p:sp>
      <p:sp>
        <p:nvSpPr>
          <p:cNvPr id="4" name="Slide Number Placeholder 3"/>
          <p:cNvSpPr>
            <a:spLocks noGrp="1"/>
          </p:cNvSpPr>
          <p:nvPr>
            <p:ph type="sldNum" sz="quarter" idx="11"/>
          </p:nvPr>
        </p:nvSpPr>
        <p:spPr/>
        <p:txBody>
          <a:bodyPr/>
          <a:lstStyle/>
          <a:p>
            <a:fld id="{026CCAEB-CB17-44EB-A892-4553F1D666B6}" type="slidenum">
              <a:rPr lang="en-US" smtClean="0"/>
              <a:pPr/>
              <a:t>51</a:t>
            </a:fld>
            <a:endParaRPr lang="en-US" dirty="0"/>
          </a:p>
        </p:txBody>
      </p:sp>
      <p:pic>
        <p:nvPicPr>
          <p:cNvPr id="6" name="Picture 5"/>
          <p:cNvPicPr>
            <a:picLocks noChangeAspect="1"/>
          </p:cNvPicPr>
          <p:nvPr/>
        </p:nvPicPr>
        <p:blipFill>
          <a:blip r:embed="rId3"/>
          <a:stretch>
            <a:fillRect/>
          </a:stretch>
        </p:blipFill>
        <p:spPr>
          <a:xfrm>
            <a:off x="3428999" y="555526"/>
            <a:ext cx="4010853" cy="3990732"/>
          </a:xfrm>
          <a:prstGeom prst="rect">
            <a:avLst/>
          </a:prstGeom>
        </p:spPr>
      </p:pic>
    </p:spTree>
    <p:extLst>
      <p:ext uri="{BB962C8B-B14F-4D97-AF65-F5344CB8AC3E}">
        <p14:creationId xmlns:p14="http://schemas.microsoft.com/office/powerpoint/2010/main" val="35220394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Scenario: Manually Assign Roles to Users</a:t>
            </a:r>
            <a:endParaRPr lang="es-ES" dirty="0"/>
          </a:p>
        </p:txBody>
      </p:sp>
      <p:sp>
        <p:nvSpPr>
          <p:cNvPr id="4" name="Slide Number Placeholder 3"/>
          <p:cNvSpPr>
            <a:spLocks noGrp="1"/>
          </p:cNvSpPr>
          <p:nvPr>
            <p:ph type="sldNum" sz="quarter" idx="11"/>
          </p:nvPr>
        </p:nvSpPr>
        <p:spPr/>
        <p:txBody>
          <a:bodyPr/>
          <a:lstStyle/>
          <a:p>
            <a:fld id="{026CCAEB-CB17-44EB-A892-4553F1D666B6}" type="slidenum">
              <a:rPr lang="en-US" smtClean="0"/>
              <a:pPr/>
              <a:t>52</a:t>
            </a:fld>
            <a:endParaRPr lang="en-US" dirty="0"/>
          </a:p>
        </p:txBody>
      </p:sp>
      <p:sp>
        <p:nvSpPr>
          <p:cNvPr id="9" name="Content Placeholder 8"/>
          <p:cNvSpPr>
            <a:spLocks noGrp="1"/>
          </p:cNvSpPr>
          <p:nvPr>
            <p:ph sz="quarter" idx="13"/>
          </p:nvPr>
        </p:nvSpPr>
        <p:spPr/>
        <p:txBody>
          <a:bodyPr/>
          <a:lstStyle/>
          <a:p>
            <a:r>
              <a:rPr lang="en-US" dirty="0" smtClean="0"/>
              <a:t>Give Nancy the Sales Rep permissions as an Employee, a Manager and as a Sales Manager.</a:t>
            </a:r>
          </a:p>
          <a:p>
            <a:r>
              <a:rPr lang="en-US" dirty="0" smtClean="0"/>
              <a:t>Nancy has already been added as a user in Microsoft Dynamics AX 2012 and in Active Directory.</a:t>
            </a:r>
            <a:endParaRPr lang="en-US" dirty="0"/>
          </a:p>
        </p:txBody>
      </p:sp>
    </p:spTree>
    <p:extLst>
      <p:ext uri="{BB962C8B-B14F-4D97-AF65-F5344CB8AC3E}">
        <p14:creationId xmlns:p14="http://schemas.microsoft.com/office/powerpoint/2010/main" val="18735468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Scenario: Manually Assign Roles to Users</a:t>
            </a:r>
            <a:endParaRPr lang="es-ES" dirty="0"/>
          </a:p>
        </p:txBody>
      </p:sp>
      <p:sp>
        <p:nvSpPr>
          <p:cNvPr id="4" name="Slide Number Placeholder 3"/>
          <p:cNvSpPr>
            <a:spLocks noGrp="1"/>
          </p:cNvSpPr>
          <p:nvPr>
            <p:ph type="sldNum" sz="quarter" idx="11"/>
          </p:nvPr>
        </p:nvSpPr>
        <p:spPr/>
        <p:txBody>
          <a:bodyPr/>
          <a:lstStyle/>
          <a:p>
            <a:fld id="{026CCAEB-CB17-44EB-A892-4553F1D666B6}" type="slidenum">
              <a:rPr lang="en-US" smtClean="0"/>
              <a:pPr/>
              <a:t>53</a:t>
            </a:fld>
            <a:endParaRPr lang="en-US" dirty="0"/>
          </a:p>
        </p:txBody>
      </p:sp>
      <p:sp>
        <p:nvSpPr>
          <p:cNvPr id="10" name="Content Placeholder 9"/>
          <p:cNvSpPr>
            <a:spLocks noGrp="1"/>
          </p:cNvSpPr>
          <p:nvPr>
            <p:ph sz="quarter" idx="13"/>
          </p:nvPr>
        </p:nvSpPr>
        <p:spPr/>
        <p:txBody>
          <a:bodyPr/>
          <a:lstStyle/>
          <a:p>
            <a:r>
              <a:rPr lang="en-US" dirty="0" smtClean="0"/>
              <a:t>Assign Nancy to the roles of Employee and Manager in the Users form.</a:t>
            </a:r>
          </a:p>
          <a:p>
            <a:r>
              <a:rPr lang="en-US" dirty="0"/>
              <a:t>A</a:t>
            </a:r>
            <a:r>
              <a:rPr lang="en-US" dirty="0" smtClean="0"/>
              <a:t>ssign Nancy to the role of Sales manager in the Security Role form.</a:t>
            </a:r>
            <a:endParaRPr lang="en-US" dirty="0"/>
          </a:p>
        </p:txBody>
      </p:sp>
      <p:pic>
        <p:nvPicPr>
          <p:cNvPr id="5" name="Picture 4"/>
          <p:cNvPicPr>
            <a:picLocks noChangeAspect="1"/>
          </p:cNvPicPr>
          <p:nvPr/>
        </p:nvPicPr>
        <p:blipFill>
          <a:blip r:embed="rId3"/>
          <a:stretch>
            <a:fillRect/>
          </a:stretch>
        </p:blipFill>
        <p:spPr>
          <a:xfrm>
            <a:off x="3240344" y="1688044"/>
            <a:ext cx="4428000" cy="3142181"/>
          </a:xfrm>
          <a:prstGeom prst="rect">
            <a:avLst/>
          </a:prstGeom>
          <a:noFill/>
          <a:ln>
            <a:noFill/>
          </a:ln>
        </p:spPr>
      </p:pic>
    </p:spTree>
    <p:extLst>
      <p:ext uri="{BB962C8B-B14F-4D97-AF65-F5344CB8AC3E}">
        <p14:creationId xmlns:p14="http://schemas.microsoft.com/office/powerpoint/2010/main" val="13815301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Notes Continued</a:t>
            </a:r>
            <a:endParaRPr lang="en-US" dirty="0"/>
          </a:p>
        </p:txBody>
      </p:sp>
      <p:sp>
        <p:nvSpPr>
          <p:cNvPr id="3" name="Slide Number Placeholder 2"/>
          <p:cNvSpPr>
            <a:spLocks noGrp="1"/>
          </p:cNvSpPr>
          <p:nvPr>
            <p:ph type="sldNum" sz="quarter" idx="11"/>
          </p:nvPr>
        </p:nvSpPr>
        <p:spPr/>
        <p:txBody>
          <a:bodyPr/>
          <a:lstStyle/>
          <a:p>
            <a:fld id="{74A398B2-5A34-1A4A-811E-F4027282568C}" type="slidenum">
              <a:rPr lang="en-US" smtClean="0"/>
              <a:pPr/>
              <a:t>54</a:t>
            </a:fld>
            <a:endParaRPr lang="en-US"/>
          </a:p>
        </p:txBody>
      </p:sp>
      <p:sp>
        <p:nvSpPr>
          <p:cNvPr id="6" name="Content Placeholder 5"/>
          <p:cNvSpPr>
            <a:spLocks noGrp="1"/>
          </p:cNvSpPr>
          <p:nvPr>
            <p:ph sz="quarter" idx="13"/>
          </p:nvPr>
        </p:nvSpPr>
        <p:spPr/>
        <p:txBody>
          <a:bodyPr/>
          <a:lstStyle/>
          <a:p>
            <a:endParaRPr lang="en-US"/>
          </a:p>
        </p:txBody>
      </p:sp>
    </p:spTree>
    <p:extLst>
      <p:ext uri="{BB962C8B-B14F-4D97-AF65-F5344CB8AC3E}">
        <p14:creationId xmlns:p14="http://schemas.microsoft.com/office/powerpoint/2010/main" val="31818943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Scenario: Assign Roles to Legal Entities/ Subsidiaries</a:t>
            </a:r>
            <a:endParaRPr lang="en-US" dirty="0"/>
          </a:p>
        </p:txBody>
      </p:sp>
      <p:sp>
        <p:nvSpPr>
          <p:cNvPr id="4" name="Slide Number Placeholder 3"/>
          <p:cNvSpPr>
            <a:spLocks noGrp="1"/>
          </p:cNvSpPr>
          <p:nvPr>
            <p:ph type="sldNum" sz="quarter" idx="11"/>
          </p:nvPr>
        </p:nvSpPr>
        <p:spPr/>
        <p:txBody>
          <a:bodyPr/>
          <a:lstStyle/>
          <a:p>
            <a:fld id="{026CCAEB-CB17-44EB-A892-4553F1D666B6}" type="slidenum">
              <a:rPr lang="en-US" smtClean="0"/>
              <a:pPr/>
              <a:t>55</a:t>
            </a:fld>
            <a:endParaRPr lang="en-US" dirty="0"/>
          </a:p>
        </p:txBody>
      </p:sp>
      <p:sp>
        <p:nvSpPr>
          <p:cNvPr id="9" name="Content Placeholder 8"/>
          <p:cNvSpPr>
            <a:spLocks noGrp="1"/>
          </p:cNvSpPr>
          <p:nvPr>
            <p:ph sz="quarter" idx="13"/>
          </p:nvPr>
        </p:nvSpPr>
        <p:spPr/>
        <p:txBody>
          <a:bodyPr>
            <a:normAutofit/>
          </a:bodyPr>
          <a:lstStyle/>
          <a:p>
            <a:r>
              <a:rPr lang="en-US" i="1" dirty="0"/>
              <a:t>Objectives: </a:t>
            </a:r>
          </a:p>
          <a:p>
            <a:pPr lvl="1"/>
            <a:r>
              <a:rPr lang="en-US" dirty="0"/>
              <a:t>To give April permissions as an Employee, Accounts payable clerk, and Accounts receivable clerk</a:t>
            </a:r>
            <a:r>
              <a:rPr lang="en-US" dirty="0" smtClean="0"/>
              <a:t>.</a:t>
            </a:r>
            <a:endParaRPr lang="en-US" dirty="0"/>
          </a:p>
          <a:p>
            <a:r>
              <a:rPr lang="en-US" i="1" dirty="0"/>
              <a:t>Current Situation: </a:t>
            </a:r>
            <a:r>
              <a:rPr lang="en-US" dirty="0"/>
              <a:t>Currently she belongs to all of these roles but Accounts receivable clerk so he will need to add her to that role. She also needs to be removed from the Accounts payable payments clerk role as she will no longer be responsible for payments</a:t>
            </a:r>
            <a:r>
              <a:rPr lang="en-US" dirty="0" smtClean="0"/>
              <a:t>.</a:t>
            </a:r>
            <a:endParaRPr lang="en-US" dirty="0"/>
          </a:p>
          <a:p>
            <a:r>
              <a:rPr lang="en-US" i="1" dirty="0"/>
              <a:t>Security Purpose:</a:t>
            </a:r>
          </a:p>
          <a:p>
            <a:r>
              <a:rPr lang="en-US" dirty="0" smtClean="0"/>
              <a:t>You </a:t>
            </a:r>
            <a:r>
              <a:rPr lang="en-US" dirty="0"/>
              <a:t>would also like to limit April’s access as an Accounts payable clerk </a:t>
            </a:r>
            <a:r>
              <a:rPr lang="en-US" dirty="0" smtClean="0"/>
              <a:t>and Accounts </a:t>
            </a:r>
            <a:r>
              <a:rPr lang="en-US" dirty="0"/>
              <a:t>receivable clerk to different legal entities and their subsidiaries so </a:t>
            </a:r>
            <a:r>
              <a:rPr lang="en-US" dirty="0" smtClean="0"/>
              <a:t>you must </a:t>
            </a:r>
            <a:r>
              <a:rPr lang="en-US" dirty="0"/>
              <a:t>assign the </a:t>
            </a:r>
            <a:r>
              <a:rPr lang="en-US" b="1" dirty="0"/>
              <a:t>CGRP - Legal </a:t>
            </a:r>
            <a:r>
              <a:rPr lang="en-US" b="1" dirty="0" smtClean="0"/>
              <a:t>Entities </a:t>
            </a:r>
            <a:r>
              <a:rPr lang="en-US" dirty="0" smtClean="0"/>
              <a:t>Organization </a:t>
            </a:r>
            <a:r>
              <a:rPr lang="en-US" dirty="0"/>
              <a:t>hierarchy to </a:t>
            </a:r>
            <a:r>
              <a:rPr lang="en-US" dirty="0" smtClean="0"/>
              <a:t>the Security </a:t>
            </a:r>
            <a:r>
              <a:rPr lang="en-US" dirty="0"/>
              <a:t>purpose.</a:t>
            </a:r>
            <a:endParaRPr lang="es-ES" dirty="0"/>
          </a:p>
        </p:txBody>
      </p:sp>
    </p:spTree>
    <p:extLst>
      <p:ext uri="{BB962C8B-B14F-4D97-AF65-F5344CB8AC3E}">
        <p14:creationId xmlns:p14="http://schemas.microsoft.com/office/powerpoint/2010/main" val="32022119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Procedure: Assign Roles to Legal Entities/ Subsidiaries</a:t>
            </a:r>
            <a:endParaRPr lang="es-ES" dirty="0"/>
          </a:p>
        </p:txBody>
      </p:sp>
      <p:sp>
        <p:nvSpPr>
          <p:cNvPr id="4" name="Slide Number Placeholder 3"/>
          <p:cNvSpPr>
            <a:spLocks noGrp="1"/>
          </p:cNvSpPr>
          <p:nvPr>
            <p:ph type="sldNum" sz="quarter" idx="11"/>
          </p:nvPr>
        </p:nvSpPr>
        <p:spPr/>
        <p:txBody>
          <a:bodyPr/>
          <a:lstStyle/>
          <a:p>
            <a:fld id="{026CCAEB-CB17-44EB-A892-4553F1D666B6}" type="slidenum">
              <a:rPr lang="en-US" smtClean="0"/>
              <a:pPr/>
              <a:t>56</a:t>
            </a:fld>
            <a:endParaRPr lang="en-US" dirty="0"/>
          </a:p>
        </p:txBody>
      </p:sp>
      <p:sp>
        <p:nvSpPr>
          <p:cNvPr id="9" name="Content Placeholder 8"/>
          <p:cNvSpPr>
            <a:spLocks noGrp="1"/>
          </p:cNvSpPr>
          <p:nvPr>
            <p:ph sz="quarter" idx="13"/>
          </p:nvPr>
        </p:nvSpPr>
        <p:spPr/>
        <p:txBody>
          <a:bodyPr/>
          <a:lstStyle/>
          <a:p>
            <a:pPr marL="342900" indent="-342900">
              <a:buFont typeface="+mj-lt"/>
              <a:buAutoNum type="arabicPeriod"/>
            </a:pPr>
            <a:r>
              <a:rPr lang="en-US" dirty="0" smtClean="0"/>
              <a:t>Add April to the Accounts receivable clerk role and remove her from the Accounts payable payments clerk role.</a:t>
            </a:r>
          </a:p>
          <a:p>
            <a:pPr marL="342900" indent="-342900">
              <a:buFont typeface="+mj-lt"/>
              <a:buAutoNum type="arabicPeriod"/>
            </a:pPr>
            <a:r>
              <a:rPr lang="en-US" dirty="0" smtClean="0"/>
              <a:t>Set up the </a:t>
            </a:r>
            <a:r>
              <a:rPr lang="en-US" dirty="0" smtClean="0"/>
              <a:t>"</a:t>
            </a:r>
            <a:r>
              <a:rPr lang="en-US" b="1" dirty="0"/>
              <a:t>CGRP - Legal Entities</a:t>
            </a:r>
            <a:r>
              <a:rPr lang="en-US" dirty="0" smtClean="0"/>
              <a:t>" </a:t>
            </a:r>
            <a:r>
              <a:rPr lang="en-US" dirty="0" smtClean="0"/>
              <a:t>organization hierarchy for t</a:t>
            </a:r>
            <a:r>
              <a:rPr lang="es-ES" dirty="0" smtClean="0"/>
              <a:t>he </a:t>
            </a:r>
            <a:r>
              <a:rPr lang="es-ES" dirty="0" err="1" smtClean="0"/>
              <a:t>security</a:t>
            </a:r>
            <a:r>
              <a:rPr lang="es-ES" dirty="0" smtClean="0"/>
              <a:t> </a:t>
            </a:r>
            <a:r>
              <a:rPr lang="es-ES" dirty="0" err="1" smtClean="0"/>
              <a:t>purpose</a:t>
            </a:r>
            <a:r>
              <a:rPr lang="es-ES" dirty="0" smtClean="0"/>
              <a:t>.</a:t>
            </a:r>
          </a:p>
          <a:p>
            <a:pPr marL="342900" indent="-342900">
              <a:buFont typeface="+mj-lt"/>
              <a:buAutoNum type="arabicPeriod"/>
            </a:pPr>
            <a:r>
              <a:rPr lang="en-US" dirty="0" smtClean="0"/>
              <a:t>Limit the access that April has as Accounts payable clerk to the </a:t>
            </a:r>
            <a:r>
              <a:rPr lang="en-US" dirty="0" err="1" smtClean="0"/>
              <a:t>Contoso</a:t>
            </a:r>
            <a:r>
              <a:rPr lang="en-US" dirty="0" smtClean="0"/>
              <a:t> </a:t>
            </a:r>
            <a:r>
              <a:rPr lang="es-ES" dirty="0" err="1" smtClean="0"/>
              <a:t>Entertainment</a:t>
            </a:r>
            <a:r>
              <a:rPr lang="es-ES" dirty="0" smtClean="0"/>
              <a:t> Systems </a:t>
            </a:r>
            <a:r>
              <a:rPr lang="es-ES" dirty="0" smtClean="0"/>
              <a:t>USA </a:t>
            </a:r>
            <a:r>
              <a:rPr lang="es-ES" dirty="0" err="1" smtClean="0"/>
              <a:t>company</a:t>
            </a:r>
            <a:r>
              <a:rPr lang="es-ES" dirty="0" smtClean="0"/>
              <a:t>.</a:t>
            </a:r>
          </a:p>
          <a:p>
            <a:pPr marL="342900" indent="-342900">
              <a:buFont typeface="+mj-lt"/>
              <a:buAutoNum type="arabicPeriod"/>
            </a:pPr>
            <a:r>
              <a:rPr lang="en-US" dirty="0" smtClean="0"/>
              <a:t>Limit the access that April has as Accounts receivable clerk to the </a:t>
            </a:r>
            <a:r>
              <a:rPr lang="en-US" dirty="0" err="1" smtClean="0"/>
              <a:t>Contoso</a:t>
            </a:r>
            <a:r>
              <a:rPr lang="en-US" dirty="0" smtClean="0"/>
              <a:t> Entertainment Systems Europe company.</a:t>
            </a:r>
          </a:p>
          <a:p>
            <a:pPr marL="342900" indent="-342900">
              <a:buFont typeface="+mj-lt"/>
              <a:buAutoNum type="arabicPeriod"/>
            </a:pPr>
            <a:r>
              <a:rPr lang="en-US" dirty="0" smtClean="0"/>
              <a:t>Log into the system to verify that April has Accounts payable clerk rights in CEU but not CEE and that she has Accounts receivable clerk rights in </a:t>
            </a:r>
            <a:r>
              <a:rPr lang="es-ES" dirty="0" smtClean="0"/>
              <a:t>CEE </a:t>
            </a:r>
            <a:r>
              <a:rPr lang="es-ES" dirty="0" err="1" smtClean="0"/>
              <a:t>but</a:t>
            </a:r>
            <a:r>
              <a:rPr lang="es-ES" dirty="0" smtClean="0"/>
              <a:t> </a:t>
            </a:r>
            <a:r>
              <a:rPr lang="es-ES" dirty="0" err="1" smtClean="0"/>
              <a:t>not</a:t>
            </a:r>
            <a:r>
              <a:rPr lang="es-ES" dirty="0" smtClean="0"/>
              <a:t> CEE.</a:t>
            </a:r>
            <a:endParaRPr lang="en-US" dirty="0" smtClean="0"/>
          </a:p>
        </p:txBody>
      </p:sp>
    </p:spTree>
    <p:extLst>
      <p:ext uri="{BB962C8B-B14F-4D97-AF65-F5344CB8AC3E}">
        <p14:creationId xmlns:p14="http://schemas.microsoft.com/office/powerpoint/2010/main" val="4014332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Notes Continued</a:t>
            </a:r>
            <a:endParaRPr lang="en-US" dirty="0"/>
          </a:p>
        </p:txBody>
      </p:sp>
      <p:sp>
        <p:nvSpPr>
          <p:cNvPr id="3" name="Slide Number Placeholder 2"/>
          <p:cNvSpPr>
            <a:spLocks noGrp="1"/>
          </p:cNvSpPr>
          <p:nvPr>
            <p:ph type="sldNum" sz="quarter" idx="11"/>
          </p:nvPr>
        </p:nvSpPr>
        <p:spPr/>
        <p:txBody>
          <a:bodyPr/>
          <a:lstStyle/>
          <a:p>
            <a:fld id="{74A398B2-5A34-1A4A-811E-F4027282568C}" type="slidenum">
              <a:rPr lang="en-US" smtClean="0"/>
              <a:pPr/>
              <a:t>57</a:t>
            </a:fld>
            <a:endParaRPr lang="en-US"/>
          </a:p>
        </p:txBody>
      </p:sp>
      <p:sp>
        <p:nvSpPr>
          <p:cNvPr id="6" name="Content Placeholder 5"/>
          <p:cNvSpPr>
            <a:spLocks noGrp="1"/>
          </p:cNvSpPr>
          <p:nvPr>
            <p:ph sz="quarter" idx="13"/>
          </p:nvPr>
        </p:nvSpPr>
        <p:spPr/>
        <p:txBody>
          <a:bodyPr/>
          <a:lstStyle/>
          <a:p>
            <a:endParaRPr lang="en-US"/>
          </a:p>
        </p:txBody>
      </p:sp>
    </p:spTree>
    <p:extLst>
      <p:ext uri="{BB962C8B-B14F-4D97-AF65-F5344CB8AC3E}">
        <p14:creationId xmlns:p14="http://schemas.microsoft.com/office/powerpoint/2010/main" val="33807588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Notes Continued</a:t>
            </a:r>
            <a:endParaRPr lang="en-US" dirty="0"/>
          </a:p>
        </p:txBody>
      </p:sp>
      <p:sp>
        <p:nvSpPr>
          <p:cNvPr id="3" name="Slide Number Placeholder 2"/>
          <p:cNvSpPr>
            <a:spLocks noGrp="1"/>
          </p:cNvSpPr>
          <p:nvPr>
            <p:ph type="sldNum" sz="quarter" idx="11"/>
          </p:nvPr>
        </p:nvSpPr>
        <p:spPr/>
        <p:txBody>
          <a:bodyPr/>
          <a:lstStyle/>
          <a:p>
            <a:fld id="{74A398B2-5A34-1A4A-811E-F4027282568C}" type="slidenum">
              <a:rPr lang="en-US" smtClean="0"/>
              <a:pPr/>
              <a:t>58</a:t>
            </a:fld>
            <a:endParaRPr lang="en-US"/>
          </a:p>
        </p:txBody>
      </p:sp>
      <p:sp>
        <p:nvSpPr>
          <p:cNvPr id="6" name="Content Placeholder 5"/>
          <p:cNvSpPr>
            <a:spLocks noGrp="1"/>
          </p:cNvSpPr>
          <p:nvPr>
            <p:ph sz="quarter" idx="13"/>
          </p:nvPr>
        </p:nvSpPr>
        <p:spPr/>
        <p:txBody>
          <a:bodyPr/>
          <a:lstStyle/>
          <a:p>
            <a:endParaRPr lang="en-US"/>
          </a:p>
        </p:txBody>
      </p:sp>
    </p:spTree>
    <p:extLst>
      <p:ext uri="{BB962C8B-B14F-4D97-AF65-F5344CB8AC3E}">
        <p14:creationId xmlns:p14="http://schemas.microsoft.com/office/powerpoint/2010/main" val="33807588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Procedure’s tips and learnings</a:t>
            </a:r>
            <a:endParaRPr lang="en-US" dirty="0"/>
          </a:p>
        </p:txBody>
      </p:sp>
      <p:sp>
        <p:nvSpPr>
          <p:cNvPr id="4" name="Slide Number Placeholder 3"/>
          <p:cNvSpPr>
            <a:spLocks noGrp="1"/>
          </p:cNvSpPr>
          <p:nvPr>
            <p:ph type="sldNum" sz="quarter" idx="11"/>
          </p:nvPr>
        </p:nvSpPr>
        <p:spPr/>
        <p:txBody>
          <a:bodyPr/>
          <a:lstStyle/>
          <a:p>
            <a:fld id="{026CCAEB-CB17-44EB-A892-4553F1D666B6}" type="slidenum">
              <a:rPr lang="en-US" smtClean="0"/>
              <a:pPr/>
              <a:t>59</a:t>
            </a:fld>
            <a:endParaRPr lang="en-US" dirty="0"/>
          </a:p>
        </p:txBody>
      </p:sp>
      <p:sp>
        <p:nvSpPr>
          <p:cNvPr id="9" name="Content Placeholder 8"/>
          <p:cNvSpPr>
            <a:spLocks noGrp="1"/>
          </p:cNvSpPr>
          <p:nvPr>
            <p:ph sz="quarter" idx="13"/>
          </p:nvPr>
        </p:nvSpPr>
        <p:spPr/>
        <p:txBody>
          <a:bodyPr/>
          <a:lstStyle/>
          <a:p>
            <a:r>
              <a:rPr lang="en-US" b="1" dirty="0" smtClean="0"/>
              <a:t>NOTES:</a:t>
            </a:r>
          </a:p>
          <a:p>
            <a:r>
              <a:rPr lang="en-US" dirty="0" smtClean="0"/>
              <a:t>If you do not assign the </a:t>
            </a:r>
            <a:r>
              <a:rPr lang="en-US" b="1" dirty="0"/>
              <a:t>CGRP - Legal </a:t>
            </a:r>
            <a:r>
              <a:rPr lang="en-US" b="1" dirty="0" smtClean="0"/>
              <a:t>Entities </a:t>
            </a:r>
            <a:r>
              <a:rPr lang="en-US" dirty="0" smtClean="0"/>
              <a:t>Organizational </a:t>
            </a:r>
            <a:r>
              <a:rPr lang="en-US" dirty="0" smtClean="0"/>
              <a:t>hierarchy to the Security purpose, you cannot grant rights to the Legal entity’s subsidiaries.</a:t>
            </a:r>
          </a:p>
          <a:p>
            <a:r>
              <a:rPr lang="en-US" b="1" dirty="0" smtClean="0"/>
              <a:t>Users can have different access levels per organization unit.</a:t>
            </a:r>
          </a:p>
          <a:p>
            <a:r>
              <a:rPr lang="en-US" b="1" dirty="0" smtClean="0"/>
              <a:t>Users in the same role can have different rights to the Organization model.</a:t>
            </a:r>
          </a:p>
          <a:p>
            <a:pPr lvl="1"/>
            <a:r>
              <a:rPr lang="en-US" dirty="0" smtClean="0"/>
              <a:t>For example, we know April has rights to the CEU company in the Accounts payable clerk role but Arnie may have rights to all companies in the Accounts payable clerk role.</a:t>
            </a:r>
            <a:endParaRPr lang="es-ES" dirty="0" smtClean="0"/>
          </a:p>
          <a:p>
            <a:endParaRPr lang="en-US" dirty="0"/>
          </a:p>
        </p:txBody>
      </p:sp>
    </p:spTree>
    <p:extLst>
      <p:ext uri="{BB962C8B-B14F-4D97-AF65-F5344CB8AC3E}">
        <p14:creationId xmlns:p14="http://schemas.microsoft.com/office/powerpoint/2010/main" val="15746947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Introduction</a:t>
            </a:r>
            <a:endParaRPr lang="en-US" dirty="0"/>
          </a:p>
        </p:txBody>
      </p:sp>
      <p:sp>
        <p:nvSpPr>
          <p:cNvPr id="2" name="Content Placeholder 1"/>
          <p:cNvSpPr>
            <a:spLocks noGrp="1"/>
          </p:cNvSpPr>
          <p:nvPr>
            <p:ph sz="quarter" idx="13"/>
          </p:nvPr>
        </p:nvSpPr>
        <p:spPr/>
        <p:txBody>
          <a:bodyPr>
            <a:normAutofit/>
          </a:bodyPr>
          <a:lstStyle/>
          <a:p>
            <a:r>
              <a:rPr lang="en-US" dirty="0" smtClean="0"/>
              <a:t>Security Objectives:</a:t>
            </a:r>
          </a:p>
          <a:p>
            <a:pPr lvl="1"/>
            <a:r>
              <a:rPr lang="en-US" dirty="0" smtClean="0"/>
              <a:t>Keep sensitive data safe</a:t>
            </a:r>
          </a:p>
          <a:p>
            <a:pPr lvl="1"/>
            <a:r>
              <a:rPr lang="en-US" dirty="0" smtClean="0"/>
              <a:t>Keep users focused on their roles</a:t>
            </a:r>
          </a:p>
          <a:p>
            <a:pPr lvl="1"/>
            <a:r>
              <a:rPr lang="en-US" dirty="0" smtClean="0"/>
              <a:t>Keep the system as streamlined as possible</a:t>
            </a:r>
          </a:p>
          <a:p>
            <a:pPr marL="0" indent="0">
              <a:buNone/>
            </a:pPr>
            <a:endParaRPr lang="en-US" dirty="0" smtClean="0"/>
          </a:p>
        </p:txBody>
      </p:sp>
      <p:sp>
        <p:nvSpPr>
          <p:cNvPr id="4" name="Slide Number Placeholder 3"/>
          <p:cNvSpPr>
            <a:spLocks noGrp="1"/>
          </p:cNvSpPr>
          <p:nvPr>
            <p:ph type="sldNum" sz="quarter" idx="11"/>
          </p:nvPr>
        </p:nvSpPr>
        <p:spPr/>
        <p:txBody>
          <a:bodyPr/>
          <a:lstStyle/>
          <a:p>
            <a:fld id="{74A398B2-5A34-1A4A-811E-F4027282568C}" type="slidenum">
              <a:rPr lang="en-US" smtClean="0"/>
              <a:pPr/>
              <a:t>6</a:t>
            </a:fld>
            <a:endParaRPr lang="en-US"/>
          </a:p>
        </p:txBody>
      </p:sp>
    </p:spTree>
    <p:extLst>
      <p:ext uri="{BB962C8B-B14F-4D97-AF65-F5344CB8AC3E}">
        <p14:creationId xmlns:p14="http://schemas.microsoft.com/office/powerpoint/2010/main" val="18866614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Extensible Data Security Framework</a:t>
            </a:r>
            <a:endParaRPr lang="en-US" dirty="0"/>
          </a:p>
        </p:txBody>
      </p:sp>
      <p:sp>
        <p:nvSpPr>
          <p:cNvPr id="2" name="Content Placeholder 1"/>
          <p:cNvSpPr>
            <a:spLocks noGrp="1"/>
          </p:cNvSpPr>
          <p:nvPr>
            <p:ph sz="quarter" idx="13"/>
          </p:nvPr>
        </p:nvSpPr>
        <p:spPr/>
        <p:txBody>
          <a:bodyPr/>
          <a:lstStyle/>
          <a:p>
            <a:r>
              <a:rPr lang="en-US" dirty="0" smtClean="0"/>
              <a:t>Overview</a:t>
            </a:r>
          </a:p>
          <a:p>
            <a:pPr lvl="1"/>
            <a:r>
              <a:rPr lang="en-US" dirty="0" smtClean="0"/>
              <a:t>Used </a:t>
            </a:r>
            <a:r>
              <a:rPr lang="en-US" b="1" dirty="0" smtClean="0"/>
              <a:t>to secure data in shared tables </a:t>
            </a:r>
            <a:r>
              <a:rPr lang="en-US" dirty="0" smtClean="0"/>
              <a:t>such that users have access to only the part of the table that </a:t>
            </a:r>
            <a:r>
              <a:rPr lang="en-US" i="1" dirty="0" smtClean="0"/>
              <a:t>is allowed by the enforced </a:t>
            </a:r>
            <a:r>
              <a:rPr lang="en-US" b="1" i="1" dirty="0" smtClean="0"/>
              <a:t>policy</a:t>
            </a:r>
            <a:r>
              <a:rPr lang="en-US" dirty="0" smtClean="0"/>
              <a:t>.</a:t>
            </a:r>
          </a:p>
          <a:p>
            <a:pPr lvl="1"/>
            <a:r>
              <a:rPr lang="en-US" dirty="0" smtClean="0"/>
              <a:t>Can be used in conjunction with role-based security. </a:t>
            </a:r>
          </a:p>
          <a:p>
            <a:pPr lvl="1"/>
            <a:r>
              <a:rPr lang="en-US" dirty="0" smtClean="0"/>
              <a:t>is an evolution of the </a:t>
            </a:r>
            <a:r>
              <a:rPr lang="en-US" b="1" dirty="0" smtClean="0"/>
              <a:t>record-level security </a:t>
            </a:r>
            <a:r>
              <a:rPr lang="en-US" dirty="0" smtClean="0"/>
              <a:t>(RLS).</a:t>
            </a:r>
          </a:p>
          <a:p>
            <a:pPr lvl="1"/>
            <a:r>
              <a:rPr lang="en-US" dirty="0" smtClean="0"/>
              <a:t>Enforced, regardless of access mechanism.</a:t>
            </a:r>
          </a:p>
          <a:p>
            <a:pPr lvl="1"/>
            <a:r>
              <a:rPr lang="en-US" dirty="0" smtClean="0"/>
              <a:t>Policies can take security privileges into account.</a:t>
            </a:r>
          </a:p>
          <a:p>
            <a:r>
              <a:rPr lang="en-US" dirty="0" smtClean="0"/>
              <a:t>Data security based on effective dates</a:t>
            </a:r>
          </a:p>
          <a:p>
            <a:r>
              <a:rPr lang="en-US" dirty="0" smtClean="0"/>
              <a:t>Data security policy concepts</a:t>
            </a:r>
          </a:p>
          <a:p>
            <a:r>
              <a:rPr lang="en-US" dirty="0" smtClean="0"/>
              <a:t>Developing an extensible data security policy</a:t>
            </a:r>
          </a:p>
          <a:p>
            <a:r>
              <a:rPr lang="en-US" dirty="0" smtClean="0"/>
              <a:t>Procedure: Create default security policy</a:t>
            </a:r>
          </a:p>
          <a:p>
            <a:r>
              <a:rPr lang="en-US" dirty="0" smtClean="0"/>
              <a:t>Procedure: Create role context security policy</a:t>
            </a:r>
            <a:endParaRPr lang="en-US" dirty="0"/>
          </a:p>
        </p:txBody>
      </p:sp>
      <p:sp>
        <p:nvSpPr>
          <p:cNvPr id="4" name="Slide Number Placeholder 3"/>
          <p:cNvSpPr>
            <a:spLocks noGrp="1"/>
          </p:cNvSpPr>
          <p:nvPr>
            <p:ph type="sldNum" sz="quarter" idx="11"/>
          </p:nvPr>
        </p:nvSpPr>
        <p:spPr/>
        <p:txBody>
          <a:bodyPr/>
          <a:lstStyle/>
          <a:p>
            <a:fld id="{74A398B2-5A34-1A4A-811E-F4027282568C}" type="slidenum">
              <a:rPr lang="en-US" smtClean="0"/>
              <a:pPr/>
              <a:t>60</a:t>
            </a:fld>
            <a:endParaRPr lang="en-US"/>
          </a:p>
        </p:txBody>
      </p:sp>
    </p:spTree>
    <p:extLst>
      <p:ext uri="{BB962C8B-B14F-4D97-AF65-F5344CB8AC3E}">
        <p14:creationId xmlns:p14="http://schemas.microsoft.com/office/powerpoint/2010/main" val="21536292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Data Security based on Effective Dates</a:t>
            </a:r>
            <a:endParaRPr lang="en-US" dirty="0"/>
          </a:p>
        </p:txBody>
      </p:sp>
      <p:sp>
        <p:nvSpPr>
          <p:cNvPr id="2" name="Content Placeholder 1"/>
          <p:cNvSpPr>
            <a:spLocks noGrp="1"/>
          </p:cNvSpPr>
          <p:nvPr>
            <p:ph sz="quarter" idx="13"/>
          </p:nvPr>
        </p:nvSpPr>
        <p:spPr/>
        <p:txBody>
          <a:bodyPr/>
          <a:lstStyle/>
          <a:p>
            <a:r>
              <a:rPr lang="en-US" dirty="0" smtClean="0"/>
              <a:t>To have access to past, present, or future records. </a:t>
            </a:r>
          </a:p>
          <a:p>
            <a:r>
              <a:rPr lang="en-US" dirty="0" smtClean="0"/>
              <a:t>To have different levels of access based on effective dates</a:t>
            </a:r>
          </a:p>
          <a:p>
            <a:r>
              <a:rPr lang="en-US" dirty="0" smtClean="0"/>
              <a:t>Example, a user can have access to view past records and access to create and edit present records.</a:t>
            </a:r>
          </a:p>
          <a:p>
            <a:endParaRPr lang="en-US" dirty="0"/>
          </a:p>
        </p:txBody>
      </p:sp>
      <p:sp>
        <p:nvSpPr>
          <p:cNvPr id="4" name="Slide Number Placeholder 3"/>
          <p:cNvSpPr>
            <a:spLocks noGrp="1"/>
          </p:cNvSpPr>
          <p:nvPr>
            <p:ph type="sldNum" sz="quarter" idx="11"/>
          </p:nvPr>
        </p:nvSpPr>
        <p:spPr/>
        <p:txBody>
          <a:bodyPr/>
          <a:lstStyle/>
          <a:p>
            <a:fld id="{74A398B2-5A34-1A4A-811E-F4027282568C}" type="slidenum">
              <a:rPr lang="en-US" smtClean="0"/>
              <a:pPr/>
              <a:t>61</a:t>
            </a:fld>
            <a:endParaRPr lang="en-US"/>
          </a:p>
        </p:txBody>
      </p:sp>
    </p:spTree>
    <p:extLst>
      <p:ext uri="{BB962C8B-B14F-4D97-AF65-F5344CB8AC3E}">
        <p14:creationId xmlns:p14="http://schemas.microsoft.com/office/powerpoint/2010/main" val="21599572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Data Security Policy Concepts</a:t>
            </a:r>
          </a:p>
        </p:txBody>
      </p:sp>
      <p:sp>
        <p:nvSpPr>
          <p:cNvPr id="4" name="Slide Number Placeholder 3"/>
          <p:cNvSpPr>
            <a:spLocks noGrp="1"/>
          </p:cNvSpPr>
          <p:nvPr>
            <p:ph type="sldNum" sz="quarter" idx="11"/>
          </p:nvPr>
        </p:nvSpPr>
        <p:spPr/>
        <p:txBody>
          <a:bodyPr/>
          <a:lstStyle/>
          <a:p>
            <a:fld id="{026CCAEB-CB17-44EB-A892-4553F1D666B6}" type="slidenum">
              <a:rPr lang="en-US" smtClean="0">
                <a:solidFill>
                  <a:prstClr val="white"/>
                </a:solidFill>
              </a:rPr>
              <a:pPr/>
              <a:t>62</a:t>
            </a:fld>
            <a:endParaRPr lang="en-US" dirty="0">
              <a:solidFill>
                <a:prstClr val="white"/>
              </a:solidFill>
            </a:endParaRPr>
          </a:p>
        </p:txBody>
      </p:sp>
      <p:sp>
        <p:nvSpPr>
          <p:cNvPr id="28" name="Vertical Scroll 27"/>
          <p:cNvSpPr/>
          <p:nvPr/>
        </p:nvSpPr>
        <p:spPr>
          <a:xfrm>
            <a:off x="2535213" y="1014777"/>
            <a:ext cx="6141243" cy="3753659"/>
          </a:xfrm>
          <a:prstGeom prst="verticalScroll">
            <a:avLst/>
          </a:prstGeom>
          <a:solidFill>
            <a:srgbClr val="4F81BD">
              <a:lumMod val="40000"/>
              <a:lumOff val="60000"/>
            </a:srgbClr>
          </a:solidFill>
          <a:ln w="25400" cap="flat" cmpd="sng" algn="ctr">
            <a:solidFill>
              <a:srgbClr val="4F81BD"/>
            </a:solidFill>
            <a:prstDash val="solid"/>
          </a:ln>
          <a:effectLst/>
        </p:spPr>
        <p:txBody>
          <a:bodyPr rtlCol="0" anchor="t" anchorCtr="0"/>
          <a:lstStyle/>
          <a:p>
            <a:pPr marL="0" marR="0" lvl="0" indent="0" defTabSz="914363" eaLnBrk="1" fontAlgn="auto" latinLnBrk="0" hangingPunct="1">
              <a:lnSpc>
                <a:spcPct val="100000"/>
              </a:lnSpc>
              <a:spcBef>
                <a:spcPts val="0"/>
              </a:spcBef>
              <a:spcAft>
                <a:spcPts val="0"/>
              </a:spcAft>
              <a:buClrTx/>
              <a:buSzTx/>
              <a:buFontTx/>
              <a:buNone/>
              <a:tabLst/>
              <a:defRPr/>
            </a:pPr>
            <a:endParaRPr kumimoji="0" lang="es-ES" sz="900" b="1" i="0" u="none" strike="noStrike" kern="0" cap="none" spc="0" normalizeH="0" baseline="0" noProof="0" dirty="0" smtClean="0">
              <a:ln>
                <a:noFill/>
              </a:ln>
              <a:solidFill>
                <a:sysClr val="windowText" lastClr="000000"/>
              </a:solidFill>
              <a:effectLst/>
              <a:uLnTx/>
              <a:uFillTx/>
              <a:latin typeface="Segoe UI"/>
              <a:ea typeface="+mn-ea"/>
              <a:cs typeface="+mn-cs"/>
            </a:endParaRPr>
          </a:p>
        </p:txBody>
      </p:sp>
      <p:sp>
        <p:nvSpPr>
          <p:cNvPr id="33" name="Flowchart: Internal Storage 32"/>
          <p:cNvSpPr/>
          <p:nvPr/>
        </p:nvSpPr>
        <p:spPr>
          <a:xfrm>
            <a:off x="3131840" y="1576766"/>
            <a:ext cx="4896544" cy="2663839"/>
          </a:xfrm>
          <a:prstGeom prst="flowChartInternalStorage">
            <a:avLst/>
          </a:prstGeom>
          <a:solidFill>
            <a:srgbClr val="4F81BD"/>
          </a:solidFill>
          <a:ln w="25400" cap="flat" cmpd="sng" algn="ctr">
            <a:solidFill>
              <a:srgbClr val="4F81BD">
                <a:shade val="50000"/>
              </a:srgbClr>
            </a:solidFill>
            <a:prstDash val="solid"/>
          </a:ln>
          <a:effectLst/>
        </p:spPr>
        <p:txBody>
          <a:bodyPr rtlCol="0" anchor="b" anchorCtr="0"/>
          <a:lstStyle/>
          <a:p>
            <a:pPr marL="0" marR="0" lvl="0" indent="0" algn="ctr" defTabSz="914363" eaLnBrk="1" fontAlgn="auto" latinLnBrk="0" hangingPunct="1">
              <a:lnSpc>
                <a:spcPct val="100000"/>
              </a:lnSpc>
              <a:spcBef>
                <a:spcPts val="0"/>
              </a:spcBef>
              <a:spcAft>
                <a:spcPts val="0"/>
              </a:spcAft>
              <a:buClrTx/>
              <a:buSzTx/>
              <a:buFontTx/>
              <a:buNone/>
              <a:tabLst/>
              <a:defRPr/>
            </a:pPr>
            <a:r>
              <a:rPr kumimoji="0" lang="es-ES" sz="1100" b="1" i="0" u="none" strike="noStrike" kern="0" cap="none" spc="0" normalizeH="0" baseline="0" noProof="0" dirty="0" err="1" smtClean="0">
                <a:ln>
                  <a:noFill/>
                </a:ln>
                <a:solidFill>
                  <a:srgbClr val="4BACC6">
                    <a:lumMod val="40000"/>
                    <a:lumOff val="60000"/>
                  </a:srgbClr>
                </a:solidFill>
                <a:effectLst/>
                <a:uLnTx/>
                <a:uFillTx/>
                <a:latin typeface="Segoe UI"/>
                <a:ea typeface="+mn-ea"/>
                <a:cs typeface="+mn-cs"/>
              </a:rPr>
              <a:t>Policy</a:t>
            </a:r>
            <a:r>
              <a:rPr kumimoji="0" lang="es-ES" sz="1100" b="1" i="0" u="none" strike="noStrike" kern="0" cap="none" spc="0" normalizeH="0" baseline="0" noProof="0" dirty="0" smtClean="0">
                <a:ln>
                  <a:noFill/>
                </a:ln>
                <a:solidFill>
                  <a:srgbClr val="4BACC6">
                    <a:lumMod val="40000"/>
                    <a:lumOff val="60000"/>
                  </a:srgbClr>
                </a:solidFill>
                <a:effectLst/>
                <a:uLnTx/>
                <a:uFillTx/>
                <a:latin typeface="Segoe UI"/>
                <a:ea typeface="+mn-ea"/>
                <a:cs typeface="+mn-cs"/>
              </a:rPr>
              <a:t> </a:t>
            </a:r>
            <a:r>
              <a:rPr kumimoji="0" lang="es-ES" sz="1100" b="1" i="0" u="none" strike="noStrike" kern="0" cap="none" spc="0" normalizeH="0" baseline="0" noProof="0" dirty="0" err="1" smtClean="0">
                <a:ln>
                  <a:noFill/>
                </a:ln>
                <a:solidFill>
                  <a:srgbClr val="4BACC6">
                    <a:lumMod val="40000"/>
                    <a:lumOff val="60000"/>
                  </a:srgbClr>
                </a:solidFill>
                <a:effectLst/>
                <a:uLnTx/>
                <a:uFillTx/>
                <a:latin typeface="Segoe UI"/>
                <a:ea typeface="+mn-ea"/>
                <a:cs typeface="+mn-cs"/>
              </a:rPr>
              <a:t>Query</a:t>
            </a:r>
            <a:endParaRPr kumimoji="0" lang="es-ES" sz="1100" b="1" i="0" u="none" strike="noStrike" kern="0" cap="none" spc="0" normalizeH="0" baseline="0" noProof="0" dirty="0" smtClean="0">
              <a:ln>
                <a:noFill/>
              </a:ln>
              <a:solidFill>
                <a:srgbClr val="4BACC6">
                  <a:lumMod val="40000"/>
                  <a:lumOff val="60000"/>
                </a:srgbClr>
              </a:solidFill>
              <a:effectLst/>
              <a:uLnTx/>
              <a:uFillTx/>
              <a:latin typeface="Segoe UI"/>
              <a:ea typeface="+mn-ea"/>
              <a:cs typeface="+mn-cs"/>
            </a:endParaRPr>
          </a:p>
        </p:txBody>
      </p:sp>
      <p:graphicFrame>
        <p:nvGraphicFramePr>
          <p:cNvPr id="34" name="Table 33"/>
          <p:cNvGraphicFramePr>
            <a:graphicFrameLocks noGrp="1"/>
          </p:cNvGraphicFramePr>
          <p:nvPr>
            <p:extLst>
              <p:ext uri="{D42A27DB-BD31-4B8C-83A1-F6EECF244321}">
                <p14:modId xmlns:p14="http://schemas.microsoft.com/office/powerpoint/2010/main" val="3518526860"/>
              </p:ext>
            </p:extLst>
          </p:nvPr>
        </p:nvGraphicFramePr>
        <p:xfrm>
          <a:off x="6767626" y="2035442"/>
          <a:ext cx="1131162" cy="1983296"/>
        </p:xfrm>
        <a:graphic>
          <a:graphicData uri="http://schemas.openxmlformats.org/drawingml/2006/table">
            <a:tbl>
              <a:tblPr firstRow="1" bandRow="1"/>
              <a:tblGrid>
                <a:gridCol w="188527"/>
                <a:gridCol w="188527"/>
                <a:gridCol w="188527"/>
                <a:gridCol w="188527"/>
                <a:gridCol w="188527"/>
                <a:gridCol w="188527"/>
              </a:tblGrid>
              <a:tr h="281770">
                <a:tc>
                  <a:txBody>
                    <a:bodyPr/>
                    <a:lstStyle>
                      <a:lvl1pPr>
                        <a:defRPr b="1">
                          <a:solidFill>
                            <a:schemeClr val="lt1"/>
                          </a:solidFill>
                          <a:latin typeface="Segoe UI"/>
                        </a:defRPr>
                      </a:lvl1pPr>
                      <a:lvl2pPr>
                        <a:defRPr b="1">
                          <a:solidFill>
                            <a:schemeClr val="lt1"/>
                          </a:solidFill>
                          <a:latin typeface="Segoe UI"/>
                        </a:defRPr>
                      </a:lvl2pPr>
                      <a:lvl3pPr>
                        <a:defRPr b="1">
                          <a:solidFill>
                            <a:schemeClr val="lt1"/>
                          </a:solidFill>
                          <a:latin typeface="Segoe UI"/>
                        </a:defRPr>
                      </a:lvl3pPr>
                      <a:lvl4pPr>
                        <a:defRPr b="1">
                          <a:solidFill>
                            <a:schemeClr val="lt1"/>
                          </a:solidFill>
                          <a:latin typeface="Segoe UI"/>
                        </a:defRPr>
                      </a:lvl4pPr>
                      <a:lvl5pPr>
                        <a:defRPr b="1">
                          <a:solidFill>
                            <a:schemeClr val="lt1"/>
                          </a:solidFill>
                          <a:latin typeface="Segoe UI"/>
                        </a:defRPr>
                      </a:lvl5pPr>
                      <a:lvl6pPr>
                        <a:defRPr b="1">
                          <a:solidFill>
                            <a:schemeClr val="lt1"/>
                          </a:solidFill>
                          <a:latin typeface="Segoe UI"/>
                        </a:defRPr>
                      </a:lvl6pPr>
                      <a:lvl7pPr>
                        <a:defRPr b="1">
                          <a:solidFill>
                            <a:schemeClr val="lt1"/>
                          </a:solidFill>
                          <a:latin typeface="Segoe UI"/>
                        </a:defRPr>
                      </a:lvl7pPr>
                      <a:lvl8pPr>
                        <a:defRPr b="1">
                          <a:solidFill>
                            <a:schemeClr val="lt1"/>
                          </a:solidFill>
                          <a:latin typeface="Segoe UI"/>
                        </a:defRPr>
                      </a:lvl8pPr>
                      <a:lvl9pPr>
                        <a:defRPr b="1">
                          <a:solidFill>
                            <a:schemeClr val="lt1"/>
                          </a:solidFill>
                          <a:latin typeface="Segoe UI"/>
                        </a:defRPr>
                      </a:lvl9pPr>
                    </a:lstStyle>
                    <a:p>
                      <a:endParaRPr lang="es-ES" sz="1400" dirty="0"/>
                    </a:p>
                  </a:txBody>
                  <a:tcPr marL="69969" marR="69969" marT="34984" marB="34984">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a:defRPr b="1">
                          <a:solidFill>
                            <a:schemeClr val="lt1"/>
                          </a:solidFill>
                          <a:latin typeface="Segoe UI"/>
                        </a:defRPr>
                      </a:lvl1pPr>
                      <a:lvl2pPr>
                        <a:defRPr b="1">
                          <a:solidFill>
                            <a:schemeClr val="lt1"/>
                          </a:solidFill>
                          <a:latin typeface="Segoe UI"/>
                        </a:defRPr>
                      </a:lvl2pPr>
                      <a:lvl3pPr>
                        <a:defRPr b="1">
                          <a:solidFill>
                            <a:schemeClr val="lt1"/>
                          </a:solidFill>
                          <a:latin typeface="Segoe UI"/>
                        </a:defRPr>
                      </a:lvl3pPr>
                      <a:lvl4pPr>
                        <a:defRPr b="1">
                          <a:solidFill>
                            <a:schemeClr val="lt1"/>
                          </a:solidFill>
                          <a:latin typeface="Segoe UI"/>
                        </a:defRPr>
                      </a:lvl4pPr>
                      <a:lvl5pPr>
                        <a:defRPr b="1">
                          <a:solidFill>
                            <a:schemeClr val="lt1"/>
                          </a:solidFill>
                          <a:latin typeface="Segoe UI"/>
                        </a:defRPr>
                      </a:lvl5pPr>
                      <a:lvl6pPr>
                        <a:defRPr b="1">
                          <a:solidFill>
                            <a:schemeClr val="lt1"/>
                          </a:solidFill>
                          <a:latin typeface="Segoe UI"/>
                        </a:defRPr>
                      </a:lvl6pPr>
                      <a:lvl7pPr>
                        <a:defRPr b="1">
                          <a:solidFill>
                            <a:schemeClr val="lt1"/>
                          </a:solidFill>
                          <a:latin typeface="Segoe UI"/>
                        </a:defRPr>
                      </a:lvl7pPr>
                      <a:lvl8pPr>
                        <a:defRPr b="1">
                          <a:solidFill>
                            <a:schemeClr val="lt1"/>
                          </a:solidFill>
                          <a:latin typeface="Segoe UI"/>
                        </a:defRPr>
                      </a:lvl8pPr>
                      <a:lvl9pPr>
                        <a:defRPr b="1">
                          <a:solidFill>
                            <a:schemeClr val="lt1"/>
                          </a:solidFill>
                          <a:latin typeface="Segoe UI"/>
                        </a:defRPr>
                      </a:lvl9pPr>
                    </a:lstStyle>
                    <a:p>
                      <a:endParaRPr lang="es-ES" sz="1400" dirty="0"/>
                    </a:p>
                  </a:txBody>
                  <a:tcPr marL="69969" marR="69969" marT="34984" marB="34984">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a:defRPr b="1">
                          <a:solidFill>
                            <a:schemeClr val="lt1"/>
                          </a:solidFill>
                          <a:latin typeface="Segoe UI"/>
                        </a:defRPr>
                      </a:lvl1pPr>
                      <a:lvl2pPr>
                        <a:defRPr b="1">
                          <a:solidFill>
                            <a:schemeClr val="lt1"/>
                          </a:solidFill>
                          <a:latin typeface="Segoe UI"/>
                        </a:defRPr>
                      </a:lvl2pPr>
                      <a:lvl3pPr>
                        <a:defRPr b="1">
                          <a:solidFill>
                            <a:schemeClr val="lt1"/>
                          </a:solidFill>
                          <a:latin typeface="Segoe UI"/>
                        </a:defRPr>
                      </a:lvl3pPr>
                      <a:lvl4pPr>
                        <a:defRPr b="1">
                          <a:solidFill>
                            <a:schemeClr val="lt1"/>
                          </a:solidFill>
                          <a:latin typeface="Segoe UI"/>
                        </a:defRPr>
                      </a:lvl4pPr>
                      <a:lvl5pPr>
                        <a:defRPr b="1">
                          <a:solidFill>
                            <a:schemeClr val="lt1"/>
                          </a:solidFill>
                          <a:latin typeface="Segoe UI"/>
                        </a:defRPr>
                      </a:lvl5pPr>
                      <a:lvl6pPr>
                        <a:defRPr b="1">
                          <a:solidFill>
                            <a:schemeClr val="lt1"/>
                          </a:solidFill>
                          <a:latin typeface="Segoe UI"/>
                        </a:defRPr>
                      </a:lvl6pPr>
                      <a:lvl7pPr>
                        <a:defRPr b="1">
                          <a:solidFill>
                            <a:schemeClr val="lt1"/>
                          </a:solidFill>
                          <a:latin typeface="Segoe UI"/>
                        </a:defRPr>
                      </a:lvl7pPr>
                      <a:lvl8pPr>
                        <a:defRPr b="1">
                          <a:solidFill>
                            <a:schemeClr val="lt1"/>
                          </a:solidFill>
                          <a:latin typeface="Segoe UI"/>
                        </a:defRPr>
                      </a:lvl8pPr>
                      <a:lvl9pPr>
                        <a:defRPr b="1">
                          <a:solidFill>
                            <a:schemeClr val="lt1"/>
                          </a:solidFill>
                          <a:latin typeface="Segoe UI"/>
                        </a:defRPr>
                      </a:lvl9pPr>
                    </a:lstStyle>
                    <a:p>
                      <a:endParaRPr lang="es-ES" sz="1400" dirty="0"/>
                    </a:p>
                  </a:txBody>
                  <a:tcPr marL="69969" marR="69969" marT="34984" marB="34984">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a:defRPr b="1">
                          <a:solidFill>
                            <a:schemeClr val="lt1"/>
                          </a:solidFill>
                          <a:latin typeface="Segoe UI"/>
                        </a:defRPr>
                      </a:lvl1pPr>
                      <a:lvl2pPr>
                        <a:defRPr b="1">
                          <a:solidFill>
                            <a:schemeClr val="lt1"/>
                          </a:solidFill>
                          <a:latin typeface="Segoe UI"/>
                        </a:defRPr>
                      </a:lvl2pPr>
                      <a:lvl3pPr>
                        <a:defRPr b="1">
                          <a:solidFill>
                            <a:schemeClr val="lt1"/>
                          </a:solidFill>
                          <a:latin typeface="Segoe UI"/>
                        </a:defRPr>
                      </a:lvl3pPr>
                      <a:lvl4pPr>
                        <a:defRPr b="1">
                          <a:solidFill>
                            <a:schemeClr val="lt1"/>
                          </a:solidFill>
                          <a:latin typeface="Segoe UI"/>
                        </a:defRPr>
                      </a:lvl4pPr>
                      <a:lvl5pPr>
                        <a:defRPr b="1">
                          <a:solidFill>
                            <a:schemeClr val="lt1"/>
                          </a:solidFill>
                          <a:latin typeface="Segoe UI"/>
                        </a:defRPr>
                      </a:lvl5pPr>
                      <a:lvl6pPr>
                        <a:defRPr b="1">
                          <a:solidFill>
                            <a:schemeClr val="lt1"/>
                          </a:solidFill>
                          <a:latin typeface="Segoe UI"/>
                        </a:defRPr>
                      </a:lvl6pPr>
                      <a:lvl7pPr>
                        <a:defRPr b="1">
                          <a:solidFill>
                            <a:schemeClr val="lt1"/>
                          </a:solidFill>
                          <a:latin typeface="Segoe UI"/>
                        </a:defRPr>
                      </a:lvl7pPr>
                      <a:lvl8pPr>
                        <a:defRPr b="1">
                          <a:solidFill>
                            <a:schemeClr val="lt1"/>
                          </a:solidFill>
                          <a:latin typeface="Segoe UI"/>
                        </a:defRPr>
                      </a:lvl8pPr>
                      <a:lvl9pPr>
                        <a:defRPr b="1">
                          <a:solidFill>
                            <a:schemeClr val="lt1"/>
                          </a:solidFill>
                          <a:latin typeface="Segoe UI"/>
                        </a:defRPr>
                      </a:lvl9pPr>
                    </a:lstStyle>
                    <a:p>
                      <a:endParaRPr lang="es-ES" sz="1400" dirty="0"/>
                    </a:p>
                  </a:txBody>
                  <a:tcPr marL="69969" marR="69969" marT="34984" marB="34984">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a:defRPr b="1">
                          <a:solidFill>
                            <a:schemeClr val="lt1"/>
                          </a:solidFill>
                          <a:latin typeface="Segoe UI"/>
                        </a:defRPr>
                      </a:lvl1pPr>
                      <a:lvl2pPr>
                        <a:defRPr b="1">
                          <a:solidFill>
                            <a:schemeClr val="lt1"/>
                          </a:solidFill>
                          <a:latin typeface="Segoe UI"/>
                        </a:defRPr>
                      </a:lvl2pPr>
                      <a:lvl3pPr>
                        <a:defRPr b="1">
                          <a:solidFill>
                            <a:schemeClr val="lt1"/>
                          </a:solidFill>
                          <a:latin typeface="Segoe UI"/>
                        </a:defRPr>
                      </a:lvl3pPr>
                      <a:lvl4pPr>
                        <a:defRPr b="1">
                          <a:solidFill>
                            <a:schemeClr val="lt1"/>
                          </a:solidFill>
                          <a:latin typeface="Segoe UI"/>
                        </a:defRPr>
                      </a:lvl4pPr>
                      <a:lvl5pPr>
                        <a:defRPr b="1">
                          <a:solidFill>
                            <a:schemeClr val="lt1"/>
                          </a:solidFill>
                          <a:latin typeface="Segoe UI"/>
                        </a:defRPr>
                      </a:lvl5pPr>
                      <a:lvl6pPr>
                        <a:defRPr b="1">
                          <a:solidFill>
                            <a:schemeClr val="lt1"/>
                          </a:solidFill>
                          <a:latin typeface="Segoe UI"/>
                        </a:defRPr>
                      </a:lvl6pPr>
                      <a:lvl7pPr>
                        <a:defRPr b="1">
                          <a:solidFill>
                            <a:schemeClr val="lt1"/>
                          </a:solidFill>
                          <a:latin typeface="Segoe UI"/>
                        </a:defRPr>
                      </a:lvl7pPr>
                      <a:lvl8pPr>
                        <a:defRPr b="1">
                          <a:solidFill>
                            <a:schemeClr val="lt1"/>
                          </a:solidFill>
                          <a:latin typeface="Segoe UI"/>
                        </a:defRPr>
                      </a:lvl8pPr>
                      <a:lvl9pPr>
                        <a:defRPr b="1">
                          <a:solidFill>
                            <a:schemeClr val="lt1"/>
                          </a:solidFill>
                          <a:latin typeface="Segoe UI"/>
                        </a:defRPr>
                      </a:lvl9pPr>
                    </a:lstStyle>
                    <a:p>
                      <a:endParaRPr lang="es-ES" sz="1400" dirty="0"/>
                    </a:p>
                  </a:txBody>
                  <a:tcPr marL="69969" marR="69969" marT="34984" marB="34984">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a:defRPr b="1">
                          <a:solidFill>
                            <a:schemeClr val="lt1"/>
                          </a:solidFill>
                          <a:latin typeface="Segoe UI"/>
                        </a:defRPr>
                      </a:lvl1pPr>
                      <a:lvl2pPr>
                        <a:defRPr b="1">
                          <a:solidFill>
                            <a:schemeClr val="lt1"/>
                          </a:solidFill>
                          <a:latin typeface="Segoe UI"/>
                        </a:defRPr>
                      </a:lvl2pPr>
                      <a:lvl3pPr>
                        <a:defRPr b="1">
                          <a:solidFill>
                            <a:schemeClr val="lt1"/>
                          </a:solidFill>
                          <a:latin typeface="Segoe UI"/>
                        </a:defRPr>
                      </a:lvl3pPr>
                      <a:lvl4pPr>
                        <a:defRPr b="1">
                          <a:solidFill>
                            <a:schemeClr val="lt1"/>
                          </a:solidFill>
                          <a:latin typeface="Segoe UI"/>
                        </a:defRPr>
                      </a:lvl4pPr>
                      <a:lvl5pPr>
                        <a:defRPr b="1">
                          <a:solidFill>
                            <a:schemeClr val="lt1"/>
                          </a:solidFill>
                          <a:latin typeface="Segoe UI"/>
                        </a:defRPr>
                      </a:lvl5pPr>
                      <a:lvl6pPr>
                        <a:defRPr b="1">
                          <a:solidFill>
                            <a:schemeClr val="lt1"/>
                          </a:solidFill>
                          <a:latin typeface="Segoe UI"/>
                        </a:defRPr>
                      </a:lvl6pPr>
                      <a:lvl7pPr>
                        <a:defRPr b="1">
                          <a:solidFill>
                            <a:schemeClr val="lt1"/>
                          </a:solidFill>
                          <a:latin typeface="Segoe UI"/>
                        </a:defRPr>
                      </a:lvl7pPr>
                      <a:lvl8pPr>
                        <a:defRPr b="1">
                          <a:solidFill>
                            <a:schemeClr val="lt1"/>
                          </a:solidFill>
                          <a:latin typeface="Segoe UI"/>
                        </a:defRPr>
                      </a:lvl8pPr>
                      <a:lvl9pPr>
                        <a:defRPr b="1">
                          <a:solidFill>
                            <a:schemeClr val="lt1"/>
                          </a:solidFill>
                          <a:latin typeface="Segoe UI"/>
                        </a:defRPr>
                      </a:lvl9pPr>
                    </a:lstStyle>
                    <a:p>
                      <a:endParaRPr lang="es-ES" sz="1400" dirty="0"/>
                    </a:p>
                  </a:txBody>
                  <a:tcPr marL="69969" marR="69969" marT="34984" marB="34984">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r>
              <a:tr h="281770">
                <a:tc>
                  <a:txBody>
                    <a:bodyPr/>
                    <a:lstStyle>
                      <a:lvl1pPr>
                        <a:defRPr>
                          <a:solidFill>
                            <a:schemeClr val="dk1"/>
                          </a:solidFill>
                          <a:latin typeface="Segoe UI"/>
                        </a:defRPr>
                      </a:lvl1pPr>
                      <a:lvl2pPr>
                        <a:defRPr>
                          <a:solidFill>
                            <a:schemeClr val="dk1"/>
                          </a:solidFill>
                          <a:latin typeface="Segoe UI"/>
                        </a:defRPr>
                      </a:lvl2pPr>
                      <a:lvl3pPr>
                        <a:defRPr>
                          <a:solidFill>
                            <a:schemeClr val="dk1"/>
                          </a:solidFill>
                          <a:latin typeface="Segoe UI"/>
                        </a:defRPr>
                      </a:lvl3pPr>
                      <a:lvl4pPr>
                        <a:defRPr>
                          <a:solidFill>
                            <a:schemeClr val="dk1"/>
                          </a:solidFill>
                          <a:latin typeface="Segoe UI"/>
                        </a:defRPr>
                      </a:lvl4pPr>
                      <a:lvl5pPr>
                        <a:defRPr>
                          <a:solidFill>
                            <a:schemeClr val="dk1"/>
                          </a:solidFill>
                          <a:latin typeface="Segoe UI"/>
                        </a:defRPr>
                      </a:lvl5pPr>
                      <a:lvl6pPr>
                        <a:defRPr>
                          <a:solidFill>
                            <a:schemeClr val="dk1"/>
                          </a:solidFill>
                          <a:latin typeface="Segoe UI"/>
                        </a:defRPr>
                      </a:lvl6pPr>
                      <a:lvl7pPr>
                        <a:defRPr>
                          <a:solidFill>
                            <a:schemeClr val="dk1"/>
                          </a:solidFill>
                          <a:latin typeface="Segoe UI"/>
                        </a:defRPr>
                      </a:lvl7pPr>
                      <a:lvl8pPr>
                        <a:defRPr>
                          <a:solidFill>
                            <a:schemeClr val="dk1"/>
                          </a:solidFill>
                          <a:latin typeface="Segoe UI"/>
                        </a:defRPr>
                      </a:lvl8pPr>
                      <a:lvl9pPr>
                        <a:defRPr>
                          <a:solidFill>
                            <a:schemeClr val="dk1"/>
                          </a:solidFill>
                          <a:latin typeface="Segoe UI"/>
                        </a:defRPr>
                      </a:lvl9pPr>
                    </a:lstStyle>
                    <a:p>
                      <a:endParaRPr lang="es-ES" sz="1400"/>
                    </a:p>
                  </a:txBody>
                  <a:tcPr marL="69969" marR="69969" marT="34984" marB="34984">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a:defRPr>
                          <a:solidFill>
                            <a:schemeClr val="dk1"/>
                          </a:solidFill>
                          <a:latin typeface="Segoe UI"/>
                        </a:defRPr>
                      </a:lvl1pPr>
                      <a:lvl2pPr>
                        <a:defRPr>
                          <a:solidFill>
                            <a:schemeClr val="dk1"/>
                          </a:solidFill>
                          <a:latin typeface="Segoe UI"/>
                        </a:defRPr>
                      </a:lvl2pPr>
                      <a:lvl3pPr>
                        <a:defRPr>
                          <a:solidFill>
                            <a:schemeClr val="dk1"/>
                          </a:solidFill>
                          <a:latin typeface="Segoe UI"/>
                        </a:defRPr>
                      </a:lvl3pPr>
                      <a:lvl4pPr>
                        <a:defRPr>
                          <a:solidFill>
                            <a:schemeClr val="dk1"/>
                          </a:solidFill>
                          <a:latin typeface="Segoe UI"/>
                        </a:defRPr>
                      </a:lvl4pPr>
                      <a:lvl5pPr>
                        <a:defRPr>
                          <a:solidFill>
                            <a:schemeClr val="dk1"/>
                          </a:solidFill>
                          <a:latin typeface="Segoe UI"/>
                        </a:defRPr>
                      </a:lvl5pPr>
                      <a:lvl6pPr>
                        <a:defRPr>
                          <a:solidFill>
                            <a:schemeClr val="dk1"/>
                          </a:solidFill>
                          <a:latin typeface="Segoe UI"/>
                        </a:defRPr>
                      </a:lvl6pPr>
                      <a:lvl7pPr>
                        <a:defRPr>
                          <a:solidFill>
                            <a:schemeClr val="dk1"/>
                          </a:solidFill>
                          <a:latin typeface="Segoe UI"/>
                        </a:defRPr>
                      </a:lvl7pPr>
                      <a:lvl8pPr>
                        <a:defRPr>
                          <a:solidFill>
                            <a:schemeClr val="dk1"/>
                          </a:solidFill>
                          <a:latin typeface="Segoe UI"/>
                        </a:defRPr>
                      </a:lvl8pPr>
                      <a:lvl9pPr>
                        <a:defRPr>
                          <a:solidFill>
                            <a:schemeClr val="dk1"/>
                          </a:solidFill>
                          <a:latin typeface="Segoe UI"/>
                        </a:defRPr>
                      </a:lvl9pPr>
                    </a:lstStyle>
                    <a:p>
                      <a:endParaRPr lang="es-ES" sz="1400" dirty="0"/>
                    </a:p>
                  </a:txBody>
                  <a:tcPr marL="69969" marR="69969" marT="34984" marB="34984">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a:defRPr>
                          <a:solidFill>
                            <a:schemeClr val="dk1"/>
                          </a:solidFill>
                          <a:latin typeface="Segoe UI"/>
                        </a:defRPr>
                      </a:lvl1pPr>
                      <a:lvl2pPr>
                        <a:defRPr>
                          <a:solidFill>
                            <a:schemeClr val="dk1"/>
                          </a:solidFill>
                          <a:latin typeface="Segoe UI"/>
                        </a:defRPr>
                      </a:lvl2pPr>
                      <a:lvl3pPr>
                        <a:defRPr>
                          <a:solidFill>
                            <a:schemeClr val="dk1"/>
                          </a:solidFill>
                          <a:latin typeface="Segoe UI"/>
                        </a:defRPr>
                      </a:lvl3pPr>
                      <a:lvl4pPr>
                        <a:defRPr>
                          <a:solidFill>
                            <a:schemeClr val="dk1"/>
                          </a:solidFill>
                          <a:latin typeface="Segoe UI"/>
                        </a:defRPr>
                      </a:lvl4pPr>
                      <a:lvl5pPr>
                        <a:defRPr>
                          <a:solidFill>
                            <a:schemeClr val="dk1"/>
                          </a:solidFill>
                          <a:latin typeface="Segoe UI"/>
                        </a:defRPr>
                      </a:lvl5pPr>
                      <a:lvl6pPr>
                        <a:defRPr>
                          <a:solidFill>
                            <a:schemeClr val="dk1"/>
                          </a:solidFill>
                          <a:latin typeface="Segoe UI"/>
                        </a:defRPr>
                      </a:lvl6pPr>
                      <a:lvl7pPr>
                        <a:defRPr>
                          <a:solidFill>
                            <a:schemeClr val="dk1"/>
                          </a:solidFill>
                          <a:latin typeface="Segoe UI"/>
                        </a:defRPr>
                      </a:lvl7pPr>
                      <a:lvl8pPr>
                        <a:defRPr>
                          <a:solidFill>
                            <a:schemeClr val="dk1"/>
                          </a:solidFill>
                          <a:latin typeface="Segoe UI"/>
                        </a:defRPr>
                      </a:lvl8pPr>
                      <a:lvl9pPr>
                        <a:defRPr>
                          <a:solidFill>
                            <a:schemeClr val="dk1"/>
                          </a:solidFill>
                          <a:latin typeface="Segoe UI"/>
                        </a:defRPr>
                      </a:lvl9pPr>
                    </a:lstStyle>
                    <a:p>
                      <a:endParaRPr lang="es-ES" sz="1400"/>
                    </a:p>
                  </a:txBody>
                  <a:tcPr marL="69969" marR="69969" marT="34984" marB="34984">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a:defRPr>
                          <a:solidFill>
                            <a:schemeClr val="dk1"/>
                          </a:solidFill>
                          <a:latin typeface="Segoe UI"/>
                        </a:defRPr>
                      </a:lvl1pPr>
                      <a:lvl2pPr>
                        <a:defRPr>
                          <a:solidFill>
                            <a:schemeClr val="dk1"/>
                          </a:solidFill>
                          <a:latin typeface="Segoe UI"/>
                        </a:defRPr>
                      </a:lvl2pPr>
                      <a:lvl3pPr>
                        <a:defRPr>
                          <a:solidFill>
                            <a:schemeClr val="dk1"/>
                          </a:solidFill>
                          <a:latin typeface="Segoe UI"/>
                        </a:defRPr>
                      </a:lvl3pPr>
                      <a:lvl4pPr>
                        <a:defRPr>
                          <a:solidFill>
                            <a:schemeClr val="dk1"/>
                          </a:solidFill>
                          <a:latin typeface="Segoe UI"/>
                        </a:defRPr>
                      </a:lvl4pPr>
                      <a:lvl5pPr>
                        <a:defRPr>
                          <a:solidFill>
                            <a:schemeClr val="dk1"/>
                          </a:solidFill>
                          <a:latin typeface="Segoe UI"/>
                        </a:defRPr>
                      </a:lvl5pPr>
                      <a:lvl6pPr>
                        <a:defRPr>
                          <a:solidFill>
                            <a:schemeClr val="dk1"/>
                          </a:solidFill>
                          <a:latin typeface="Segoe UI"/>
                        </a:defRPr>
                      </a:lvl6pPr>
                      <a:lvl7pPr>
                        <a:defRPr>
                          <a:solidFill>
                            <a:schemeClr val="dk1"/>
                          </a:solidFill>
                          <a:latin typeface="Segoe UI"/>
                        </a:defRPr>
                      </a:lvl7pPr>
                      <a:lvl8pPr>
                        <a:defRPr>
                          <a:solidFill>
                            <a:schemeClr val="dk1"/>
                          </a:solidFill>
                          <a:latin typeface="Segoe UI"/>
                        </a:defRPr>
                      </a:lvl8pPr>
                      <a:lvl9pPr>
                        <a:defRPr>
                          <a:solidFill>
                            <a:schemeClr val="dk1"/>
                          </a:solidFill>
                          <a:latin typeface="Segoe UI"/>
                        </a:defRPr>
                      </a:lvl9pPr>
                    </a:lstStyle>
                    <a:p>
                      <a:endParaRPr lang="es-ES" sz="1400" dirty="0"/>
                    </a:p>
                  </a:txBody>
                  <a:tcPr marL="69969" marR="69969" marT="34984" marB="34984">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a:defRPr>
                          <a:solidFill>
                            <a:schemeClr val="dk1"/>
                          </a:solidFill>
                          <a:latin typeface="Segoe UI"/>
                        </a:defRPr>
                      </a:lvl1pPr>
                      <a:lvl2pPr>
                        <a:defRPr>
                          <a:solidFill>
                            <a:schemeClr val="dk1"/>
                          </a:solidFill>
                          <a:latin typeface="Segoe UI"/>
                        </a:defRPr>
                      </a:lvl2pPr>
                      <a:lvl3pPr>
                        <a:defRPr>
                          <a:solidFill>
                            <a:schemeClr val="dk1"/>
                          </a:solidFill>
                          <a:latin typeface="Segoe UI"/>
                        </a:defRPr>
                      </a:lvl3pPr>
                      <a:lvl4pPr>
                        <a:defRPr>
                          <a:solidFill>
                            <a:schemeClr val="dk1"/>
                          </a:solidFill>
                          <a:latin typeface="Segoe UI"/>
                        </a:defRPr>
                      </a:lvl4pPr>
                      <a:lvl5pPr>
                        <a:defRPr>
                          <a:solidFill>
                            <a:schemeClr val="dk1"/>
                          </a:solidFill>
                          <a:latin typeface="Segoe UI"/>
                        </a:defRPr>
                      </a:lvl5pPr>
                      <a:lvl6pPr>
                        <a:defRPr>
                          <a:solidFill>
                            <a:schemeClr val="dk1"/>
                          </a:solidFill>
                          <a:latin typeface="Segoe UI"/>
                        </a:defRPr>
                      </a:lvl6pPr>
                      <a:lvl7pPr>
                        <a:defRPr>
                          <a:solidFill>
                            <a:schemeClr val="dk1"/>
                          </a:solidFill>
                          <a:latin typeface="Segoe UI"/>
                        </a:defRPr>
                      </a:lvl7pPr>
                      <a:lvl8pPr>
                        <a:defRPr>
                          <a:solidFill>
                            <a:schemeClr val="dk1"/>
                          </a:solidFill>
                          <a:latin typeface="Segoe UI"/>
                        </a:defRPr>
                      </a:lvl8pPr>
                      <a:lvl9pPr>
                        <a:defRPr>
                          <a:solidFill>
                            <a:schemeClr val="dk1"/>
                          </a:solidFill>
                          <a:latin typeface="Segoe UI"/>
                        </a:defRPr>
                      </a:lvl9pPr>
                    </a:lstStyle>
                    <a:p>
                      <a:endParaRPr lang="es-ES" sz="1400" dirty="0"/>
                    </a:p>
                  </a:txBody>
                  <a:tcPr marL="69969" marR="69969" marT="34984" marB="34984">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a:defRPr>
                          <a:solidFill>
                            <a:schemeClr val="dk1"/>
                          </a:solidFill>
                          <a:latin typeface="Segoe UI"/>
                        </a:defRPr>
                      </a:lvl1pPr>
                      <a:lvl2pPr>
                        <a:defRPr>
                          <a:solidFill>
                            <a:schemeClr val="dk1"/>
                          </a:solidFill>
                          <a:latin typeface="Segoe UI"/>
                        </a:defRPr>
                      </a:lvl2pPr>
                      <a:lvl3pPr>
                        <a:defRPr>
                          <a:solidFill>
                            <a:schemeClr val="dk1"/>
                          </a:solidFill>
                          <a:latin typeface="Segoe UI"/>
                        </a:defRPr>
                      </a:lvl3pPr>
                      <a:lvl4pPr>
                        <a:defRPr>
                          <a:solidFill>
                            <a:schemeClr val="dk1"/>
                          </a:solidFill>
                          <a:latin typeface="Segoe UI"/>
                        </a:defRPr>
                      </a:lvl4pPr>
                      <a:lvl5pPr>
                        <a:defRPr>
                          <a:solidFill>
                            <a:schemeClr val="dk1"/>
                          </a:solidFill>
                          <a:latin typeface="Segoe UI"/>
                        </a:defRPr>
                      </a:lvl5pPr>
                      <a:lvl6pPr>
                        <a:defRPr>
                          <a:solidFill>
                            <a:schemeClr val="dk1"/>
                          </a:solidFill>
                          <a:latin typeface="Segoe UI"/>
                        </a:defRPr>
                      </a:lvl6pPr>
                      <a:lvl7pPr>
                        <a:defRPr>
                          <a:solidFill>
                            <a:schemeClr val="dk1"/>
                          </a:solidFill>
                          <a:latin typeface="Segoe UI"/>
                        </a:defRPr>
                      </a:lvl7pPr>
                      <a:lvl8pPr>
                        <a:defRPr>
                          <a:solidFill>
                            <a:schemeClr val="dk1"/>
                          </a:solidFill>
                          <a:latin typeface="Segoe UI"/>
                        </a:defRPr>
                      </a:lvl8pPr>
                      <a:lvl9pPr>
                        <a:defRPr>
                          <a:solidFill>
                            <a:schemeClr val="dk1"/>
                          </a:solidFill>
                          <a:latin typeface="Segoe UI"/>
                        </a:defRPr>
                      </a:lvl9pPr>
                    </a:lstStyle>
                    <a:p>
                      <a:endParaRPr lang="es-ES" sz="1400" dirty="0"/>
                    </a:p>
                  </a:txBody>
                  <a:tcPr marL="69969" marR="69969" marT="34984" marB="34984">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r>
              <a:tr h="281770">
                <a:tc>
                  <a:txBody>
                    <a:bodyPr/>
                    <a:lstStyle>
                      <a:lvl1pPr>
                        <a:defRPr>
                          <a:solidFill>
                            <a:schemeClr val="dk1"/>
                          </a:solidFill>
                          <a:latin typeface="Segoe UI"/>
                        </a:defRPr>
                      </a:lvl1pPr>
                      <a:lvl2pPr>
                        <a:defRPr>
                          <a:solidFill>
                            <a:schemeClr val="dk1"/>
                          </a:solidFill>
                          <a:latin typeface="Segoe UI"/>
                        </a:defRPr>
                      </a:lvl2pPr>
                      <a:lvl3pPr>
                        <a:defRPr>
                          <a:solidFill>
                            <a:schemeClr val="dk1"/>
                          </a:solidFill>
                          <a:latin typeface="Segoe UI"/>
                        </a:defRPr>
                      </a:lvl3pPr>
                      <a:lvl4pPr>
                        <a:defRPr>
                          <a:solidFill>
                            <a:schemeClr val="dk1"/>
                          </a:solidFill>
                          <a:latin typeface="Segoe UI"/>
                        </a:defRPr>
                      </a:lvl4pPr>
                      <a:lvl5pPr>
                        <a:defRPr>
                          <a:solidFill>
                            <a:schemeClr val="dk1"/>
                          </a:solidFill>
                          <a:latin typeface="Segoe UI"/>
                        </a:defRPr>
                      </a:lvl5pPr>
                      <a:lvl6pPr>
                        <a:defRPr>
                          <a:solidFill>
                            <a:schemeClr val="dk1"/>
                          </a:solidFill>
                          <a:latin typeface="Segoe UI"/>
                        </a:defRPr>
                      </a:lvl6pPr>
                      <a:lvl7pPr>
                        <a:defRPr>
                          <a:solidFill>
                            <a:schemeClr val="dk1"/>
                          </a:solidFill>
                          <a:latin typeface="Segoe UI"/>
                        </a:defRPr>
                      </a:lvl7pPr>
                      <a:lvl8pPr>
                        <a:defRPr>
                          <a:solidFill>
                            <a:schemeClr val="dk1"/>
                          </a:solidFill>
                          <a:latin typeface="Segoe UI"/>
                        </a:defRPr>
                      </a:lvl8pPr>
                      <a:lvl9pPr>
                        <a:defRPr>
                          <a:solidFill>
                            <a:schemeClr val="dk1"/>
                          </a:solidFill>
                          <a:latin typeface="Segoe UI"/>
                        </a:defRPr>
                      </a:lvl9pPr>
                    </a:lstStyle>
                    <a:p>
                      <a:endParaRPr lang="es-ES" sz="1400"/>
                    </a:p>
                  </a:txBody>
                  <a:tcPr marL="69969" marR="69969" marT="34984" marB="34984">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a:defRPr>
                          <a:solidFill>
                            <a:schemeClr val="dk1"/>
                          </a:solidFill>
                          <a:latin typeface="Segoe UI"/>
                        </a:defRPr>
                      </a:lvl1pPr>
                      <a:lvl2pPr>
                        <a:defRPr>
                          <a:solidFill>
                            <a:schemeClr val="dk1"/>
                          </a:solidFill>
                          <a:latin typeface="Segoe UI"/>
                        </a:defRPr>
                      </a:lvl2pPr>
                      <a:lvl3pPr>
                        <a:defRPr>
                          <a:solidFill>
                            <a:schemeClr val="dk1"/>
                          </a:solidFill>
                          <a:latin typeface="Segoe UI"/>
                        </a:defRPr>
                      </a:lvl3pPr>
                      <a:lvl4pPr>
                        <a:defRPr>
                          <a:solidFill>
                            <a:schemeClr val="dk1"/>
                          </a:solidFill>
                          <a:latin typeface="Segoe UI"/>
                        </a:defRPr>
                      </a:lvl4pPr>
                      <a:lvl5pPr>
                        <a:defRPr>
                          <a:solidFill>
                            <a:schemeClr val="dk1"/>
                          </a:solidFill>
                          <a:latin typeface="Segoe UI"/>
                        </a:defRPr>
                      </a:lvl5pPr>
                      <a:lvl6pPr>
                        <a:defRPr>
                          <a:solidFill>
                            <a:schemeClr val="dk1"/>
                          </a:solidFill>
                          <a:latin typeface="Segoe UI"/>
                        </a:defRPr>
                      </a:lvl6pPr>
                      <a:lvl7pPr>
                        <a:defRPr>
                          <a:solidFill>
                            <a:schemeClr val="dk1"/>
                          </a:solidFill>
                          <a:latin typeface="Segoe UI"/>
                        </a:defRPr>
                      </a:lvl7pPr>
                      <a:lvl8pPr>
                        <a:defRPr>
                          <a:solidFill>
                            <a:schemeClr val="dk1"/>
                          </a:solidFill>
                          <a:latin typeface="Segoe UI"/>
                        </a:defRPr>
                      </a:lvl8pPr>
                      <a:lvl9pPr>
                        <a:defRPr>
                          <a:solidFill>
                            <a:schemeClr val="dk1"/>
                          </a:solidFill>
                          <a:latin typeface="Segoe UI"/>
                        </a:defRPr>
                      </a:lvl9pPr>
                    </a:lstStyle>
                    <a:p>
                      <a:endParaRPr lang="es-ES" sz="1400"/>
                    </a:p>
                  </a:txBody>
                  <a:tcPr marL="69969" marR="69969" marT="34984" marB="34984">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a:defRPr>
                          <a:solidFill>
                            <a:schemeClr val="dk1"/>
                          </a:solidFill>
                          <a:latin typeface="Segoe UI"/>
                        </a:defRPr>
                      </a:lvl1pPr>
                      <a:lvl2pPr>
                        <a:defRPr>
                          <a:solidFill>
                            <a:schemeClr val="dk1"/>
                          </a:solidFill>
                          <a:latin typeface="Segoe UI"/>
                        </a:defRPr>
                      </a:lvl2pPr>
                      <a:lvl3pPr>
                        <a:defRPr>
                          <a:solidFill>
                            <a:schemeClr val="dk1"/>
                          </a:solidFill>
                          <a:latin typeface="Segoe UI"/>
                        </a:defRPr>
                      </a:lvl3pPr>
                      <a:lvl4pPr>
                        <a:defRPr>
                          <a:solidFill>
                            <a:schemeClr val="dk1"/>
                          </a:solidFill>
                          <a:latin typeface="Segoe UI"/>
                        </a:defRPr>
                      </a:lvl4pPr>
                      <a:lvl5pPr>
                        <a:defRPr>
                          <a:solidFill>
                            <a:schemeClr val="dk1"/>
                          </a:solidFill>
                          <a:latin typeface="Segoe UI"/>
                        </a:defRPr>
                      </a:lvl5pPr>
                      <a:lvl6pPr>
                        <a:defRPr>
                          <a:solidFill>
                            <a:schemeClr val="dk1"/>
                          </a:solidFill>
                          <a:latin typeface="Segoe UI"/>
                        </a:defRPr>
                      </a:lvl6pPr>
                      <a:lvl7pPr>
                        <a:defRPr>
                          <a:solidFill>
                            <a:schemeClr val="dk1"/>
                          </a:solidFill>
                          <a:latin typeface="Segoe UI"/>
                        </a:defRPr>
                      </a:lvl7pPr>
                      <a:lvl8pPr>
                        <a:defRPr>
                          <a:solidFill>
                            <a:schemeClr val="dk1"/>
                          </a:solidFill>
                          <a:latin typeface="Segoe UI"/>
                        </a:defRPr>
                      </a:lvl8pPr>
                      <a:lvl9pPr>
                        <a:defRPr>
                          <a:solidFill>
                            <a:schemeClr val="dk1"/>
                          </a:solidFill>
                          <a:latin typeface="Segoe UI"/>
                        </a:defRPr>
                      </a:lvl9pPr>
                    </a:lstStyle>
                    <a:p>
                      <a:endParaRPr lang="es-ES" sz="1400"/>
                    </a:p>
                  </a:txBody>
                  <a:tcPr marL="69969" marR="69969" marT="34984" marB="34984">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a:defRPr>
                          <a:solidFill>
                            <a:schemeClr val="dk1"/>
                          </a:solidFill>
                          <a:latin typeface="Segoe UI"/>
                        </a:defRPr>
                      </a:lvl1pPr>
                      <a:lvl2pPr>
                        <a:defRPr>
                          <a:solidFill>
                            <a:schemeClr val="dk1"/>
                          </a:solidFill>
                          <a:latin typeface="Segoe UI"/>
                        </a:defRPr>
                      </a:lvl2pPr>
                      <a:lvl3pPr>
                        <a:defRPr>
                          <a:solidFill>
                            <a:schemeClr val="dk1"/>
                          </a:solidFill>
                          <a:latin typeface="Segoe UI"/>
                        </a:defRPr>
                      </a:lvl3pPr>
                      <a:lvl4pPr>
                        <a:defRPr>
                          <a:solidFill>
                            <a:schemeClr val="dk1"/>
                          </a:solidFill>
                          <a:latin typeface="Segoe UI"/>
                        </a:defRPr>
                      </a:lvl4pPr>
                      <a:lvl5pPr>
                        <a:defRPr>
                          <a:solidFill>
                            <a:schemeClr val="dk1"/>
                          </a:solidFill>
                          <a:latin typeface="Segoe UI"/>
                        </a:defRPr>
                      </a:lvl5pPr>
                      <a:lvl6pPr>
                        <a:defRPr>
                          <a:solidFill>
                            <a:schemeClr val="dk1"/>
                          </a:solidFill>
                          <a:latin typeface="Segoe UI"/>
                        </a:defRPr>
                      </a:lvl6pPr>
                      <a:lvl7pPr>
                        <a:defRPr>
                          <a:solidFill>
                            <a:schemeClr val="dk1"/>
                          </a:solidFill>
                          <a:latin typeface="Segoe UI"/>
                        </a:defRPr>
                      </a:lvl7pPr>
                      <a:lvl8pPr>
                        <a:defRPr>
                          <a:solidFill>
                            <a:schemeClr val="dk1"/>
                          </a:solidFill>
                          <a:latin typeface="Segoe UI"/>
                        </a:defRPr>
                      </a:lvl8pPr>
                      <a:lvl9pPr>
                        <a:defRPr>
                          <a:solidFill>
                            <a:schemeClr val="dk1"/>
                          </a:solidFill>
                          <a:latin typeface="Segoe UI"/>
                        </a:defRPr>
                      </a:lvl9pPr>
                    </a:lstStyle>
                    <a:p>
                      <a:endParaRPr lang="es-ES" sz="1400" dirty="0"/>
                    </a:p>
                  </a:txBody>
                  <a:tcPr marL="69969" marR="69969" marT="34984" marB="34984">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a:defRPr>
                          <a:solidFill>
                            <a:schemeClr val="dk1"/>
                          </a:solidFill>
                          <a:latin typeface="Segoe UI"/>
                        </a:defRPr>
                      </a:lvl1pPr>
                      <a:lvl2pPr>
                        <a:defRPr>
                          <a:solidFill>
                            <a:schemeClr val="dk1"/>
                          </a:solidFill>
                          <a:latin typeface="Segoe UI"/>
                        </a:defRPr>
                      </a:lvl2pPr>
                      <a:lvl3pPr>
                        <a:defRPr>
                          <a:solidFill>
                            <a:schemeClr val="dk1"/>
                          </a:solidFill>
                          <a:latin typeface="Segoe UI"/>
                        </a:defRPr>
                      </a:lvl3pPr>
                      <a:lvl4pPr>
                        <a:defRPr>
                          <a:solidFill>
                            <a:schemeClr val="dk1"/>
                          </a:solidFill>
                          <a:latin typeface="Segoe UI"/>
                        </a:defRPr>
                      </a:lvl4pPr>
                      <a:lvl5pPr>
                        <a:defRPr>
                          <a:solidFill>
                            <a:schemeClr val="dk1"/>
                          </a:solidFill>
                          <a:latin typeface="Segoe UI"/>
                        </a:defRPr>
                      </a:lvl5pPr>
                      <a:lvl6pPr>
                        <a:defRPr>
                          <a:solidFill>
                            <a:schemeClr val="dk1"/>
                          </a:solidFill>
                          <a:latin typeface="Segoe UI"/>
                        </a:defRPr>
                      </a:lvl6pPr>
                      <a:lvl7pPr>
                        <a:defRPr>
                          <a:solidFill>
                            <a:schemeClr val="dk1"/>
                          </a:solidFill>
                          <a:latin typeface="Segoe UI"/>
                        </a:defRPr>
                      </a:lvl7pPr>
                      <a:lvl8pPr>
                        <a:defRPr>
                          <a:solidFill>
                            <a:schemeClr val="dk1"/>
                          </a:solidFill>
                          <a:latin typeface="Segoe UI"/>
                        </a:defRPr>
                      </a:lvl8pPr>
                      <a:lvl9pPr>
                        <a:defRPr>
                          <a:solidFill>
                            <a:schemeClr val="dk1"/>
                          </a:solidFill>
                          <a:latin typeface="Segoe UI"/>
                        </a:defRPr>
                      </a:lvl9pPr>
                    </a:lstStyle>
                    <a:p>
                      <a:endParaRPr lang="es-ES" sz="1400" dirty="0"/>
                    </a:p>
                  </a:txBody>
                  <a:tcPr marL="69969" marR="69969" marT="34984" marB="34984">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a:defRPr>
                          <a:solidFill>
                            <a:schemeClr val="dk1"/>
                          </a:solidFill>
                          <a:latin typeface="Segoe UI"/>
                        </a:defRPr>
                      </a:lvl1pPr>
                      <a:lvl2pPr>
                        <a:defRPr>
                          <a:solidFill>
                            <a:schemeClr val="dk1"/>
                          </a:solidFill>
                          <a:latin typeface="Segoe UI"/>
                        </a:defRPr>
                      </a:lvl2pPr>
                      <a:lvl3pPr>
                        <a:defRPr>
                          <a:solidFill>
                            <a:schemeClr val="dk1"/>
                          </a:solidFill>
                          <a:latin typeface="Segoe UI"/>
                        </a:defRPr>
                      </a:lvl3pPr>
                      <a:lvl4pPr>
                        <a:defRPr>
                          <a:solidFill>
                            <a:schemeClr val="dk1"/>
                          </a:solidFill>
                          <a:latin typeface="Segoe UI"/>
                        </a:defRPr>
                      </a:lvl4pPr>
                      <a:lvl5pPr>
                        <a:defRPr>
                          <a:solidFill>
                            <a:schemeClr val="dk1"/>
                          </a:solidFill>
                          <a:latin typeface="Segoe UI"/>
                        </a:defRPr>
                      </a:lvl5pPr>
                      <a:lvl6pPr>
                        <a:defRPr>
                          <a:solidFill>
                            <a:schemeClr val="dk1"/>
                          </a:solidFill>
                          <a:latin typeface="Segoe UI"/>
                        </a:defRPr>
                      </a:lvl6pPr>
                      <a:lvl7pPr>
                        <a:defRPr>
                          <a:solidFill>
                            <a:schemeClr val="dk1"/>
                          </a:solidFill>
                          <a:latin typeface="Segoe UI"/>
                        </a:defRPr>
                      </a:lvl7pPr>
                      <a:lvl8pPr>
                        <a:defRPr>
                          <a:solidFill>
                            <a:schemeClr val="dk1"/>
                          </a:solidFill>
                          <a:latin typeface="Segoe UI"/>
                        </a:defRPr>
                      </a:lvl8pPr>
                      <a:lvl9pPr>
                        <a:defRPr>
                          <a:solidFill>
                            <a:schemeClr val="dk1"/>
                          </a:solidFill>
                          <a:latin typeface="Segoe UI"/>
                        </a:defRPr>
                      </a:lvl9pPr>
                    </a:lstStyle>
                    <a:p>
                      <a:endParaRPr lang="es-ES" sz="1400" dirty="0"/>
                    </a:p>
                  </a:txBody>
                  <a:tcPr marL="69969" marR="69969" marT="34984" marB="34984">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r>
              <a:tr h="281770">
                <a:tc>
                  <a:txBody>
                    <a:bodyPr/>
                    <a:lstStyle>
                      <a:lvl1pPr>
                        <a:defRPr>
                          <a:solidFill>
                            <a:schemeClr val="dk1"/>
                          </a:solidFill>
                          <a:latin typeface="Segoe UI"/>
                        </a:defRPr>
                      </a:lvl1pPr>
                      <a:lvl2pPr>
                        <a:defRPr>
                          <a:solidFill>
                            <a:schemeClr val="dk1"/>
                          </a:solidFill>
                          <a:latin typeface="Segoe UI"/>
                        </a:defRPr>
                      </a:lvl2pPr>
                      <a:lvl3pPr>
                        <a:defRPr>
                          <a:solidFill>
                            <a:schemeClr val="dk1"/>
                          </a:solidFill>
                          <a:latin typeface="Segoe UI"/>
                        </a:defRPr>
                      </a:lvl3pPr>
                      <a:lvl4pPr>
                        <a:defRPr>
                          <a:solidFill>
                            <a:schemeClr val="dk1"/>
                          </a:solidFill>
                          <a:latin typeface="Segoe UI"/>
                        </a:defRPr>
                      </a:lvl4pPr>
                      <a:lvl5pPr>
                        <a:defRPr>
                          <a:solidFill>
                            <a:schemeClr val="dk1"/>
                          </a:solidFill>
                          <a:latin typeface="Segoe UI"/>
                        </a:defRPr>
                      </a:lvl5pPr>
                      <a:lvl6pPr>
                        <a:defRPr>
                          <a:solidFill>
                            <a:schemeClr val="dk1"/>
                          </a:solidFill>
                          <a:latin typeface="Segoe UI"/>
                        </a:defRPr>
                      </a:lvl6pPr>
                      <a:lvl7pPr>
                        <a:defRPr>
                          <a:solidFill>
                            <a:schemeClr val="dk1"/>
                          </a:solidFill>
                          <a:latin typeface="Segoe UI"/>
                        </a:defRPr>
                      </a:lvl7pPr>
                      <a:lvl8pPr>
                        <a:defRPr>
                          <a:solidFill>
                            <a:schemeClr val="dk1"/>
                          </a:solidFill>
                          <a:latin typeface="Segoe UI"/>
                        </a:defRPr>
                      </a:lvl8pPr>
                      <a:lvl9pPr>
                        <a:defRPr>
                          <a:solidFill>
                            <a:schemeClr val="dk1"/>
                          </a:solidFill>
                          <a:latin typeface="Segoe UI"/>
                        </a:defRPr>
                      </a:lvl9pPr>
                    </a:lstStyle>
                    <a:p>
                      <a:endParaRPr lang="es-ES" sz="1400" dirty="0"/>
                    </a:p>
                  </a:txBody>
                  <a:tcPr marL="69969" marR="69969" marT="34984" marB="34984">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a:defRPr>
                          <a:solidFill>
                            <a:schemeClr val="dk1"/>
                          </a:solidFill>
                          <a:latin typeface="Segoe UI"/>
                        </a:defRPr>
                      </a:lvl1pPr>
                      <a:lvl2pPr>
                        <a:defRPr>
                          <a:solidFill>
                            <a:schemeClr val="dk1"/>
                          </a:solidFill>
                          <a:latin typeface="Segoe UI"/>
                        </a:defRPr>
                      </a:lvl2pPr>
                      <a:lvl3pPr>
                        <a:defRPr>
                          <a:solidFill>
                            <a:schemeClr val="dk1"/>
                          </a:solidFill>
                          <a:latin typeface="Segoe UI"/>
                        </a:defRPr>
                      </a:lvl3pPr>
                      <a:lvl4pPr>
                        <a:defRPr>
                          <a:solidFill>
                            <a:schemeClr val="dk1"/>
                          </a:solidFill>
                          <a:latin typeface="Segoe UI"/>
                        </a:defRPr>
                      </a:lvl4pPr>
                      <a:lvl5pPr>
                        <a:defRPr>
                          <a:solidFill>
                            <a:schemeClr val="dk1"/>
                          </a:solidFill>
                          <a:latin typeface="Segoe UI"/>
                        </a:defRPr>
                      </a:lvl5pPr>
                      <a:lvl6pPr>
                        <a:defRPr>
                          <a:solidFill>
                            <a:schemeClr val="dk1"/>
                          </a:solidFill>
                          <a:latin typeface="Segoe UI"/>
                        </a:defRPr>
                      </a:lvl6pPr>
                      <a:lvl7pPr>
                        <a:defRPr>
                          <a:solidFill>
                            <a:schemeClr val="dk1"/>
                          </a:solidFill>
                          <a:latin typeface="Segoe UI"/>
                        </a:defRPr>
                      </a:lvl7pPr>
                      <a:lvl8pPr>
                        <a:defRPr>
                          <a:solidFill>
                            <a:schemeClr val="dk1"/>
                          </a:solidFill>
                          <a:latin typeface="Segoe UI"/>
                        </a:defRPr>
                      </a:lvl8pPr>
                      <a:lvl9pPr>
                        <a:defRPr>
                          <a:solidFill>
                            <a:schemeClr val="dk1"/>
                          </a:solidFill>
                          <a:latin typeface="Segoe UI"/>
                        </a:defRPr>
                      </a:lvl9pPr>
                    </a:lstStyle>
                    <a:p>
                      <a:endParaRPr lang="es-ES" sz="1400"/>
                    </a:p>
                  </a:txBody>
                  <a:tcPr marL="69969" marR="69969" marT="34984" marB="34984">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a:defRPr>
                          <a:solidFill>
                            <a:schemeClr val="dk1"/>
                          </a:solidFill>
                          <a:latin typeface="Segoe UI"/>
                        </a:defRPr>
                      </a:lvl1pPr>
                      <a:lvl2pPr>
                        <a:defRPr>
                          <a:solidFill>
                            <a:schemeClr val="dk1"/>
                          </a:solidFill>
                          <a:latin typeface="Segoe UI"/>
                        </a:defRPr>
                      </a:lvl2pPr>
                      <a:lvl3pPr>
                        <a:defRPr>
                          <a:solidFill>
                            <a:schemeClr val="dk1"/>
                          </a:solidFill>
                          <a:latin typeface="Segoe UI"/>
                        </a:defRPr>
                      </a:lvl3pPr>
                      <a:lvl4pPr>
                        <a:defRPr>
                          <a:solidFill>
                            <a:schemeClr val="dk1"/>
                          </a:solidFill>
                          <a:latin typeface="Segoe UI"/>
                        </a:defRPr>
                      </a:lvl4pPr>
                      <a:lvl5pPr>
                        <a:defRPr>
                          <a:solidFill>
                            <a:schemeClr val="dk1"/>
                          </a:solidFill>
                          <a:latin typeface="Segoe UI"/>
                        </a:defRPr>
                      </a:lvl5pPr>
                      <a:lvl6pPr>
                        <a:defRPr>
                          <a:solidFill>
                            <a:schemeClr val="dk1"/>
                          </a:solidFill>
                          <a:latin typeface="Segoe UI"/>
                        </a:defRPr>
                      </a:lvl6pPr>
                      <a:lvl7pPr>
                        <a:defRPr>
                          <a:solidFill>
                            <a:schemeClr val="dk1"/>
                          </a:solidFill>
                          <a:latin typeface="Segoe UI"/>
                        </a:defRPr>
                      </a:lvl7pPr>
                      <a:lvl8pPr>
                        <a:defRPr>
                          <a:solidFill>
                            <a:schemeClr val="dk1"/>
                          </a:solidFill>
                          <a:latin typeface="Segoe UI"/>
                        </a:defRPr>
                      </a:lvl8pPr>
                      <a:lvl9pPr>
                        <a:defRPr>
                          <a:solidFill>
                            <a:schemeClr val="dk1"/>
                          </a:solidFill>
                          <a:latin typeface="Segoe UI"/>
                        </a:defRPr>
                      </a:lvl9pPr>
                    </a:lstStyle>
                    <a:p>
                      <a:endParaRPr lang="es-ES" sz="1400"/>
                    </a:p>
                  </a:txBody>
                  <a:tcPr marL="69969" marR="69969" marT="34984" marB="34984">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a:defRPr>
                          <a:solidFill>
                            <a:schemeClr val="dk1"/>
                          </a:solidFill>
                          <a:latin typeface="Segoe UI"/>
                        </a:defRPr>
                      </a:lvl1pPr>
                      <a:lvl2pPr>
                        <a:defRPr>
                          <a:solidFill>
                            <a:schemeClr val="dk1"/>
                          </a:solidFill>
                          <a:latin typeface="Segoe UI"/>
                        </a:defRPr>
                      </a:lvl2pPr>
                      <a:lvl3pPr>
                        <a:defRPr>
                          <a:solidFill>
                            <a:schemeClr val="dk1"/>
                          </a:solidFill>
                          <a:latin typeface="Segoe UI"/>
                        </a:defRPr>
                      </a:lvl3pPr>
                      <a:lvl4pPr>
                        <a:defRPr>
                          <a:solidFill>
                            <a:schemeClr val="dk1"/>
                          </a:solidFill>
                          <a:latin typeface="Segoe UI"/>
                        </a:defRPr>
                      </a:lvl4pPr>
                      <a:lvl5pPr>
                        <a:defRPr>
                          <a:solidFill>
                            <a:schemeClr val="dk1"/>
                          </a:solidFill>
                          <a:latin typeface="Segoe UI"/>
                        </a:defRPr>
                      </a:lvl5pPr>
                      <a:lvl6pPr>
                        <a:defRPr>
                          <a:solidFill>
                            <a:schemeClr val="dk1"/>
                          </a:solidFill>
                          <a:latin typeface="Segoe UI"/>
                        </a:defRPr>
                      </a:lvl6pPr>
                      <a:lvl7pPr>
                        <a:defRPr>
                          <a:solidFill>
                            <a:schemeClr val="dk1"/>
                          </a:solidFill>
                          <a:latin typeface="Segoe UI"/>
                        </a:defRPr>
                      </a:lvl7pPr>
                      <a:lvl8pPr>
                        <a:defRPr>
                          <a:solidFill>
                            <a:schemeClr val="dk1"/>
                          </a:solidFill>
                          <a:latin typeface="Segoe UI"/>
                        </a:defRPr>
                      </a:lvl8pPr>
                      <a:lvl9pPr>
                        <a:defRPr>
                          <a:solidFill>
                            <a:schemeClr val="dk1"/>
                          </a:solidFill>
                          <a:latin typeface="Segoe UI"/>
                        </a:defRPr>
                      </a:lvl9pPr>
                    </a:lstStyle>
                    <a:p>
                      <a:endParaRPr lang="es-ES" sz="1400"/>
                    </a:p>
                  </a:txBody>
                  <a:tcPr marL="69969" marR="69969" marT="34984" marB="34984">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a:defRPr>
                          <a:solidFill>
                            <a:schemeClr val="dk1"/>
                          </a:solidFill>
                          <a:latin typeface="Segoe UI"/>
                        </a:defRPr>
                      </a:lvl1pPr>
                      <a:lvl2pPr>
                        <a:defRPr>
                          <a:solidFill>
                            <a:schemeClr val="dk1"/>
                          </a:solidFill>
                          <a:latin typeface="Segoe UI"/>
                        </a:defRPr>
                      </a:lvl2pPr>
                      <a:lvl3pPr>
                        <a:defRPr>
                          <a:solidFill>
                            <a:schemeClr val="dk1"/>
                          </a:solidFill>
                          <a:latin typeface="Segoe UI"/>
                        </a:defRPr>
                      </a:lvl3pPr>
                      <a:lvl4pPr>
                        <a:defRPr>
                          <a:solidFill>
                            <a:schemeClr val="dk1"/>
                          </a:solidFill>
                          <a:latin typeface="Segoe UI"/>
                        </a:defRPr>
                      </a:lvl4pPr>
                      <a:lvl5pPr>
                        <a:defRPr>
                          <a:solidFill>
                            <a:schemeClr val="dk1"/>
                          </a:solidFill>
                          <a:latin typeface="Segoe UI"/>
                        </a:defRPr>
                      </a:lvl5pPr>
                      <a:lvl6pPr>
                        <a:defRPr>
                          <a:solidFill>
                            <a:schemeClr val="dk1"/>
                          </a:solidFill>
                          <a:latin typeface="Segoe UI"/>
                        </a:defRPr>
                      </a:lvl6pPr>
                      <a:lvl7pPr>
                        <a:defRPr>
                          <a:solidFill>
                            <a:schemeClr val="dk1"/>
                          </a:solidFill>
                          <a:latin typeface="Segoe UI"/>
                        </a:defRPr>
                      </a:lvl7pPr>
                      <a:lvl8pPr>
                        <a:defRPr>
                          <a:solidFill>
                            <a:schemeClr val="dk1"/>
                          </a:solidFill>
                          <a:latin typeface="Segoe UI"/>
                        </a:defRPr>
                      </a:lvl8pPr>
                      <a:lvl9pPr>
                        <a:defRPr>
                          <a:solidFill>
                            <a:schemeClr val="dk1"/>
                          </a:solidFill>
                          <a:latin typeface="Segoe UI"/>
                        </a:defRPr>
                      </a:lvl9pPr>
                    </a:lstStyle>
                    <a:p>
                      <a:endParaRPr lang="es-ES" sz="1400" dirty="0"/>
                    </a:p>
                  </a:txBody>
                  <a:tcPr marL="69969" marR="69969" marT="34984" marB="34984">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a:defRPr>
                          <a:solidFill>
                            <a:schemeClr val="dk1"/>
                          </a:solidFill>
                          <a:latin typeface="Segoe UI"/>
                        </a:defRPr>
                      </a:lvl1pPr>
                      <a:lvl2pPr>
                        <a:defRPr>
                          <a:solidFill>
                            <a:schemeClr val="dk1"/>
                          </a:solidFill>
                          <a:latin typeface="Segoe UI"/>
                        </a:defRPr>
                      </a:lvl2pPr>
                      <a:lvl3pPr>
                        <a:defRPr>
                          <a:solidFill>
                            <a:schemeClr val="dk1"/>
                          </a:solidFill>
                          <a:latin typeface="Segoe UI"/>
                        </a:defRPr>
                      </a:lvl3pPr>
                      <a:lvl4pPr>
                        <a:defRPr>
                          <a:solidFill>
                            <a:schemeClr val="dk1"/>
                          </a:solidFill>
                          <a:latin typeface="Segoe UI"/>
                        </a:defRPr>
                      </a:lvl4pPr>
                      <a:lvl5pPr>
                        <a:defRPr>
                          <a:solidFill>
                            <a:schemeClr val="dk1"/>
                          </a:solidFill>
                          <a:latin typeface="Segoe UI"/>
                        </a:defRPr>
                      </a:lvl5pPr>
                      <a:lvl6pPr>
                        <a:defRPr>
                          <a:solidFill>
                            <a:schemeClr val="dk1"/>
                          </a:solidFill>
                          <a:latin typeface="Segoe UI"/>
                        </a:defRPr>
                      </a:lvl6pPr>
                      <a:lvl7pPr>
                        <a:defRPr>
                          <a:solidFill>
                            <a:schemeClr val="dk1"/>
                          </a:solidFill>
                          <a:latin typeface="Segoe UI"/>
                        </a:defRPr>
                      </a:lvl7pPr>
                      <a:lvl8pPr>
                        <a:defRPr>
                          <a:solidFill>
                            <a:schemeClr val="dk1"/>
                          </a:solidFill>
                          <a:latin typeface="Segoe UI"/>
                        </a:defRPr>
                      </a:lvl8pPr>
                      <a:lvl9pPr>
                        <a:defRPr>
                          <a:solidFill>
                            <a:schemeClr val="dk1"/>
                          </a:solidFill>
                          <a:latin typeface="Segoe UI"/>
                        </a:defRPr>
                      </a:lvl9pPr>
                    </a:lstStyle>
                    <a:p>
                      <a:endParaRPr lang="es-ES" sz="1400" dirty="0"/>
                    </a:p>
                  </a:txBody>
                  <a:tcPr marL="69969" marR="69969" marT="34984" marB="34984">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r>
              <a:tr h="281770">
                <a:tc>
                  <a:txBody>
                    <a:bodyPr/>
                    <a:lstStyle>
                      <a:lvl1pPr>
                        <a:defRPr>
                          <a:solidFill>
                            <a:schemeClr val="dk1"/>
                          </a:solidFill>
                          <a:latin typeface="Segoe UI"/>
                        </a:defRPr>
                      </a:lvl1pPr>
                      <a:lvl2pPr>
                        <a:defRPr>
                          <a:solidFill>
                            <a:schemeClr val="dk1"/>
                          </a:solidFill>
                          <a:latin typeface="Segoe UI"/>
                        </a:defRPr>
                      </a:lvl2pPr>
                      <a:lvl3pPr>
                        <a:defRPr>
                          <a:solidFill>
                            <a:schemeClr val="dk1"/>
                          </a:solidFill>
                          <a:latin typeface="Segoe UI"/>
                        </a:defRPr>
                      </a:lvl3pPr>
                      <a:lvl4pPr>
                        <a:defRPr>
                          <a:solidFill>
                            <a:schemeClr val="dk1"/>
                          </a:solidFill>
                          <a:latin typeface="Segoe UI"/>
                        </a:defRPr>
                      </a:lvl4pPr>
                      <a:lvl5pPr>
                        <a:defRPr>
                          <a:solidFill>
                            <a:schemeClr val="dk1"/>
                          </a:solidFill>
                          <a:latin typeface="Segoe UI"/>
                        </a:defRPr>
                      </a:lvl5pPr>
                      <a:lvl6pPr>
                        <a:defRPr>
                          <a:solidFill>
                            <a:schemeClr val="dk1"/>
                          </a:solidFill>
                          <a:latin typeface="Segoe UI"/>
                        </a:defRPr>
                      </a:lvl6pPr>
                      <a:lvl7pPr>
                        <a:defRPr>
                          <a:solidFill>
                            <a:schemeClr val="dk1"/>
                          </a:solidFill>
                          <a:latin typeface="Segoe UI"/>
                        </a:defRPr>
                      </a:lvl7pPr>
                      <a:lvl8pPr>
                        <a:defRPr>
                          <a:solidFill>
                            <a:schemeClr val="dk1"/>
                          </a:solidFill>
                          <a:latin typeface="Segoe UI"/>
                        </a:defRPr>
                      </a:lvl8pPr>
                      <a:lvl9pPr>
                        <a:defRPr>
                          <a:solidFill>
                            <a:schemeClr val="dk1"/>
                          </a:solidFill>
                          <a:latin typeface="Segoe UI"/>
                        </a:defRPr>
                      </a:lvl9pPr>
                    </a:lstStyle>
                    <a:p>
                      <a:endParaRPr lang="es-ES" sz="1400"/>
                    </a:p>
                  </a:txBody>
                  <a:tcPr marL="69969" marR="69969" marT="34984" marB="34984">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a:defRPr>
                          <a:solidFill>
                            <a:schemeClr val="dk1"/>
                          </a:solidFill>
                          <a:latin typeface="Segoe UI"/>
                        </a:defRPr>
                      </a:lvl1pPr>
                      <a:lvl2pPr>
                        <a:defRPr>
                          <a:solidFill>
                            <a:schemeClr val="dk1"/>
                          </a:solidFill>
                          <a:latin typeface="Segoe UI"/>
                        </a:defRPr>
                      </a:lvl2pPr>
                      <a:lvl3pPr>
                        <a:defRPr>
                          <a:solidFill>
                            <a:schemeClr val="dk1"/>
                          </a:solidFill>
                          <a:latin typeface="Segoe UI"/>
                        </a:defRPr>
                      </a:lvl3pPr>
                      <a:lvl4pPr>
                        <a:defRPr>
                          <a:solidFill>
                            <a:schemeClr val="dk1"/>
                          </a:solidFill>
                          <a:latin typeface="Segoe UI"/>
                        </a:defRPr>
                      </a:lvl4pPr>
                      <a:lvl5pPr>
                        <a:defRPr>
                          <a:solidFill>
                            <a:schemeClr val="dk1"/>
                          </a:solidFill>
                          <a:latin typeface="Segoe UI"/>
                        </a:defRPr>
                      </a:lvl5pPr>
                      <a:lvl6pPr>
                        <a:defRPr>
                          <a:solidFill>
                            <a:schemeClr val="dk1"/>
                          </a:solidFill>
                          <a:latin typeface="Segoe UI"/>
                        </a:defRPr>
                      </a:lvl6pPr>
                      <a:lvl7pPr>
                        <a:defRPr>
                          <a:solidFill>
                            <a:schemeClr val="dk1"/>
                          </a:solidFill>
                          <a:latin typeface="Segoe UI"/>
                        </a:defRPr>
                      </a:lvl7pPr>
                      <a:lvl8pPr>
                        <a:defRPr>
                          <a:solidFill>
                            <a:schemeClr val="dk1"/>
                          </a:solidFill>
                          <a:latin typeface="Segoe UI"/>
                        </a:defRPr>
                      </a:lvl8pPr>
                      <a:lvl9pPr>
                        <a:defRPr>
                          <a:solidFill>
                            <a:schemeClr val="dk1"/>
                          </a:solidFill>
                          <a:latin typeface="Segoe UI"/>
                        </a:defRPr>
                      </a:lvl9pPr>
                    </a:lstStyle>
                    <a:p>
                      <a:endParaRPr lang="es-ES" sz="1400"/>
                    </a:p>
                  </a:txBody>
                  <a:tcPr marL="69969" marR="69969" marT="34984" marB="34984">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a:defRPr>
                          <a:solidFill>
                            <a:schemeClr val="dk1"/>
                          </a:solidFill>
                          <a:latin typeface="Segoe UI"/>
                        </a:defRPr>
                      </a:lvl1pPr>
                      <a:lvl2pPr>
                        <a:defRPr>
                          <a:solidFill>
                            <a:schemeClr val="dk1"/>
                          </a:solidFill>
                          <a:latin typeface="Segoe UI"/>
                        </a:defRPr>
                      </a:lvl2pPr>
                      <a:lvl3pPr>
                        <a:defRPr>
                          <a:solidFill>
                            <a:schemeClr val="dk1"/>
                          </a:solidFill>
                          <a:latin typeface="Segoe UI"/>
                        </a:defRPr>
                      </a:lvl3pPr>
                      <a:lvl4pPr>
                        <a:defRPr>
                          <a:solidFill>
                            <a:schemeClr val="dk1"/>
                          </a:solidFill>
                          <a:latin typeface="Segoe UI"/>
                        </a:defRPr>
                      </a:lvl4pPr>
                      <a:lvl5pPr>
                        <a:defRPr>
                          <a:solidFill>
                            <a:schemeClr val="dk1"/>
                          </a:solidFill>
                          <a:latin typeface="Segoe UI"/>
                        </a:defRPr>
                      </a:lvl5pPr>
                      <a:lvl6pPr>
                        <a:defRPr>
                          <a:solidFill>
                            <a:schemeClr val="dk1"/>
                          </a:solidFill>
                          <a:latin typeface="Segoe UI"/>
                        </a:defRPr>
                      </a:lvl6pPr>
                      <a:lvl7pPr>
                        <a:defRPr>
                          <a:solidFill>
                            <a:schemeClr val="dk1"/>
                          </a:solidFill>
                          <a:latin typeface="Segoe UI"/>
                        </a:defRPr>
                      </a:lvl7pPr>
                      <a:lvl8pPr>
                        <a:defRPr>
                          <a:solidFill>
                            <a:schemeClr val="dk1"/>
                          </a:solidFill>
                          <a:latin typeface="Segoe UI"/>
                        </a:defRPr>
                      </a:lvl8pPr>
                      <a:lvl9pPr>
                        <a:defRPr>
                          <a:solidFill>
                            <a:schemeClr val="dk1"/>
                          </a:solidFill>
                          <a:latin typeface="Segoe UI"/>
                        </a:defRPr>
                      </a:lvl9pPr>
                    </a:lstStyle>
                    <a:p>
                      <a:endParaRPr lang="es-ES" sz="1400"/>
                    </a:p>
                  </a:txBody>
                  <a:tcPr marL="69969" marR="69969" marT="34984" marB="34984">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a:defRPr>
                          <a:solidFill>
                            <a:schemeClr val="dk1"/>
                          </a:solidFill>
                          <a:latin typeface="Segoe UI"/>
                        </a:defRPr>
                      </a:lvl1pPr>
                      <a:lvl2pPr>
                        <a:defRPr>
                          <a:solidFill>
                            <a:schemeClr val="dk1"/>
                          </a:solidFill>
                          <a:latin typeface="Segoe UI"/>
                        </a:defRPr>
                      </a:lvl2pPr>
                      <a:lvl3pPr>
                        <a:defRPr>
                          <a:solidFill>
                            <a:schemeClr val="dk1"/>
                          </a:solidFill>
                          <a:latin typeface="Segoe UI"/>
                        </a:defRPr>
                      </a:lvl3pPr>
                      <a:lvl4pPr>
                        <a:defRPr>
                          <a:solidFill>
                            <a:schemeClr val="dk1"/>
                          </a:solidFill>
                          <a:latin typeface="Segoe UI"/>
                        </a:defRPr>
                      </a:lvl4pPr>
                      <a:lvl5pPr>
                        <a:defRPr>
                          <a:solidFill>
                            <a:schemeClr val="dk1"/>
                          </a:solidFill>
                          <a:latin typeface="Segoe UI"/>
                        </a:defRPr>
                      </a:lvl5pPr>
                      <a:lvl6pPr>
                        <a:defRPr>
                          <a:solidFill>
                            <a:schemeClr val="dk1"/>
                          </a:solidFill>
                          <a:latin typeface="Segoe UI"/>
                        </a:defRPr>
                      </a:lvl6pPr>
                      <a:lvl7pPr>
                        <a:defRPr>
                          <a:solidFill>
                            <a:schemeClr val="dk1"/>
                          </a:solidFill>
                          <a:latin typeface="Segoe UI"/>
                        </a:defRPr>
                      </a:lvl7pPr>
                      <a:lvl8pPr>
                        <a:defRPr>
                          <a:solidFill>
                            <a:schemeClr val="dk1"/>
                          </a:solidFill>
                          <a:latin typeface="Segoe UI"/>
                        </a:defRPr>
                      </a:lvl8pPr>
                      <a:lvl9pPr>
                        <a:defRPr>
                          <a:solidFill>
                            <a:schemeClr val="dk1"/>
                          </a:solidFill>
                          <a:latin typeface="Segoe UI"/>
                        </a:defRPr>
                      </a:lvl9pPr>
                    </a:lstStyle>
                    <a:p>
                      <a:endParaRPr lang="es-ES" sz="1400"/>
                    </a:p>
                  </a:txBody>
                  <a:tcPr marL="69969" marR="69969" marT="34984" marB="34984">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a:defRPr>
                          <a:solidFill>
                            <a:schemeClr val="dk1"/>
                          </a:solidFill>
                          <a:latin typeface="Segoe UI"/>
                        </a:defRPr>
                      </a:lvl1pPr>
                      <a:lvl2pPr>
                        <a:defRPr>
                          <a:solidFill>
                            <a:schemeClr val="dk1"/>
                          </a:solidFill>
                          <a:latin typeface="Segoe UI"/>
                        </a:defRPr>
                      </a:lvl2pPr>
                      <a:lvl3pPr>
                        <a:defRPr>
                          <a:solidFill>
                            <a:schemeClr val="dk1"/>
                          </a:solidFill>
                          <a:latin typeface="Segoe UI"/>
                        </a:defRPr>
                      </a:lvl3pPr>
                      <a:lvl4pPr>
                        <a:defRPr>
                          <a:solidFill>
                            <a:schemeClr val="dk1"/>
                          </a:solidFill>
                          <a:latin typeface="Segoe UI"/>
                        </a:defRPr>
                      </a:lvl4pPr>
                      <a:lvl5pPr>
                        <a:defRPr>
                          <a:solidFill>
                            <a:schemeClr val="dk1"/>
                          </a:solidFill>
                          <a:latin typeface="Segoe UI"/>
                        </a:defRPr>
                      </a:lvl5pPr>
                      <a:lvl6pPr>
                        <a:defRPr>
                          <a:solidFill>
                            <a:schemeClr val="dk1"/>
                          </a:solidFill>
                          <a:latin typeface="Segoe UI"/>
                        </a:defRPr>
                      </a:lvl6pPr>
                      <a:lvl7pPr>
                        <a:defRPr>
                          <a:solidFill>
                            <a:schemeClr val="dk1"/>
                          </a:solidFill>
                          <a:latin typeface="Segoe UI"/>
                        </a:defRPr>
                      </a:lvl7pPr>
                      <a:lvl8pPr>
                        <a:defRPr>
                          <a:solidFill>
                            <a:schemeClr val="dk1"/>
                          </a:solidFill>
                          <a:latin typeface="Segoe UI"/>
                        </a:defRPr>
                      </a:lvl8pPr>
                      <a:lvl9pPr>
                        <a:defRPr>
                          <a:solidFill>
                            <a:schemeClr val="dk1"/>
                          </a:solidFill>
                          <a:latin typeface="Segoe UI"/>
                        </a:defRPr>
                      </a:lvl9pPr>
                    </a:lstStyle>
                    <a:p>
                      <a:endParaRPr lang="es-ES" sz="1400" dirty="0"/>
                    </a:p>
                  </a:txBody>
                  <a:tcPr marL="69969" marR="69969" marT="34984" marB="34984">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a:defRPr>
                          <a:solidFill>
                            <a:schemeClr val="dk1"/>
                          </a:solidFill>
                          <a:latin typeface="Segoe UI"/>
                        </a:defRPr>
                      </a:lvl1pPr>
                      <a:lvl2pPr>
                        <a:defRPr>
                          <a:solidFill>
                            <a:schemeClr val="dk1"/>
                          </a:solidFill>
                          <a:latin typeface="Segoe UI"/>
                        </a:defRPr>
                      </a:lvl2pPr>
                      <a:lvl3pPr>
                        <a:defRPr>
                          <a:solidFill>
                            <a:schemeClr val="dk1"/>
                          </a:solidFill>
                          <a:latin typeface="Segoe UI"/>
                        </a:defRPr>
                      </a:lvl3pPr>
                      <a:lvl4pPr>
                        <a:defRPr>
                          <a:solidFill>
                            <a:schemeClr val="dk1"/>
                          </a:solidFill>
                          <a:latin typeface="Segoe UI"/>
                        </a:defRPr>
                      </a:lvl4pPr>
                      <a:lvl5pPr>
                        <a:defRPr>
                          <a:solidFill>
                            <a:schemeClr val="dk1"/>
                          </a:solidFill>
                          <a:latin typeface="Segoe UI"/>
                        </a:defRPr>
                      </a:lvl5pPr>
                      <a:lvl6pPr>
                        <a:defRPr>
                          <a:solidFill>
                            <a:schemeClr val="dk1"/>
                          </a:solidFill>
                          <a:latin typeface="Segoe UI"/>
                        </a:defRPr>
                      </a:lvl6pPr>
                      <a:lvl7pPr>
                        <a:defRPr>
                          <a:solidFill>
                            <a:schemeClr val="dk1"/>
                          </a:solidFill>
                          <a:latin typeface="Segoe UI"/>
                        </a:defRPr>
                      </a:lvl7pPr>
                      <a:lvl8pPr>
                        <a:defRPr>
                          <a:solidFill>
                            <a:schemeClr val="dk1"/>
                          </a:solidFill>
                          <a:latin typeface="Segoe UI"/>
                        </a:defRPr>
                      </a:lvl8pPr>
                      <a:lvl9pPr>
                        <a:defRPr>
                          <a:solidFill>
                            <a:schemeClr val="dk1"/>
                          </a:solidFill>
                          <a:latin typeface="Segoe UI"/>
                        </a:defRPr>
                      </a:lvl9pPr>
                    </a:lstStyle>
                    <a:p>
                      <a:endParaRPr lang="es-ES" sz="1400" dirty="0"/>
                    </a:p>
                  </a:txBody>
                  <a:tcPr marL="69969" marR="69969" marT="34984" marB="34984">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r>
              <a:tr h="281770">
                <a:tc>
                  <a:txBody>
                    <a:bodyPr/>
                    <a:lstStyle>
                      <a:lvl1pPr>
                        <a:defRPr>
                          <a:solidFill>
                            <a:schemeClr val="dk1"/>
                          </a:solidFill>
                          <a:latin typeface="Segoe UI"/>
                        </a:defRPr>
                      </a:lvl1pPr>
                      <a:lvl2pPr>
                        <a:defRPr>
                          <a:solidFill>
                            <a:schemeClr val="dk1"/>
                          </a:solidFill>
                          <a:latin typeface="Segoe UI"/>
                        </a:defRPr>
                      </a:lvl2pPr>
                      <a:lvl3pPr>
                        <a:defRPr>
                          <a:solidFill>
                            <a:schemeClr val="dk1"/>
                          </a:solidFill>
                          <a:latin typeface="Segoe UI"/>
                        </a:defRPr>
                      </a:lvl3pPr>
                      <a:lvl4pPr>
                        <a:defRPr>
                          <a:solidFill>
                            <a:schemeClr val="dk1"/>
                          </a:solidFill>
                          <a:latin typeface="Segoe UI"/>
                        </a:defRPr>
                      </a:lvl4pPr>
                      <a:lvl5pPr>
                        <a:defRPr>
                          <a:solidFill>
                            <a:schemeClr val="dk1"/>
                          </a:solidFill>
                          <a:latin typeface="Segoe UI"/>
                        </a:defRPr>
                      </a:lvl5pPr>
                      <a:lvl6pPr>
                        <a:defRPr>
                          <a:solidFill>
                            <a:schemeClr val="dk1"/>
                          </a:solidFill>
                          <a:latin typeface="Segoe UI"/>
                        </a:defRPr>
                      </a:lvl6pPr>
                      <a:lvl7pPr>
                        <a:defRPr>
                          <a:solidFill>
                            <a:schemeClr val="dk1"/>
                          </a:solidFill>
                          <a:latin typeface="Segoe UI"/>
                        </a:defRPr>
                      </a:lvl7pPr>
                      <a:lvl8pPr>
                        <a:defRPr>
                          <a:solidFill>
                            <a:schemeClr val="dk1"/>
                          </a:solidFill>
                          <a:latin typeface="Segoe UI"/>
                        </a:defRPr>
                      </a:lvl8pPr>
                      <a:lvl9pPr>
                        <a:defRPr>
                          <a:solidFill>
                            <a:schemeClr val="dk1"/>
                          </a:solidFill>
                          <a:latin typeface="Segoe UI"/>
                        </a:defRPr>
                      </a:lvl9pPr>
                    </a:lstStyle>
                    <a:p>
                      <a:endParaRPr lang="es-ES" sz="1400"/>
                    </a:p>
                  </a:txBody>
                  <a:tcPr marL="69969" marR="69969" marT="34984" marB="34984">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a:defRPr>
                          <a:solidFill>
                            <a:schemeClr val="dk1"/>
                          </a:solidFill>
                          <a:latin typeface="Segoe UI"/>
                        </a:defRPr>
                      </a:lvl1pPr>
                      <a:lvl2pPr>
                        <a:defRPr>
                          <a:solidFill>
                            <a:schemeClr val="dk1"/>
                          </a:solidFill>
                          <a:latin typeface="Segoe UI"/>
                        </a:defRPr>
                      </a:lvl2pPr>
                      <a:lvl3pPr>
                        <a:defRPr>
                          <a:solidFill>
                            <a:schemeClr val="dk1"/>
                          </a:solidFill>
                          <a:latin typeface="Segoe UI"/>
                        </a:defRPr>
                      </a:lvl3pPr>
                      <a:lvl4pPr>
                        <a:defRPr>
                          <a:solidFill>
                            <a:schemeClr val="dk1"/>
                          </a:solidFill>
                          <a:latin typeface="Segoe UI"/>
                        </a:defRPr>
                      </a:lvl4pPr>
                      <a:lvl5pPr>
                        <a:defRPr>
                          <a:solidFill>
                            <a:schemeClr val="dk1"/>
                          </a:solidFill>
                          <a:latin typeface="Segoe UI"/>
                        </a:defRPr>
                      </a:lvl5pPr>
                      <a:lvl6pPr>
                        <a:defRPr>
                          <a:solidFill>
                            <a:schemeClr val="dk1"/>
                          </a:solidFill>
                          <a:latin typeface="Segoe UI"/>
                        </a:defRPr>
                      </a:lvl6pPr>
                      <a:lvl7pPr>
                        <a:defRPr>
                          <a:solidFill>
                            <a:schemeClr val="dk1"/>
                          </a:solidFill>
                          <a:latin typeface="Segoe UI"/>
                        </a:defRPr>
                      </a:lvl7pPr>
                      <a:lvl8pPr>
                        <a:defRPr>
                          <a:solidFill>
                            <a:schemeClr val="dk1"/>
                          </a:solidFill>
                          <a:latin typeface="Segoe UI"/>
                        </a:defRPr>
                      </a:lvl8pPr>
                      <a:lvl9pPr>
                        <a:defRPr>
                          <a:solidFill>
                            <a:schemeClr val="dk1"/>
                          </a:solidFill>
                          <a:latin typeface="Segoe UI"/>
                        </a:defRPr>
                      </a:lvl9pPr>
                    </a:lstStyle>
                    <a:p>
                      <a:endParaRPr lang="es-ES" sz="1400"/>
                    </a:p>
                  </a:txBody>
                  <a:tcPr marL="69969" marR="69969" marT="34984" marB="34984">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a:defRPr>
                          <a:solidFill>
                            <a:schemeClr val="dk1"/>
                          </a:solidFill>
                          <a:latin typeface="Segoe UI"/>
                        </a:defRPr>
                      </a:lvl1pPr>
                      <a:lvl2pPr>
                        <a:defRPr>
                          <a:solidFill>
                            <a:schemeClr val="dk1"/>
                          </a:solidFill>
                          <a:latin typeface="Segoe UI"/>
                        </a:defRPr>
                      </a:lvl2pPr>
                      <a:lvl3pPr>
                        <a:defRPr>
                          <a:solidFill>
                            <a:schemeClr val="dk1"/>
                          </a:solidFill>
                          <a:latin typeface="Segoe UI"/>
                        </a:defRPr>
                      </a:lvl3pPr>
                      <a:lvl4pPr>
                        <a:defRPr>
                          <a:solidFill>
                            <a:schemeClr val="dk1"/>
                          </a:solidFill>
                          <a:latin typeface="Segoe UI"/>
                        </a:defRPr>
                      </a:lvl4pPr>
                      <a:lvl5pPr>
                        <a:defRPr>
                          <a:solidFill>
                            <a:schemeClr val="dk1"/>
                          </a:solidFill>
                          <a:latin typeface="Segoe UI"/>
                        </a:defRPr>
                      </a:lvl5pPr>
                      <a:lvl6pPr>
                        <a:defRPr>
                          <a:solidFill>
                            <a:schemeClr val="dk1"/>
                          </a:solidFill>
                          <a:latin typeface="Segoe UI"/>
                        </a:defRPr>
                      </a:lvl6pPr>
                      <a:lvl7pPr>
                        <a:defRPr>
                          <a:solidFill>
                            <a:schemeClr val="dk1"/>
                          </a:solidFill>
                          <a:latin typeface="Segoe UI"/>
                        </a:defRPr>
                      </a:lvl7pPr>
                      <a:lvl8pPr>
                        <a:defRPr>
                          <a:solidFill>
                            <a:schemeClr val="dk1"/>
                          </a:solidFill>
                          <a:latin typeface="Segoe UI"/>
                        </a:defRPr>
                      </a:lvl8pPr>
                      <a:lvl9pPr>
                        <a:defRPr>
                          <a:solidFill>
                            <a:schemeClr val="dk1"/>
                          </a:solidFill>
                          <a:latin typeface="Segoe UI"/>
                        </a:defRPr>
                      </a:lvl9pPr>
                    </a:lstStyle>
                    <a:p>
                      <a:endParaRPr lang="es-ES" sz="1400" dirty="0"/>
                    </a:p>
                  </a:txBody>
                  <a:tcPr marL="69969" marR="69969" marT="34984" marB="34984">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a:defRPr>
                          <a:solidFill>
                            <a:schemeClr val="dk1"/>
                          </a:solidFill>
                          <a:latin typeface="Segoe UI"/>
                        </a:defRPr>
                      </a:lvl1pPr>
                      <a:lvl2pPr>
                        <a:defRPr>
                          <a:solidFill>
                            <a:schemeClr val="dk1"/>
                          </a:solidFill>
                          <a:latin typeface="Segoe UI"/>
                        </a:defRPr>
                      </a:lvl2pPr>
                      <a:lvl3pPr>
                        <a:defRPr>
                          <a:solidFill>
                            <a:schemeClr val="dk1"/>
                          </a:solidFill>
                          <a:latin typeface="Segoe UI"/>
                        </a:defRPr>
                      </a:lvl3pPr>
                      <a:lvl4pPr>
                        <a:defRPr>
                          <a:solidFill>
                            <a:schemeClr val="dk1"/>
                          </a:solidFill>
                          <a:latin typeface="Segoe UI"/>
                        </a:defRPr>
                      </a:lvl4pPr>
                      <a:lvl5pPr>
                        <a:defRPr>
                          <a:solidFill>
                            <a:schemeClr val="dk1"/>
                          </a:solidFill>
                          <a:latin typeface="Segoe UI"/>
                        </a:defRPr>
                      </a:lvl5pPr>
                      <a:lvl6pPr>
                        <a:defRPr>
                          <a:solidFill>
                            <a:schemeClr val="dk1"/>
                          </a:solidFill>
                          <a:latin typeface="Segoe UI"/>
                        </a:defRPr>
                      </a:lvl6pPr>
                      <a:lvl7pPr>
                        <a:defRPr>
                          <a:solidFill>
                            <a:schemeClr val="dk1"/>
                          </a:solidFill>
                          <a:latin typeface="Segoe UI"/>
                        </a:defRPr>
                      </a:lvl7pPr>
                      <a:lvl8pPr>
                        <a:defRPr>
                          <a:solidFill>
                            <a:schemeClr val="dk1"/>
                          </a:solidFill>
                          <a:latin typeface="Segoe UI"/>
                        </a:defRPr>
                      </a:lvl8pPr>
                      <a:lvl9pPr>
                        <a:defRPr>
                          <a:solidFill>
                            <a:schemeClr val="dk1"/>
                          </a:solidFill>
                          <a:latin typeface="Segoe UI"/>
                        </a:defRPr>
                      </a:lvl9pPr>
                    </a:lstStyle>
                    <a:p>
                      <a:endParaRPr lang="es-ES" sz="1400"/>
                    </a:p>
                  </a:txBody>
                  <a:tcPr marL="69969" marR="69969" marT="34984" marB="34984">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a:defRPr>
                          <a:solidFill>
                            <a:schemeClr val="dk1"/>
                          </a:solidFill>
                          <a:latin typeface="Segoe UI"/>
                        </a:defRPr>
                      </a:lvl1pPr>
                      <a:lvl2pPr>
                        <a:defRPr>
                          <a:solidFill>
                            <a:schemeClr val="dk1"/>
                          </a:solidFill>
                          <a:latin typeface="Segoe UI"/>
                        </a:defRPr>
                      </a:lvl2pPr>
                      <a:lvl3pPr>
                        <a:defRPr>
                          <a:solidFill>
                            <a:schemeClr val="dk1"/>
                          </a:solidFill>
                          <a:latin typeface="Segoe UI"/>
                        </a:defRPr>
                      </a:lvl3pPr>
                      <a:lvl4pPr>
                        <a:defRPr>
                          <a:solidFill>
                            <a:schemeClr val="dk1"/>
                          </a:solidFill>
                          <a:latin typeface="Segoe UI"/>
                        </a:defRPr>
                      </a:lvl4pPr>
                      <a:lvl5pPr>
                        <a:defRPr>
                          <a:solidFill>
                            <a:schemeClr val="dk1"/>
                          </a:solidFill>
                          <a:latin typeface="Segoe UI"/>
                        </a:defRPr>
                      </a:lvl5pPr>
                      <a:lvl6pPr>
                        <a:defRPr>
                          <a:solidFill>
                            <a:schemeClr val="dk1"/>
                          </a:solidFill>
                          <a:latin typeface="Segoe UI"/>
                        </a:defRPr>
                      </a:lvl6pPr>
                      <a:lvl7pPr>
                        <a:defRPr>
                          <a:solidFill>
                            <a:schemeClr val="dk1"/>
                          </a:solidFill>
                          <a:latin typeface="Segoe UI"/>
                        </a:defRPr>
                      </a:lvl7pPr>
                      <a:lvl8pPr>
                        <a:defRPr>
                          <a:solidFill>
                            <a:schemeClr val="dk1"/>
                          </a:solidFill>
                          <a:latin typeface="Segoe UI"/>
                        </a:defRPr>
                      </a:lvl8pPr>
                      <a:lvl9pPr>
                        <a:defRPr>
                          <a:solidFill>
                            <a:schemeClr val="dk1"/>
                          </a:solidFill>
                          <a:latin typeface="Segoe UI"/>
                        </a:defRPr>
                      </a:lvl9pPr>
                    </a:lstStyle>
                    <a:p>
                      <a:endParaRPr lang="es-ES" sz="1400" dirty="0"/>
                    </a:p>
                  </a:txBody>
                  <a:tcPr marL="69969" marR="69969" marT="34984" marB="34984">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a:defRPr>
                          <a:solidFill>
                            <a:schemeClr val="dk1"/>
                          </a:solidFill>
                          <a:latin typeface="Segoe UI"/>
                        </a:defRPr>
                      </a:lvl1pPr>
                      <a:lvl2pPr>
                        <a:defRPr>
                          <a:solidFill>
                            <a:schemeClr val="dk1"/>
                          </a:solidFill>
                          <a:latin typeface="Segoe UI"/>
                        </a:defRPr>
                      </a:lvl2pPr>
                      <a:lvl3pPr>
                        <a:defRPr>
                          <a:solidFill>
                            <a:schemeClr val="dk1"/>
                          </a:solidFill>
                          <a:latin typeface="Segoe UI"/>
                        </a:defRPr>
                      </a:lvl3pPr>
                      <a:lvl4pPr>
                        <a:defRPr>
                          <a:solidFill>
                            <a:schemeClr val="dk1"/>
                          </a:solidFill>
                          <a:latin typeface="Segoe UI"/>
                        </a:defRPr>
                      </a:lvl4pPr>
                      <a:lvl5pPr>
                        <a:defRPr>
                          <a:solidFill>
                            <a:schemeClr val="dk1"/>
                          </a:solidFill>
                          <a:latin typeface="Segoe UI"/>
                        </a:defRPr>
                      </a:lvl5pPr>
                      <a:lvl6pPr>
                        <a:defRPr>
                          <a:solidFill>
                            <a:schemeClr val="dk1"/>
                          </a:solidFill>
                          <a:latin typeface="Segoe UI"/>
                        </a:defRPr>
                      </a:lvl6pPr>
                      <a:lvl7pPr>
                        <a:defRPr>
                          <a:solidFill>
                            <a:schemeClr val="dk1"/>
                          </a:solidFill>
                          <a:latin typeface="Segoe UI"/>
                        </a:defRPr>
                      </a:lvl7pPr>
                      <a:lvl8pPr>
                        <a:defRPr>
                          <a:solidFill>
                            <a:schemeClr val="dk1"/>
                          </a:solidFill>
                          <a:latin typeface="Segoe UI"/>
                        </a:defRPr>
                      </a:lvl8pPr>
                      <a:lvl9pPr>
                        <a:defRPr>
                          <a:solidFill>
                            <a:schemeClr val="dk1"/>
                          </a:solidFill>
                          <a:latin typeface="Segoe UI"/>
                        </a:defRPr>
                      </a:lvl9pPr>
                    </a:lstStyle>
                    <a:p>
                      <a:endParaRPr lang="es-ES" sz="1400" dirty="0"/>
                    </a:p>
                  </a:txBody>
                  <a:tcPr marL="69969" marR="69969" marT="34984" marB="34984">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r>
              <a:tr h="281770">
                <a:tc>
                  <a:txBody>
                    <a:bodyPr/>
                    <a:lstStyle>
                      <a:lvl1pPr>
                        <a:defRPr>
                          <a:solidFill>
                            <a:schemeClr val="dk1"/>
                          </a:solidFill>
                          <a:latin typeface="Segoe UI"/>
                        </a:defRPr>
                      </a:lvl1pPr>
                      <a:lvl2pPr>
                        <a:defRPr>
                          <a:solidFill>
                            <a:schemeClr val="dk1"/>
                          </a:solidFill>
                          <a:latin typeface="Segoe UI"/>
                        </a:defRPr>
                      </a:lvl2pPr>
                      <a:lvl3pPr>
                        <a:defRPr>
                          <a:solidFill>
                            <a:schemeClr val="dk1"/>
                          </a:solidFill>
                          <a:latin typeface="Segoe UI"/>
                        </a:defRPr>
                      </a:lvl3pPr>
                      <a:lvl4pPr>
                        <a:defRPr>
                          <a:solidFill>
                            <a:schemeClr val="dk1"/>
                          </a:solidFill>
                          <a:latin typeface="Segoe UI"/>
                        </a:defRPr>
                      </a:lvl4pPr>
                      <a:lvl5pPr>
                        <a:defRPr>
                          <a:solidFill>
                            <a:schemeClr val="dk1"/>
                          </a:solidFill>
                          <a:latin typeface="Segoe UI"/>
                        </a:defRPr>
                      </a:lvl5pPr>
                      <a:lvl6pPr>
                        <a:defRPr>
                          <a:solidFill>
                            <a:schemeClr val="dk1"/>
                          </a:solidFill>
                          <a:latin typeface="Segoe UI"/>
                        </a:defRPr>
                      </a:lvl6pPr>
                      <a:lvl7pPr>
                        <a:defRPr>
                          <a:solidFill>
                            <a:schemeClr val="dk1"/>
                          </a:solidFill>
                          <a:latin typeface="Segoe UI"/>
                        </a:defRPr>
                      </a:lvl7pPr>
                      <a:lvl8pPr>
                        <a:defRPr>
                          <a:solidFill>
                            <a:schemeClr val="dk1"/>
                          </a:solidFill>
                          <a:latin typeface="Segoe UI"/>
                        </a:defRPr>
                      </a:lvl8pPr>
                      <a:lvl9pPr>
                        <a:defRPr>
                          <a:solidFill>
                            <a:schemeClr val="dk1"/>
                          </a:solidFill>
                          <a:latin typeface="Segoe UI"/>
                        </a:defRPr>
                      </a:lvl9pPr>
                    </a:lstStyle>
                    <a:p>
                      <a:endParaRPr lang="es-ES" sz="1400"/>
                    </a:p>
                  </a:txBody>
                  <a:tcPr marL="69969" marR="69969" marT="34984" marB="34984">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a:defRPr>
                          <a:solidFill>
                            <a:schemeClr val="dk1"/>
                          </a:solidFill>
                          <a:latin typeface="Segoe UI"/>
                        </a:defRPr>
                      </a:lvl1pPr>
                      <a:lvl2pPr>
                        <a:defRPr>
                          <a:solidFill>
                            <a:schemeClr val="dk1"/>
                          </a:solidFill>
                          <a:latin typeface="Segoe UI"/>
                        </a:defRPr>
                      </a:lvl2pPr>
                      <a:lvl3pPr>
                        <a:defRPr>
                          <a:solidFill>
                            <a:schemeClr val="dk1"/>
                          </a:solidFill>
                          <a:latin typeface="Segoe UI"/>
                        </a:defRPr>
                      </a:lvl3pPr>
                      <a:lvl4pPr>
                        <a:defRPr>
                          <a:solidFill>
                            <a:schemeClr val="dk1"/>
                          </a:solidFill>
                          <a:latin typeface="Segoe UI"/>
                        </a:defRPr>
                      </a:lvl4pPr>
                      <a:lvl5pPr>
                        <a:defRPr>
                          <a:solidFill>
                            <a:schemeClr val="dk1"/>
                          </a:solidFill>
                          <a:latin typeface="Segoe UI"/>
                        </a:defRPr>
                      </a:lvl5pPr>
                      <a:lvl6pPr>
                        <a:defRPr>
                          <a:solidFill>
                            <a:schemeClr val="dk1"/>
                          </a:solidFill>
                          <a:latin typeface="Segoe UI"/>
                        </a:defRPr>
                      </a:lvl6pPr>
                      <a:lvl7pPr>
                        <a:defRPr>
                          <a:solidFill>
                            <a:schemeClr val="dk1"/>
                          </a:solidFill>
                          <a:latin typeface="Segoe UI"/>
                        </a:defRPr>
                      </a:lvl7pPr>
                      <a:lvl8pPr>
                        <a:defRPr>
                          <a:solidFill>
                            <a:schemeClr val="dk1"/>
                          </a:solidFill>
                          <a:latin typeface="Segoe UI"/>
                        </a:defRPr>
                      </a:lvl8pPr>
                      <a:lvl9pPr>
                        <a:defRPr>
                          <a:solidFill>
                            <a:schemeClr val="dk1"/>
                          </a:solidFill>
                          <a:latin typeface="Segoe UI"/>
                        </a:defRPr>
                      </a:lvl9pPr>
                    </a:lstStyle>
                    <a:p>
                      <a:endParaRPr lang="es-ES" sz="1400"/>
                    </a:p>
                  </a:txBody>
                  <a:tcPr marL="69969" marR="69969" marT="34984" marB="34984">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a:defRPr>
                          <a:solidFill>
                            <a:schemeClr val="dk1"/>
                          </a:solidFill>
                          <a:latin typeface="Segoe UI"/>
                        </a:defRPr>
                      </a:lvl1pPr>
                      <a:lvl2pPr>
                        <a:defRPr>
                          <a:solidFill>
                            <a:schemeClr val="dk1"/>
                          </a:solidFill>
                          <a:latin typeface="Segoe UI"/>
                        </a:defRPr>
                      </a:lvl2pPr>
                      <a:lvl3pPr>
                        <a:defRPr>
                          <a:solidFill>
                            <a:schemeClr val="dk1"/>
                          </a:solidFill>
                          <a:latin typeface="Segoe UI"/>
                        </a:defRPr>
                      </a:lvl3pPr>
                      <a:lvl4pPr>
                        <a:defRPr>
                          <a:solidFill>
                            <a:schemeClr val="dk1"/>
                          </a:solidFill>
                          <a:latin typeface="Segoe UI"/>
                        </a:defRPr>
                      </a:lvl4pPr>
                      <a:lvl5pPr>
                        <a:defRPr>
                          <a:solidFill>
                            <a:schemeClr val="dk1"/>
                          </a:solidFill>
                          <a:latin typeface="Segoe UI"/>
                        </a:defRPr>
                      </a:lvl5pPr>
                      <a:lvl6pPr>
                        <a:defRPr>
                          <a:solidFill>
                            <a:schemeClr val="dk1"/>
                          </a:solidFill>
                          <a:latin typeface="Segoe UI"/>
                        </a:defRPr>
                      </a:lvl6pPr>
                      <a:lvl7pPr>
                        <a:defRPr>
                          <a:solidFill>
                            <a:schemeClr val="dk1"/>
                          </a:solidFill>
                          <a:latin typeface="Segoe UI"/>
                        </a:defRPr>
                      </a:lvl7pPr>
                      <a:lvl8pPr>
                        <a:defRPr>
                          <a:solidFill>
                            <a:schemeClr val="dk1"/>
                          </a:solidFill>
                          <a:latin typeface="Segoe UI"/>
                        </a:defRPr>
                      </a:lvl8pPr>
                      <a:lvl9pPr>
                        <a:defRPr>
                          <a:solidFill>
                            <a:schemeClr val="dk1"/>
                          </a:solidFill>
                          <a:latin typeface="Segoe UI"/>
                        </a:defRPr>
                      </a:lvl9pPr>
                    </a:lstStyle>
                    <a:p>
                      <a:endParaRPr lang="es-ES" sz="1400"/>
                    </a:p>
                  </a:txBody>
                  <a:tcPr marL="69969" marR="69969" marT="34984" marB="34984">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a:defRPr>
                          <a:solidFill>
                            <a:schemeClr val="dk1"/>
                          </a:solidFill>
                          <a:latin typeface="Segoe UI"/>
                        </a:defRPr>
                      </a:lvl1pPr>
                      <a:lvl2pPr>
                        <a:defRPr>
                          <a:solidFill>
                            <a:schemeClr val="dk1"/>
                          </a:solidFill>
                          <a:latin typeface="Segoe UI"/>
                        </a:defRPr>
                      </a:lvl2pPr>
                      <a:lvl3pPr>
                        <a:defRPr>
                          <a:solidFill>
                            <a:schemeClr val="dk1"/>
                          </a:solidFill>
                          <a:latin typeface="Segoe UI"/>
                        </a:defRPr>
                      </a:lvl3pPr>
                      <a:lvl4pPr>
                        <a:defRPr>
                          <a:solidFill>
                            <a:schemeClr val="dk1"/>
                          </a:solidFill>
                          <a:latin typeface="Segoe UI"/>
                        </a:defRPr>
                      </a:lvl4pPr>
                      <a:lvl5pPr>
                        <a:defRPr>
                          <a:solidFill>
                            <a:schemeClr val="dk1"/>
                          </a:solidFill>
                          <a:latin typeface="Segoe UI"/>
                        </a:defRPr>
                      </a:lvl5pPr>
                      <a:lvl6pPr>
                        <a:defRPr>
                          <a:solidFill>
                            <a:schemeClr val="dk1"/>
                          </a:solidFill>
                          <a:latin typeface="Segoe UI"/>
                        </a:defRPr>
                      </a:lvl6pPr>
                      <a:lvl7pPr>
                        <a:defRPr>
                          <a:solidFill>
                            <a:schemeClr val="dk1"/>
                          </a:solidFill>
                          <a:latin typeface="Segoe UI"/>
                        </a:defRPr>
                      </a:lvl7pPr>
                      <a:lvl8pPr>
                        <a:defRPr>
                          <a:solidFill>
                            <a:schemeClr val="dk1"/>
                          </a:solidFill>
                          <a:latin typeface="Segoe UI"/>
                        </a:defRPr>
                      </a:lvl8pPr>
                      <a:lvl9pPr>
                        <a:defRPr>
                          <a:solidFill>
                            <a:schemeClr val="dk1"/>
                          </a:solidFill>
                          <a:latin typeface="Segoe UI"/>
                        </a:defRPr>
                      </a:lvl9pPr>
                    </a:lstStyle>
                    <a:p>
                      <a:endParaRPr lang="es-ES" sz="1400"/>
                    </a:p>
                  </a:txBody>
                  <a:tcPr marL="69969" marR="69969" marT="34984" marB="34984">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a:defRPr>
                          <a:solidFill>
                            <a:schemeClr val="dk1"/>
                          </a:solidFill>
                          <a:latin typeface="Segoe UI"/>
                        </a:defRPr>
                      </a:lvl1pPr>
                      <a:lvl2pPr>
                        <a:defRPr>
                          <a:solidFill>
                            <a:schemeClr val="dk1"/>
                          </a:solidFill>
                          <a:latin typeface="Segoe UI"/>
                        </a:defRPr>
                      </a:lvl2pPr>
                      <a:lvl3pPr>
                        <a:defRPr>
                          <a:solidFill>
                            <a:schemeClr val="dk1"/>
                          </a:solidFill>
                          <a:latin typeface="Segoe UI"/>
                        </a:defRPr>
                      </a:lvl3pPr>
                      <a:lvl4pPr>
                        <a:defRPr>
                          <a:solidFill>
                            <a:schemeClr val="dk1"/>
                          </a:solidFill>
                          <a:latin typeface="Segoe UI"/>
                        </a:defRPr>
                      </a:lvl4pPr>
                      <a:lvl5pPr>
                        <a:defRPr>
                          <a:solidFill>
                            <a:schemeClr val="dk1"/>
                          </a:solidFill>
                          <a:latin typeface="Segoe UI"/>
                        </a:defRPr>
                      </a:lvl5pPr>
                      <a:lvl6pPr>
                        <a:defRPr>
                          <a:solidFill>
                            <a:schemeClr val="dk1"/>
                          </a:solidFill>
                          <a:latin typeface="Segoe UI"/>
                        </a:defRPr>
                      </a:lvl6pPr>
                      <a:lvl7pPr>
                        <a:defRPr>
                          <a:solidFill>
                            <a:schemeClr val="dk1"/>
                          </a:solidFill>
                          <a:latin typeface="Segoe UI"/>
                        </a:defRPr>
                      </a:lvl7pPr>
                      <a:lvl8pPr>
                        <a:defRPr>
                          <a:solidFill>
                            <a:schemeClr val="dk1"/>
                          </a:solidFill>
                          <a:latin typeface="Segoe UI"/>
                        </a:defRPr>
                      </a:lvl8pPr>
                      <a:lvl9pPr>
                        <a:defRPr>
                          <a:solidFill>
                            <a:schemeClr val="dk1"/>
                          </a:solidFill>
                          <a:latin typeface="Segoe UI"/>
                        </a:defRPr>
                      </a:lvl9pPr>
                    </a:lstStyle>
                    <a:p>
                      <a:endParaRPr lang="es-ES" sz="1400" dirty="0"/>
                    </a:p>
                  </a:txBody>
                  <a:tcPr marL="69969" marR="69969" marT="34984" marB="34984">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a:defRPr>
                          <a:solidFill>
                            <a:schemeClr val="dk1"/>
                          </a:solidFill>
                          <a:latin typeface="Segoe UI"/>
                        </a:defRPr>
                      </a:lvl1pPr>
                      <a:lvl2pPr>
                        <a:defRPr>
                          <a:solidFill>
                            <a:schemeClr val="dk1"/>
                          </a:solidFill>
                          <a:latin typeface="Segoe UI"/>
                        </a:defRPr>
                      </a:lvl2pPr>
                      <a:lvl3pPr>
                        <a:defRPr>
                          <a:solidFill>
                            <a:schemeClr val="dk1"/>
                          </a:solidFill>
                          <a:latin typeface="Segoe UI"/>
                        </a:defRPr>
                      </a:lvl3pPr>
                      <a:lvl4pPr>
                        <a:defRPr>
                          <a:solidFill>
                            <a:schemeClr val="dk1"/>
                          </a:solidFill>
                          <a:latin typeface="Segoe UI"/>
                        </a:defRPr>
                      </a:lvl4pPr>
                      <a:lvl5pPr>
                        <a:defRPr>
                          <a:solidFill>
                            <a:schemeClr val="dk1"/>
                          </a:solidFill>
                          <a:latin typeface="Segoe UI"/>
                        </a:defRPr>
                      </a:lvl5pPr>
                      <a:lvl6pPr>
                        <a:defRPr>
                          <a:solidFill>
                            <a:schemeClr val="dk1"/>
                          </a:solidFill>
                          <a:latin typeface="Segoe UI"/>
                        </a:defRPr>
                      </a:lvl6pPr>
                      <a:lvl7pPr>
                        <a:defRPr>
                          <a:solidFill>
                            <a:schemeClr val="dk1"/>
                          </a:solidFill>
                          <a:latin typeface="Segoe UI"/>
                        </a:defRPr>
                      </a:lvl7pPr>
                      <a:lvl8pPr>
                        <a:defRPr>
                          <a:solidFill>
                            <a:schemeClr val="dk1"/>
                          </a:solidFill>
                          <a:latin typeface="Segoe UI"/>
                        </a:defRPr>
                      </a:lvl8pPr>
                      <a:lvl9pPr>
                        <a:defRPr>
                          <a:solidFill>
                            <a:schemeClr val="dk1"/>
                          </a:solidFill>
                          <a:latin typeface="Segoe UI"/>
                        </a:defRPr>
                      </a:lvl9pPr>
                    </a:lstStyle>
                    <a:p>
                      <a:endParaRPr lang="es-ES" sz="1400" dirty="0"/>
                    </a:p>
                  </a:txBody>
                  <a:tcPr marL="69969" marR="69969" marT="34984" marB="34984">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r>
            </a:tbl>
          </a:graphicData>
        </a:graphic>
      </p:graphicFrame>
      <p:graphicFrame>
        <p:nvGraphicFramePr>
          <p:cNvPr id="35" name="Table 34"/>
          <p:cNvGraphicFramePr>
            <a:graphicFrameLocks noGrp="1"/>
          </p:cNvGraphicFramePr>
          <p:nvPr>
            <p:extLst>
              <p:ext uri="{D42A27DB-BD31-4B8C-83A1-F6EECF244321}">
                <p14:modId xmlns:p14="http://schemas.microsoft.com/office/powerpoint/2010/main" val="2569896797"/>
              </p:ext>
            </p:extLst>
          </p:nvPr>
        </p:nvGraphicFramePr>
        <p:xfrm>
          <a:off x="3959107" y="2677665"/>
          <a:ext cx="1260128" cy="1417797"/>
        </p:xfrm>
        <a:graphic>
          <a:graphicData uri="http://schemas.openxmlformats.org/drawingml/2006/table">
            <a:tbl>
              <a:tblPr firstRow="1" bandRow="1"/>
              <a:tblGrid>
                <a:gridCol w="315032"/>
                <a:gridCol w="315032"/>
                <a:gridCol w="315032"/>
                <a:gridCol w="315032"/>
              </a:tblGrid>
              <a:tr h="284163">
                <a:tc>
                  <a:txBody>
                    <a:bodyPr/>
                    <a:lstStyle>
                      <a:lvl1pPr>
                        <a:defRPr b="1">
                          <a:solidFill>
                            <a:schemeClr val="lt1"/>
                          </a:solidFill>
                          <a:latin typeface="Segoe UI"/>
                        </a:defRPr>
                      </a:lvl1pPr>
                      <a:lvl2pPr>
                        <a:defRPr b="1">
                          <a:solidFill>
                            <a:schemeClr val="lt1"/>
                          </a:solidFill>
                          <a:latin typeface="Segoe UI"/>
                        </a:defRPr>
                      </a:lvl2pPr>
                      <a:lvl3pPr>
                        <a:defRPr b="1">
                          <a:solidFill>
                            <a:schemeClr val="lt1"/>
                          </a:solidFill>
                          <a:latin typeface="Segoe UI"/>
                        </a:defRPr>
                      </a:lvl3pPr>
                      <a:lvl4pPr>
                        <a:defRPr b="1">
                          <a:solidFill>
                            <a:schemeClr val="lt1"/>
                          </a:solidFill>
                          <a:latin typeface="Segoe UI"/>
                        </a:defRPr>
                      </a:lvl4pPr>
                      <a:lvl5pPr>
                        <a:defRPr b="1">
                          <a:solidFill>
                            <a:schemeClr val="lt1"/>
                          </a:solidFill>
                          <a:latin typeface="Segoe UI"/>
                        </a:defRPr>
                      </a:lvl5pPr>
                      <a:lvl6pPr>
                        <a:defRPr b="1">
                          <a:solidFill>
                            <a:schemeClr val="lt1"/>
                          </a:solidFill>
                          <a:latin typeface="Segoe UI"/>
                        </a:defRPr>
                      </a:lvl6pPr>
                      <a:lvl7pPr>
                        <a:defRPr b="1">
                          <a:solidFill>
                            <a:schemeClr val="lt1"/>
                          </a:solidFill>
                          <a:latin typeface="Segoe UI"/>
                        </a:defRPr>
                      </a:lvl7pPr>
                      <a:lvl8pPr>
                        <a:defRPr b="1">
                          <a:solidFill>
                            <a:schemeClr val="lt1"/>
                          </a:solidFill>
                          <a:latin typeface="Segoe UI"/>
                        </a:defRPr>
                      </a:lvl8pPr>
                      <a:lvl9pPr>
                        <a:defRPr b="1">
                          <a:solidFill>
                            <a:schemeClr val="lt1"/>
                          </a:solidFill>
                          <a:latin typeface="Segoe UI"/>
                        </a:defRPr>
                      </a:lvl9pPr>
                    </a:lstStyle>
                    <a:p>
                      <a:endParaRPr lang="es-ES" sz="1400" dirty="0"/>
                    </a:p>
                  </a:txBody>
                  <a:tcPr marL="71041" marR="71041" marT="35520" marB="35520">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E19004"/>
                    </a:solidFill>
                  </a:tcPr>
                </a:tc>
                <a:tc>
                  <a:txBody>
                    <a:bodyPr/>
                    <a:lstStyle>
                      <a:lvl1pPr>
                        <a:defRPr b="1">
                          <a:solidFill>
                            <a:schemeClr val="lt1"/>
                          </a:solidFill>
                          <a:latin typeface="Segoe UI"/>
                        </a:defRPr>
                      </a:lvl1pPr>
                      <a:lvl2pPr>
                        <a:defRPr b="1">
                          <a:solidFill>
                            <a:schemeClr val="lt1"/>
                          </a:solidFill>
                          <a:latin typeface="Segoe UI"/>
                        </a:defRPr>
                      </a:lvl2pPr>
                      <a:lvl3pPr>
                        <a:defRPr b="1">
                          <a:solidFill>
                            <a:schemeClr val="lt1"/>
                          </a:solidFill>
                          <a:latin typeface="Segoe UI"/>
                        </a:defRPr>
                      </a:lvl3pPr>
                      <a:lvl4pPr>
                        <a:defRPr b="1">
                          <a:solidFill>
                            <a:schemeClr val="lt1"/>
                          </a:solidFill>
                          <a:latin typeface="Segoe UI"/>
                        </a:defRPr>
                      </a:lvl4pPr>
                      <a:lvl5pPr>
                        <a:defRPr b="1">
                          <a:solidFill>
                            <a:schemeClr val="lt1"/>
                          </a:solidFill>
                          <a:latin typeface="Segoe UI"/>
                        </a:defRPr>
                      </a:lvl5pPr>
                      <a:lvl6pPr>
                        <a:defRPr b="1">
                          <a:solidFill>
                            <a:schemeClr val="lt1"/>
                          </a:solidFill>
                          <a:latin typeface="Segoe UI"/>
                        </a:defRPr>
                      </a:lvl6pPr>
                      <a:lvl7pPr>
                        <a:defRPr b="1">
                          <a:solidFill>
                            <a:schemeClr val="lt1"/>
                          </a:solidFill>
                          <a:latin typeface="Segoe UI"/>
                        </a:defRPr>
                      </a:lvl7pPr>
                      <a:lvl8pPr>
                        <a:defRPr b="1">
                          <a:solidFill>
                            <a:schemeClr val="lt1"/>
                          </a:solidFill>
                          <a:latin typeface="Segoe UI"/>
                        </a:defRPr>
                      </a:lvl8pPr>
                      <a:lvl9pPr>
                        <a:defRPr b="1">
                          <a:solidFill>
                            <a:schemeClr val="lt1"/>
                          </a:solidFill>
                          <a:latin typeface="Segoe UI"/>
                        </a:defRPr>
                      </a:lvl9pPr>
                    </a:lstStyle>
                    <a:p>
                      <a:endParaRPr lang="es-ES" sz="1400" dirty="0"/>
                    </a:p>
                  </a:txBody>
                  <a:tcPr marL="71041" marR="71041" marT="35520" marB="35520">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E19004"/>
                    </a:solidFill>
                  </a:tcPr>
                </a:tc>
                <a:tc>
                  <a:txBody>
                    <a:bodyPr/>
                    <a:lstStyle>
                      <a:lvl1pPr>
                        <a:defRPr b="1">
                          <a:solidFill>
                            <a:schemeClr val="lt1"/>
                          </a:solidFill>
                          <a:latin typeface="Segoe UI"/>
                        </a:defRPr>
                      </a:lvl1pPr>
                      <a:lvl2pPr>
                        <a:defRPr b="1">
                          <a:solidFill>
                            <a:schemeClr val="lt1"/>
                          </a:solidFill>
                          <a:latin typeface="Segoe UI"/>
                        </a:defRPr>
                      </a:lvl2pPr>
                      <a:lvl3pPr>
                        <a:defRPr b="1">
                          <a:solidFill>
                            <a:schemeClr val="lt1"/>
                          </a:solidFill>
                          <a:latin typeface="Segoe UI"/>
                        </a:defRPr>
                      </a:lvl3pPr>
                      <a:lvl4pPr>
                        <a:defRPr b="1">
                          <a:solidFill>
                            <a:schemeClr val="lt1"/>
                          </a:solidFill>
                          <a:latin typeface="Segoe UI"/>
                        </a:defRPr>
                      </a:lvl4pPr>
                      <a:lvl5pPr>
                        <a:defRPr b="1">
                          <a:solidFill>
                            <a:schemeClr val="lt1"/>
                          </a:solidFill>
                          <a:latin typeface="Segoe UI"/>
                        </a:defRPr>
                      </a:lvl5pPr>
                      <a:lvl6pPr>
                        <a:defRPr b="1">
                          <a:solidFill>
                            <a:schemeClr val="lt1"/>
                          </a:solidFill>
                          <a:latin typeface="Segoe UI"/>
                        </a:defRPr>
                      </a:lvl6pPr>
                      <a:lvl7pPr>
                        <a:defRPr b="1">
                          <a:solidFill>
                            <a:schemeClr val="lt1"/>
                          </a:solidFill>
                          <a:latin typeface="Segoe UI"/>
                        </a:defRPr>
                      </a:lvl7pPr>
                      <a:lvl8pPr>
                        <a:defRPr b="1">
                          <a:solidFill>
                            <a:schemeClr val="lt1"/>
                          </a:solidFill>
                          <a:latin typeface="Segoe UI"/>
                        </a:defRPr>
                      </a:lvl8pPr>
                      <a:lvl9pPr>
                        <a:defRPr b="1">
                          <a:solidFill>
                            <a:schemeClr val="lt1"/>
                          </a:solidFill>
                          <a:latin typeface="Segoe UI"/>
                        </a:defRPr>
                      </a:lvl9pPr>
                    </a:lstStyle>
                    <a:p>
                      <a:endParaRPr lang="es-ES" sz="1400"/>
                    </a:p>
                  </a:txBody>
                  <a:tcPr marL="71041" marR="71041" marT="35520" marB="35520">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E19004"/>
                    </a:solidFill>
                  </a:tcPr>
                </a:tc>
                <a:tc>
                  <a:txBody>
                    <a:bodyPr/>
                    <a:lstStyle>
                      <a:lvl1pPr>
                        <a:defRPr b="1">
                          <a:solidFill>
                            <a:schemeClr val="lt1"/>
                          </a:solidFill>
                          <a:latin typeface="Segoe UI"/>
                        </a:defRPr>
                      </a:lvl1pPr>
                      <a:lvl2pPr>
                        <a:defRPr b="1">
                          <a:solidFill>
                            <a:schemeClr val="lt1"/>
                          </a:solidFill>
                          <a:latin typeface="Segoe UI"/>
                        </a:defRPr>
                      </a:lvl2pPr>
                      <a:lvl3pPr>
                        <a:defRPr b="1">
                          <a:solidFill>
                            <a:schemeClr val="lt1"/>
                          </a:solidFill>
                          <a:latin typeface="Segoe UI"/>
                        </a:defRPr>
                      </a:lvl3pPr>
                      <a:lvl4pPr>
                        <a:defRPr b="1">
                          <a:solidFill>
                            <a:schemeClr val="lt1"/>
                          </a:solidFill>
                          <a:latin typeface="Segoe UI"/>
                        </a:defRPr>
                      </a:lvl4pPr>
                      <a:lvl5pPr>
                        <a:defRPr b="1">
                          <a:solidFill>
                            <a:schemeClr val="lt1"/>
                          </a:solidFill>
                          <a:latin typeface="Segoe UI"/>
                        </a:defRPr>
                      </a:lvl5pPr>
                      <a:lvl6pPr>
                        <a:defRPr b="1">
                          <a:solidFill>
                            <a:schemeClr val="lt1"/>
                          </a:solidFill>
                          <a:latin typeface="Segoe UI"/>
                        </a:defRPr>
                      </a:lvl6pPr>
                      <a:lvl7pPr>
                        <a:defRPr b="1">
                          <a:solidFill>
                            <a:schemeClr val="lt1"/>
                          </a:solidFill>
                          <a:latin typeface="Segoe UI"/>
                        </a:defRPr>
                      </a:lvl7pPr>
                      <a:lvl8pPr>
                        <a:defRPr b="1">
                          <a:solidFill>
                            <a:schemeClr val="lt1"/>
                          </a:solidFill>
                          <a:latin typeface="Segoe UI"/>
                        </a:defRPr>
                      </a:lvl8pPr>
                      <a:lvl9pPr>
                        <a:defRPr b="1">
                          <a:solidFill>
                            <a:schemeClr val="lt1"/>
                          </a:solidFill>
                          <a:latin typeface="Segoe UI"/>
                        </a:defRPr>
                      </a:lvl9pPr>
                    </a:lstStyle>
                    <a:p>
                      <a:endParaRPr lang="es-ES" sz="1400"/>
                    </a:p>
                  </a:txBody>
                  <a:tcPr marL="71041" marR="71041" marT="35520" marB="35520">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E19004"/>
                    </a:solidFill>
                  </a:tcPr>
                </a:tc>
              </a:tr>
              <a:tr h="377799">
                <a:tc>
                  <a:txBody>
                    <a:bodyPr/>
                    <a:lstStyle>
                      <a:lvl1pPr>
                        <a:defRPr>
                          <a:solidFill>
                            <a:schemeClr val="dk1"/>
                          </a:solidFill>
                          <a:latin typeface="Segoe UI"/>
                        </a:defRPr>
                      </a:lvl1pPr>
                      <a:lvl2pPr>
                        <a:defRPr>
                          <a:solidFill>
                            <a:schemeClr val="dk1"/>
                          </a:solidFill>
                          <a:latin typeface="Segoe UI"/>
                        </a:defRPr>
                      </a:lvl2pPr>
                      <a:lvl3pPr>
                        <a:defRPr>
                          <a:solidFill>
                            <a:schemeClr val="dk1"/>
                          </a:solidFill>
                          <a:latin typeface="Segoe UI"/>
                        </a:defRPr>
                      </a:lvl3pPr>
                      <a:lvl4pPr>
                        <a:defRPr>
                          <a:solidFill>
                            <a:schemeClr val="dk1"/>
                          </a:solidFill>
                          <a:latin typeface="Segoe UI"/>
                        </a:defRPr>
                      </a:lvl4pPr>
                      <a:lvl5pPr>
                        <a:defRPr>
                          <a:solidFill>
                            <a:schemeClr val="dk1"/>
                          </a:solidFill>
                          <a:latin typeface="Segoe UI"/>
                        </a:defRPr>
                      </a:lvl5pPr>
                      <a:lvl6pPr>
                        <a:defRPr>
                          <a:solidFill>
                            <a:schemeClr val="dk1"/>
                          </a:solidFill>
                          <a:latin typeface="Segoe UI"/>
                        </a:defRPr>
                      </a:lvl6pPr>
                      <a:lvl7pPr>
                        <a:defRPr>
                          <a:solidFill>
                            <a:schemeClr val="dk1"/>
                          </a:solidFill>
                          <a:latin typeface="Segoe UI"/>
                        </a:defRPr>
                      </a:lvl7pPr>
                      <a:lvl8pPr>
                        <a:defRPr>
                          <a:solidFill>
                            <a:schemeClr val="dk1"/>
                          </a:solidFill>
                          <a:latin typeface="Segoe UI"/>
                        </a:defRPr>
                      </a:lvl8pPr>
                      <a:lvl9pPr>
                        <a:defRPr>
                          <a:solidFill>
                            <a:schemeClr val="dk1"/>
                          </a:solidFill>
                          <a:latin typeface="Segoe UI"/>
                        </a:defRPr>
                      </a:lvl9pPr>
                    </a:lstStyle>
                    <a:p>
                      <a:endParaRPr lang="es-ES" sz="1400" dirty="0"/>
                    </a:p>
                  </a:txBody>
                  <a:tcPr marL="0" marR="0" marT="0" marB="0">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E19004">
                        <a:tint val="40000"/>
                      </a:srgbClr>
                    </a:solidFill>
                  </a:tcPr>
                </a:tc>
                <a:tc>
                  <a:txBody>
                    <a:bodyPr/>
                    <a:lstStyle>
                      <a:lvl1pPr>
                        <a:defRPr>
                          <a:solidFill>
                            <a:schemeClr val="dk1"/>
                          </a:solidFill>
                          <a:latin typeface="Segoe UI"/>
                        </a:defRPr>
                      </a:lvl1pPr>
                      <a:lvl2pPr>
                        <a:defRPr>
                          <a:solidFill>
                            <a:schemeClr val="dk1"/>
                          </a:solidFill>
                          <a:latin typeface="Segoe UI"/>
                        </a:defRPr>
                      </a:lvl2pPr>
                      <a:lvl3pPr>
                        <a:defRPr>
                          <a:solidFill>
                            <a:schemeClr val="dk1"/>
                          </a:solidFill>
                          <a:latin typeface="Segoe UI"/>
                        </a:defRPr>
                      </a:lvl3pPr>
                      <a:lvl4pPr>
                        <a:defRPr>
                          <a:solidFill>
                            <a:schemeClr val="dk1"/>
                          </a:solidFill>
                          <a:latin typeface="Segoe UI"/>
                        </a:defRPr>
                      </a:lvl4pPr>
                      <a:lvl5pPr>
                        <a:defRPr>
                          <a:solidFill>
                            <a:schemeClr val="dk1"/>
                          </a:solidFill>
                          <a:latin typeface="Segoe UI"/>
                        </a:defRPr>
                      </a:lvl5pPr>
                      <a:lvl6pPr>
                        <a:defRPr>
                          <a:solidFill>
                            <a:schemeClr val="dk1"/>
                          </a:solidFill>
                          <a:latin typeface="Segoe UI"/>
                        </a:defRPr>
                      </a:lvl6pPr>
                      <a:lvl7pPr>
                        <a:defRPr>
                          <a:solidFill>
                            <a:schemeClr val="dk1"/>
                          </a:solidFill>
                          <a:latin typeface="Segoe UI"/>
                        </a:defRPr>
                      </a:lvl7pPr>
                      <a:lvl8pPr>
                        <a:defRPr>
                          <a:solidFill>
                            <a:schemeClr val="dk1"/>
                          </a:solidFill>
                          <a:latin typeface="Segoe UI"/>
                        </a:defRPr>
                      </a:lvl8pPr>
                      <a:lvl9pPr>
                        <a:defRPr>
                          <a:solidFill>
                            <a:schemeClr val="dk1"/>
                          </a:solidFill>
                          <a:latin typeface="Segoe UI"/>
                        </a:defRPr>
                      </a:lvl9pPr>
                    </a:lstStyle>
                    <a:p>
                      <a:endParaRPr lang="es-ES" sz="1400"/>
                    </a:p>
                  </a:txBody>
                  <a:tcPr marL="71041" marR="71041" marT="35520" marB="35520">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E19004">
                        <a:tint val="40000"/>
                      </a:srgbClr>
                    </a:solidFill>
                  </a:tcPr>
                </a:tc>
                <a:tc>
                  <a:txBody>
                    <a:bodyPr/>
                    <a:lstStyle>
                      <a:lvl1pPr>
                        <a:defRPr>
                          <a:solidFill>
                            <a:schemeClr val="dk1"/>
                          </a:solidFill>
                          <a:latin typeface="Segoe UI"/>
                        </a:defRPr>
                      </a:lvl1pPr>
                      <a:lvl2pPr>
                        <a:defRPr>
                          <a:solidFill>
                            <a:schemeClr val="dk1"/>
                          </a:solidFill>
                          <a:latin typeface="Segoe UI"/>
                        </a:defRPr>
                      </a:lvl2pPr>
                      <a:lvl3pPr>
                        <a:defRPr>
                          <a:solidFill>
                            <a:schemeClr val="dk1"/>
                          </a:solidFill>
                          <a:latin typeface="Segoe UI"/>
                        </a:defRPr>
                      </a:lvl3pPr>
                      <a:lvl4pPr>
                        <a:defRPr>
                          <a:solidFill>
                            <a:schemeClr val="dk1"/>
                          </a:solidFill>
                          <a:latin typeface="Segoe UI"/>
                        </a:defRPr>
                      </a:lvl4pPr>
                      <a:lvl5pPr>
                        <a:defRPr>
                          <a:solidFill>
                            <a:schemeClr val="dk1"/>
                          </a:solidFill>
                          <a:latin typeface="Segoe UI"/>
                        </a:defRPr>
                      </a:lvl5pPr>
                      <a:lvl6pPr>
                        <a:defRPr>
                          <a:solidFill>
                            <a:schemeClr val="dk1"/>
                          </a:solidFill>
                          <a:latin typeface="Segoe UI"/>
                        </a:defRPr>
                      </a:lvl6pPr>
                      <a:lvl7pPr>
                        <a:defRPr>
                          <a:solidFill>
                            <a:schemeClr val="dk1"/>
                          </a:solidFill>
                          <a:latin typeface="Segoe UI"/>
                        </a:defRPr>
                      </a:lvl7pPr>
                      <a:lvl8pPr>
                        <a:defRPr>
                          <a:solidFill>
                            <a:schemeClr val="dk1"/>
                          </a:solidFill>
                          <a:latin typeface="Segoe UI"/>
                        </a:defRPr>
                      </a:lvl8pPr>
                      <a:lvl9pPr>
                        <a:defRPr>
                          <a:solidFill>
                            <a:schemeClr val="dk1"/>
                          </a:solidFill>
                          <a:latin typeface="Segoe UI"/>
                        </a:defRPr>
                      </a:lvl9pPr>
                    </a:lstStyle>
                    <a:p>
                      <a:endParaRPr lang="es-ES" sz="1400" dirty="0"/>
                    </a:p>
                  </a:txBody>
                  <a:tcPr marL="71041" marR="71041" marT="35520" marB="35520">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E19004">
                        <a:tint val="40000"/>
                      </a:srgbClr>
                    </a:solidFill>
                  </a:tcPr>
                </a:tc>
                <a:tc>
                  <a:txBody>
                    <a:bodyPr/>
                    <a:lstStyle>
                      <a:lvl1pPr>
                        <a:defRPr>
                          <a:solidFill>
                            <a:schemeClr val="dk1"/>
                          </a:solidFill>
                          <a:latin typeface="Segoe UI"/>
                        </a:defRPr>
                      </a:lvl1pPr>
                      <a:lvl2pPr>
                        <a:defRPr>
                          <a:solidFill>
                            <a:schemeClr val="dk1"/>
                          </a:solidFill>
                          <a:latin typeface="Segoe UI"/>
                        </a:defRPr>
                      </a:lvl2pPr>
                      <a:lvl3pPr>
                        <a:defRPr>
                          <a:solidFill>
                            <a:schemeClr val="dk1"/>
                          </a:solidFill>
                          <a:latin typeface="Segoe UI"/>
                        </a:defRPr>
                      </a:lvl3pPr>
                      <a:lvl4pPr>
                        <a:defRPr>
                          <a:solidFill>
                            <a:schemeClr val="dk1"/>
                          </a:solidFill>
                          <a:latin typeface="Segoe UI"/>
                        </a:defRPr>
                      </a:lvl4pPr>
                      <a:lvl5pPr>
                        <a:defRPr>
                          <a:solidFill>
                            <a:schemeClr val="dk1"/>
                          </a:solidFill>
                          <a:latin typeface="Segoe UI"/>
                        </a:defRPr>
                      </a:lvl5pPr>
                      <a:lvl6pPr>
                        <a:defRPr>
                          <a:solidFill>
                            <a:schemeClr val="dk1"/>
                          </a:solidFill>
                          <a:latin typeface="Segoe UI"/>
                        </a:defRPr>
                      </a:lvl6pPr>
                      <a:lvl7pPr>
                        <a:defRPr>
                          <a:solidFill>
                            <a:schemeClr val="dk1"/>
                          </a:solidFill>
                          <a:latin typeface="Segoe UI"/>
                        </a:defRPr>
                      </a:lvl7pPr>
                      <a:lvl8pPr>
                        <a:defRPr>
                          <a:solidFill>
                            <a:schemeClr val="dk1"/>
                          </a:solidFill>
                          <a:latin typeface="Segoe UI"/>
                        </a:defRPr>
                      </a:lvl8pPr>
                      <a:lvl9pPr>
                        <a:defRPr>
                          <a:solidFill>
                            <a:schemeClr val="dk1"/>
                          </a:solidFill>
                          <a:latin typeface="Segoe UI"/>
                        </a:defRPr>
                      </a:lvl9pPr>
                    </a:lstStyle>
                    <a:p>
                      <a:endParaRPr lang="es-ES" sz="1400"/>
                    </a:p>
                  </a:txBody>
                  <a:tcPr marL="71041" marR="71041" marT="35520" marB="35520">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E19004">
                        <a:tint val="40000"/>
                      </a:srgbClr>
                    </a:solidFill>
                  </a:tcPr>
                </a:tc>
              </a:tr>
              <a:tr h="377799">
                <a:tc>
                  <a:txBody>
                    <a:bodyPr/>
                    <a:lstStyle>
                      <a:lvl1pPr>
                        <a:defRPr>
                          <a:solidFill>
                            <a:schemeClr val="dk1"/>
                          </a:solidFill>
                          <a:latin typeface="Segoe UI"/>
                        </a:defRPr>
                      </a:lvl1pPr>
                      <a:lvl2pPr>
                        <a:defRPr>
                          <a:solidFill>
                            <a:schemeClr val="dk1"/>
                          </a:solidFill>
                          <a:latin typeface="Segoe UI"/>
                        </a:defRPr>
                      </a:lvl2pPr>
                      <a:lvl3pPr>
                        <a:defRPr>
                          <a:solidFill>
                            <a:schemeClr val="dk1"/>
                          </a:solidFill>
                          <a:latin typeface="Segoe UI"/>
                        </a:defRPr>
                      </a:lvl3pPr>
                      <a:lvl4pPr>
                        <a:defRPr>
                          <a:solidFill>
                            <a:schemeClr val="dk1"/>
                          </a:solidFill>
                          <a:latin typeface="Segoe UI"/>
                        </a:defRPr>
                      </a:lvl4pPr>
                      <a:lvl5pPr>
                        <a:defRPr>
                          <a:solidFill>
                            <a:schemeClr val="dk1"/>
                          </a:solidFill>
                          <a:latin typeface="Segoe UI"/>
                        </a:defRPr>
                      </a:lvl5pPr>
                      <a:lvl6pPr>
                        <a:defRPr>
                          <a:solidFill>
                            <a:schemeClr val="dk1"/>
                          </a:solidFill>
                          <a:latin typeface="Segoe UI"/>
                        </a:defRPr>
                      </a:lvl6pPr>
                      <a:lvl7pPr>
                        <a:defRPr>
                          <a:solidFill>
                            <a:schemeClr val="dk1"/>
                          </a:solidFill>
                          <a:latin typeface="Segoe UI"/>
                        </a:defRPr>
                      </a:lvl7pPr>
                      <a:lvl8pPr>
                        <a:defRPr>
                          <a:solidFill>
                            <a:schemeClr val="dk1"/>
                          </a:solidFill>
                          <a:latin typeface="Segoe UI"/>
                        </a:defRPr>
                      </a:lvl8pPr>
                      <a:lvl9pPr>
                        <a:defRPr>
                          <a:solidFill>
                            <a:schemeClr val="dk1"/>
                          </a:solidFill>
                          <a:latin typeface="Segoe UI"/>
                        </a:defRPr>
                      </a:lvl9pPr>
                    </a:lstStyle>
                    <a:p>
                      <a:endParaRPr lang="es-ES" sz="1400"/>
                    </a:p>
                  </a:txBody>
                  <a:tcPr marL="71041" marR="71041" marT="35520" marB="3552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E19004">
                        <a:tint val="20000"/>
                      </a:srgbClr>
                    </a:solidFill>
                  </a:tcPr>
                </a:tc>
                <a:tc>
                  <a:txBody>
                    <a:bodyPr/>
                    <a:lstStyle>
                      <a:lvl1pPr>
                        <a:defRPr>
                          <a:solidFill>
                            <a:schemeClr val="dk1"/>
                          </a:solidFill>
                          <a:latin typeface="Segoe UI"/>
                        </a:defRPr>
                      </a:lvl1pPr>
                      <a:lvl2pPr>
                        <a:defRPr>
                          <a:solidFill>
                            <a:schemeClr val="dk1"/>
                          </a:solidFill>
                          <a:latin typeface="Segoe UI"/>
                        </a:defRPr>
                      </a:lvl2pPr>
                      <a:lvl3pPr>
                        <a:defRPr>
                          <a:solidFill>
                            <a:schemeClr val="dk1"/>
                          </a:solidFill>
                          <a:latin typeface="Segoe UI"/>
                        </a:defRPr>
                      </a:lvl3pPr>
                      <a:lvl4pPr>
                        <a:defRPr>
                          <a:solidFill>
                            <a:schemeClr val="dk1"/>
                          </a:solidFill>
                          <a:latin typeface="Segoe UI"/>
                        </a:defRPr>
                      </a:lvl4pPr>
                      <a:lvl5pPr>
                        <a:defRPr>
                          <a:solidFill>
                            <a:schemeClr val="dk1"/>
                          </a:solidFill>
                          <a:latin typeface="Segoe UI"/>
                        </a:defRPr>
                      </a:lvl5pPr>
                      <a:lvl6pPr>
                        <a:defRPr>
                          <a:solidFill>
                            <a:schemeClr val="dk1"/>
                          </a:solidFill>
                          <a:latin typeface="Segoe UI"/>
                        </a:defRPr>
                      </a:lvl6pPr>
                      <a:lvl7pPr>
                        <a:defRPr>
                          <a:solidFill>
                            <a:schemeClr val="dk1"/>
                          </a:solidFill>
                          <a:latin typeface="Segoe UI"/>
                        </a:defRPr>
                      </a:lvl7pPr>
                      <a:lvl8pPr>
                        <a:defRPr>
                          <a:solidFill>
                            <a:schemeClr val="dk1"/>
                          </a:solidFill>
                          <a:latin typeface="Segoe UI"/>
                        </a:defRPr>
                      </a:lvl8pPr>
                      <a:lvl9pPr>
                        <a:defRPr>
                          <a:solidFill>
                            <a:schemeClr val="dk1"/>
                          </a:solidFill>
                          <a:latin typeface="Segoe UI"/>
                        </a:defRPr>
                      </a:lvl9pPr>
                    </a:lstStyle>
                    <a:p>
                      <a:endParaRPr lang="es-ES" sz="1400" dirty="0"/>
                    </a:p>
                  </a:txBody>
                  <a:tcPr marL="71041" marR="71041" marT="35520" marB="3552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E19004">
                        <a:tint val="20000"/>
                      </a:srgbClr>
                    </a:solidFill>
                  </a:tcPr>
                </a:tc>
                <a:tc>
                  <a:txBody>
                    <a:bodyPr/>
                    <a:lstStyle>
                      <a:lvl1pPr>
                        <a:defRPr>
                          <a:solidFill>
                            <a:schemeClr val="dk1"/>
                          </a:solidFill>
                          <a:latin typeface="Segoe UI"/>
                        </a:defRPr>
                      </a:lvl1pPr>
                      <a:lvl2pPr>
                        <a:defRPr>
                          <a:solidFill>
                            <a:schemeClr val="dk1"/>
                          </a:solidFill>
                          <a:latin typeface="Segoe UI"/>
                        </a:defRPr>
                      </a:lvl2pPr>
                      <a:lvl3pPr>
                        <a:defRPr>
                          <a:solidFill>
                            <a:schemeClr val="dk1"/>
                          </a:solidFill>
                          <a:latin typeface="Segoe UI"/>
                        </a:defRPr>
                      </a:lvl3pPr>
                      <a:lvl4pPr>
                        <a:defRPr>
                          <a:solidFill>
                            <a:schemeClr val="dk1"/>
                          </a:solidFill>
                          <a:latin typeface="Segoe UI"/>
                        </a:defRPr>
                      </a:lvl4pPr>
                      <a:lvl5pPr>
                        <a:defRPr>
                          <a:solidFill>
                            <a:schemeClr val="dk1"/>
                          </a:solidFill>
                          <a:latin typeface="Segoe UI"/>
                        </a:defRPr>
                      </a:lvl5pPr>
                      <a:lvl6pPr>
                        <a:defRPr>
                          <a:solidFill>
                            <a:schemeClr val="dk1"/>
                          </a:solidFill>
                          <a:latin typeface="Segoe UI"/>
                        </a:defRPr>
                      </a:lvl6pPr>
                      <a:lvl7pPr>
                        <a:defRPr>
                          <a:solidFill>
                            <a:schemeClr val="dk1"/>
                          </a:solidFill>
                          <a:latin typeface="Segoe UI"/>
                        </a:defRPr>
                      </a:lvl7pPr>
                      <a:lvl8pPr>
                        <a:defRPr>
                          <a:solidFill>
                            <a:schemeClr val="dk1"/>
                          </a:solidFill>
                          <a:latin typeface="Segoe UI"/>
                        </a:defRPr>
                      </a:lvl8pPr>
                      <a:lvl9pPr>
                        <a:defRPr>
                          <a:solidFill>
                            <a:schemeClr val="dk1"/>
                          </a:solidFill>
                          <a:latin typeface="Segoe UI"/>
                        </a:defRPr>
                      </a:lvl9pPr>
                    </a:lstStyle>
                    <a:p>
                      <a:endParaRPr lang="es-ES" sz="1400"/>
                    </a:p>
                  </a:txBody>
                  <a:tcPr marL="71041" marR="71041" marT="35520" marB="3552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E19004">
                        <a:tint val="20000"/>
                      </a:srgbClr>
                    </a:solidFill>
                  </a:tcPr>
                </a:tc>
                <a:tc>
                  <a:txBody>
                    <a:bodyPr/>
                    <a:lstStyle>
                      <a:lvl1pPr>
                        <a:defRPr>
                          <a:solidFill>
                            <a:schemeClr val="dk1"/>
                          </a:solidFill>
                          <a:latin typeface="Segoe UI"/>
                        </a:defRPr>
                      </a:lvl1pPr>
                      <a:lvl2pPr>
                        <a:defRPr>
                          <a:solidFill>
                            <a:schemeClr val="dk1"/>
                          </a:solidFill>
                          <a:latin typeface="Segoe UI"/>
                        </a:defRPr>
                      </a:lvl2pPr>
                      <a:lvl3pPr>
                        <a:defRPr>
                          <a:solidFill>
                            <a:schemeClr val="dk1"/>
                          </a:solidFill>
                          <a:latin typeface="Segoe UI"/>
                        </a:defRPr>
                      </a:lvl3pPr>
                      <a:lvl4pPr>
                        <a:defRPr>
                          <a:solidFill>
                            <a:schemeClr val="dk1"/>
                          </a:solidFill>
                          <a:latin typeface="Segoe UI"/>
                        </a:defRPr>
                      </a:lvl4pPr>
                      <a:lvl5pPr>
                        <a:defRPr>
                          <a:solidFill>
                            <a:schemeClr val="dk1"/>
                          </a:solidFill>
                          <a:latin typeface="Segoe UI"/>
                        </a:defRPr>
                      </a:lvl5pPr>
                      <a:lvl6pPr>
                        <a:defRPr>
                          <a:solidFill>
                            <a:schemeClr val="dk1"/>
                          </a:solidFill>
                          <a:latin typeface="Segoe UI"/>
                        </a:defRPr>
                      </a:lvl6pPr>
                      <a:lvl7pPr>
                        <a:defRPr>
                          <a:solidFill>
                            <a:schemeClr val="dk1"/>
                          </a:solidFill>
                          <a:latin typeface="Segoe UI"/>
                        </a:defRPr>
                      </a:lvl7pPr>
                      <a:lvl8pPr>
                        <a:defRPr>
                          <a:solidFill>
                            <a:schemeClr val="dk1"/>
                          </a:solidFill>
                          <a:latin typeface="Segoe UI"/>
                        </a:defRPr>
                      </a:lvl8pPr>
                      <a:lvl9pPr>
                        <a:defRPr>
                          <a:solidFill>
                            <a:schemeClr val="dk1"/>
                          </a:solidFill>
                          <a:latin typeface="Segoe UI"/>
                        </a:defRPr>
                      </a:lvl9pPr>
                    </a:lstStyle>
                    <a:p>
                      <a:endParaRPr lang="es-ES" sz="1400"/>
                    </a:p>
                  </a:txBody>
                  <a:tcPr marL="71041" marR="71041" marT="35520" marB="3552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E19004">
                        <a:tint val="20000"/>
                      </a:srgbClr>
                    </a:solidFill>
                  </a:tcPr>
                </a:tc>
              </a:tr>
              <a:tr h="377799">
                <a:tc>
                  <a:txBody>
                    <a:bodyPr/>
                    <a:lstStyle>
                      <a:lvl1pPr>
                        <a:defRPr>
                          <a:solidFill>
                            <a:schemeClr val="dk1"/>
                          </a:solidFill>
                          <a:latin typeface="Segoe UI"/>
                        </a:defRPr>
                      </a:lvl1pPr>
                      <a:lvl2pPr>
                        <a:defRPr>
                          <a:solidFill>
                            <a:schemeClr val="dk1"/>
                          </a:solidFill>
                          <a:latin typeface="Segoe UI"/>
                        </a:defRPr>
                      </a:lvl2pPr>
                      <a:lvl3pPr>
                        <a:defRPr>
                          <a:solidFill>
                            <a:schemeClr val="dk1"/>
                          </a:solidFill>
                          <a:latin typeface="Segoe UI"/>
                        </a:defRPr>
                      </a:lvl3pPr>
                      <a:lvl4pPr>
                        <a:defRPr>
                          <a:solidFill>
                            <a:schemeClr val="dk1"/>
                          </a:solidFill>
                          <a:latin typeface="Segoe UI"/>
                        </a:defRPr>
                      </a:lvl4pPr>
                      <a:lvl5pPr>
                        <a:defRPr>
                          <a:solidFill>
                            <a:schemeClr val="dk1"/>
                          </a:solidFill>
                          <a:latin typeface="Segoe UI"/>
                        </a:defRPr>
                      </a:lvl5pPr>
                      <a:lvl6pPr>
                        <a:defRPr>
                          <a:solidFill>
                            <a:schemeClr val="dk1"/>
                          </a:solidFill>
                          <a:latin typeface="Segoe UI"/>
                        </a:defRPr>
                      </a:lvl6pPr>
                      <a:lvl7pPr>
                        <a:defRPr>
                          <a:solidFill>
                            <a:schemeClr val="dk1"/>
                          </a:solidFill>
                          <a:latin typeface="Segoe UI"/>
                        </a:defRPr>
                      </a:lvl7pPr>
                      <a:lvl8pPr>
                        <a:defRPr>
                          <a:solidFill>
                            <a:schemeClr val="dk1"/>
                          </a:solidFill>
                          <a:latin typeface="Segoe UI"/>
                        </a:defRPr>
                      </a:lvl8pPr>
                      <a:lvl9pPr>
                        <a:defRPr>
                          <a:solidFill>
                            <a:schemeClr val="dk1"/>
                          </a:solidFill>
                          <a:latin typeface="Segoe UI"/>
                        </a:defRPr>
                      </a:lvl9pPr>
                    </a:lstStyle>
                    <a:p>
                      <a:endParaRPr lang="es-ES" sz="1400"/>
                    </a:p>
                  </a:txBody>
                  <a:tcPr marL="71041" marR="71041" marT="35520" marB="3552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E19004">
                        <a:tint val="40000"/>
                      </a:srgbClr>
                    </a:solidFill>
                  </a:tcPr>
                </a:tc>
                <a:tc>
                  <a:txBody>
                    <a:bodyPr/>
                    <a:lstStyle>
                      <a:lvl1pPr>
                        <a:defRPr>
                          <a:solidFill>
                            <a:schemeClr val="dk1"/>
                          </a:solidFill>
                          <a:latin typeface="Segoe UI"/>
                        </a:defRPr>
                      </a:lvl1pPr>
                      <a:lvl2pPr>
                        <a:defRPr>
                          <a:solidFill>
                            <a:schemeClr val="dk1"/>
                          </a:solidFill>
                          <a:latin typeface="Segoe UI"/>
                        </a:defRPr>
                      </a:lvl2pPr>
                      <a:lvl3pPr>
                        <a:defRPr>
                          <a:solidFill>
                            <a:schemeClr val="dk1"/>
                          </a:solidFill>
                          <a:latin typeface="Segoe UI"/>
                        </a:defRPr>
                      </a:lvl3pPr>
                      <a:lvl4pPr>
                        <a:defRPr>
                          <a:solidFill>
                            <a:schemeClr val="dk1"/>
                          </a:solidFill>
                          <a:latin typeface="Segoe UI"/>
                        </a:defRPr>
                      </a:lvl4pPr>
                      <a:lvl5pPr>
                        <a:defRPr>
                          <a:solidFill>
                            <a:schemeClr val="dk1"/>
                          </a:solidFill>
                          <a:latin typeface="Segoe UI"/>
                        </a:defRPr>
                      </a:lvl5pPr>
                      <a:lvl6pPr>
                        <a:defRPr>
                          <a:solidFill>
                            <a:schemeClr val="dk1"/>
                          </a:solidFill>
                          <a:latin typeface="Segoe UI"/>
                        </a:defRPr>
                      </a:lvl6pPr>
                      <a:lvl7pPr>
                        <a:defRPr>
                          <a:solidFill>
                            <a:schemeClr val="dk1"/>
                          </a:solidFill>
                          <a:latin typeface="Segoe UI"/>
                        </a:defRPr>
                      </a:lvl7pPr>
                      <a:lvl8pPr>
                        <a:defRPr>
                          <a:solidFill>
                            <a:schemeClr val="dk1"/>
                          </a:solidFill>
                          <a:latin typeface="Segoe UI"/>
                        </a:defRPr>
                      </a:lvl8pPr>
                      <a:lvl9pPr>
                        <a:defRPr>
                          <a:solidFill>
                            <a:schemeClr val="dk1"/>
                          </a:solidFill>
                          <a:latin typeface="Segoe UI"/>
                        </a:defRPr>
                      </a:lvl9pPr>
                    </a:lstStyle>
                    <a:p>
                      <a:endParaRPr lang="es-ES" sz="1400"/>
                    </a:p>
                  </a:txBody>
                  <a:tcPr marL="71041" marR="71041" marT="35520" marB="3552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E19004">
                        <a:tint val="40000"/>
                      </a:srgbClr>
                    </a:solidFill>
                  </a:tcPr>
                </a:tc>
                <a:tc>
                  <a:txBody>
                    <a:bodyPr/>
                    <a:lstStyle>
                      <a:lvl1pPr>
                        <a:defRPr>
                          <a:solidFill>
                            <a:schemeClr val="dk1"/>
                          </a:solidFill>
                          <a:latin typeface="Segoe UI"/>
                        </a:defRPr>
                      </a:lvl1pPr>
                      <a:lvl2pPr>
                        <a:defRPr>
                          <a:solidFill>
                            <a:schemeClr val="dk1"/>
                          </a:solidFill>
                          <a:latin typeface="Segoe UI"/>
                        </a:defRPr>
                      </a:lvl2pPr>
                      <a:lvl3pPr>
                        <a:defRPr>
                          <a:solidFill>
                            <a:schemeClr val="dk1"/>
                          </a:solidFill>
                          <a:latin typeface="Segoe UI"/>
                        </a:defRPr>
                      </a:lvl3pPr>
                      <a:lvl4pPr>
                        <a:defRPr>
                          <a:solidFill>
                            <a:schemeClr val="dk1"/>
                          </a:solidFill>
                          <a:latin typeface="Segoe UI"/>
                        </a:defRPr>
                      </a:lvl4pPr>
                      <a:lvl5pPr>
                        <a:defRPr>
                          <a:solidFill>
                            <a:schemeClr val="dk1"/>
                          </a:solidFill>
                          <a:latin typeface="Segoe UI"/>
                        </a:defRPr>
                      </a:lvl5pPr>
                      <a:lvl6pPr>
                        <a:defRPr>
                          <a:solidFill>
                            <a:schemeClr val="dk1"/>
                          </a:solidFill>
                          <a:latin typeface="Segoe UI"/>
                        </a:defRPr>
                      </a:lvl6pPr>
                      <a:lvl7pPr>
                        <a:defRPr>
                          <a:solidFill>
                            <a:schemeClr val="dk1"/>
                          </a:solidFill>
                          <a:latin typeface="Segoe UI"/>
                        </a:defRPr>
                      </a:lvl7pPr>
                      <a:lvl8pPr>
                        <a:defRPr>
                          <a:solidFill>
                            <a:schemeClr val="dk1"/>
                          </a:solidFill>
                          <a:latin typeface="Segoe UI"/>
                        </a:defRPr>
                      </a:lvl8pPr>
                      <a:lvl9pPr>
                        <a:defRPr>
                          <a:solidFill>
                            <a:schemeClr val="dk1"/>
                          </a:solidFill>
                          <a:latin typeface="Segoe UI"/>
                        </a:defRPr>
                      </a:lvl9pPr>
                    </a:lstStyle>
                    <a:p>
                      <a:endParaRPr lang="es-ES" sz="1400"/>
                    </a:p>
                  </a:txBody>
                  <a:tcPr marL="71041" marR="71041" marT="35520" marB="3552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E19004">
                        <a:tint val="40000"/>
                      </a:srgbClr>
                    </a:solidFill>
                  </a:tcPr>
                </a:tc>
                <a:tc>
                  <a:txBody>
                    <a:bodyPr/>
                    <a:lstStyle>
                      <a:lvl1pPr>
                        <a:defRPr>
                          <a:solidFill>
                            <a:schemeClr val="dk1"/>
                          </a:solidFill>
                          <a:latin typeface="Segoe UI"/>
                        </a:defRPr>
                      </a:lvl1pPr>
                      <a:lvl2pPr>
                        <a:defRPr>
                          <a:solidFill>
                            <a:schemeClr val="dk1"/>
                          </a:solidFill>
                          <a:latin typeface="Segoe UI"/>
                        </a:defRPr>
                      </a:lvl2pPr>
                      <a:lvl3pPr>
                        <a:defRPr>
                          <a:solidFill>
                            <a:schemeClr val="dk1"/>
                          </a:solidFill>
                          <a:latin typeface="Segoe UI"/>
                        </a:defRPr>
                      </a:lvl3pPr>
                      <a:lvl4pPr>
                        <a:defRPr>
                          <a:solidFill>
                            <a:schemeClr val="dk1"/>
                          </a:solidFill>
                          <a:latin typeface="Segoe UI"/>
                        </a:defRPr>
                      </a:lvl4pPr>
                      <a:lvl5pPr>
                        <a:defRPr>
                          <a:solidFill>
                            <a:schemeClr val="dk1"/>
                          </a:solidFill>
                          <a:latin typeface="Segoe UI"/>
                        </a:defRPr>
                      </a:lvl5pPr>
                      <a:lvl6pPr>
                        <a:defRPr>
                          <a:solidFill>
                            <a:schemeClr val="dk1"/>
                          </a:solidFill>
                          <a:latin typeface="Segoe UI"/>
                        </a:defRPr>
                      </a:lvl6pPr>
                      <a:lvl7pPr>
                        <a:defRPr>
                          <a:solidFill>
                            <a:schemeClr val="dk1"/>
                          </a:solidFill>
                          <a:latin typeface="Segoe UI"/>
                        </a:defRPr>
                      </a:lvl7pPr>
                      <a:lvl8pPr>
                        <a:defRPr>
                          <a:solidFill>
                            <a:schemeClr val="dk1"/>
                          </a:solidFill>
                          <a:latin typeface="Segoe UI"/>
                        </a:defRPr>
                      </a:lvl8pPr>
                      <a:lvl9pPr>
                        <a:defRPr>
                          <a:solidFill>
                            <a:schemeClr val="dk1"/>
                          </a:solidFill>
                          <a:latin typeface="Segoe UI"/>
                        </a:defRPr>
                      </a:lvl9pPr>
                    </a:lstStyle>
                    <a:p>
                      <a:endParaRPr lang="es-ES" sz="1400" dirty="0"/>
                    </a:p>
                  </a:txBody>
                  <a:tcPr marL="71041" marR="71041" marT="35520" marB="3552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E19004">
                        <a:tint val="40000"/>
                      </a:srgbClr>
                    </a:solidFill>
                  </a:tcPr>
                </a:tc>
              </a:tr>
            </a:tbl>
          </a:graphicData>
        </a:graphic>
      </p:graphicFrame>
      <p:sp>
        <p:nvSpPr>
          <p:cNvPr id="36" name="TextBox 35"/>
          <p:cNvSpPr txBox="1"/>
          <p:nvPr/>
        </p:nvSpPr>
        <p:spPr>
          <a:xfrm>
            <a:off x="3728482" y="1601432"/>
            <a:ext cx="2636599" cy="261610"/>
          </a:xfrm>
          <a:prstGeom prst="rect">
            <a:avLst/>
          </a:prstGeom>
          <a:noFill/>
        </p:spPr>
        <p:txBody>
          <a:bodyPr wrap="square" rtlCol="0">
            <a:spAutoFit/>
          </a:bodyPr>
          <a:lstStyle/>
          <a:p>
            <a:pPr marL="0" marR="0" lvl="0" indent="0" defTabSz="914363" eaLnBrk="1" fontAlgn="auto" latinLnBrk="0" hangingPunct="1">
              <a:lnSpc>
                <a:spcPct val="100000"/>
              </a:lnSpc>
              <a:spcBef>
                <a:spcPts val="0"/>
              </a:spcBef>
              <a:spcAft>
                <a:spcPts val="0"/>
              </a:spcAft>
              <a:buClrTx/>
              <a:buSzPct val="110000"/>
              <a:buFontTx/>
              <a:buNone/>
              <a:tabLst/>
              <a:defRPr/>
            </a:pPr>
            <a:r>
              <a:rPr kumimoji="0" lang="es-ES" sz="1050" b="1" i="0" u="none" strike="noStrike" kern="0" cap="none" spc="0" normalizeH="0" baseline="0" noProof="0" dirty="0" err="1" smtClean="0">
                <a:ln>
                  <a:noFill/>
                </a:ln>
                <a:solidFill>
                  <a:prstClr val="white"/>
                </a:solidFill>
                <a:effectLst/>
                <a:uLnTx/>
                <a:uFillTx/>
              </a:rPr>
              <a:t>Constrainded</a:t>
            </a:r>
            <a:r>
              <a:rPr kumimoji="0" lang="es-ES" sz="1050" b="1" i="0" u="none" strike="noStrike" kern="0" cap="none" spc="0" normalizeH="0" baseline="0" noProof="0" dirty="0" smtClean="0">
                <a:ln>
                  <a:noFill/>
                </a:ln>
                <a:solidFill>
                  <a:prstClr val="white"/>
                </a:solidFill>
                <a:effectLst/>
                <a:uLnTx/>
                <a:uFillTx/>
              </a:rPr>
              <a:t> </a:t>
            </a:r>
            <a:r>
              <a:rPr kumimoji="0" lang="es-ES" sz="1050" b="1" i="0" u="none" strike="noStrike" kern="0" cap="none" spc="0" normalizeH="0" baseline="0" noProof="0" dirty="0" err="1" smtClean="0">
                <a:ln>
                  <a:noFill/>
                </a:ln>
                <a:solidFill>
                  <a:prstClr val="white"/>
                </a:solidFill>
                <a:effectLst/>
                <a:uLnTx/>
                <a:uFillTx/>
              </a:rPr>
              <a:t>Table</a:t>
            </a:r>
            <a:r>
              <a:rPr kumimoji="0" lang="es-ES" sz="1050" b="1" i="0" u="none" strike="noStrike" kern="0" cap="none" spc="0" normalizeH="0" baseline="0" noProof="0" dirty="0" smtClean="0">
                <a:ln>
                  <a:noFill/>
                </a:ln>
                <a:solidFill>
                  <a:prstClr val="white"/>
                </a:solidFill>
                <a:effectLst/>
                <a:uLnTx/>
                <a:uFillTx/>
              </a:rPr>
              <a:t>: </a:t>
            </a:r>
            <a:r>
              <a:rPr kumimoji="0" lang="es-ES" sz="1050" b="0" i="0" u="none" strike="noStrike" kern="0" cap="none" spc="0" normalizeH="0" baseline="0" noProof="0" dirty="0" smtClean="0">
                <a:ln>
                  <a:noFill/>
                </a:ln>
                <a:solidFill>
                  <a:srgbClr val="9BBB59">
                    <a:lumMod val="40000"/>
                    <a:lumOff val="60000"/>
                  </a:srgbClr>
                </a:solidFill>
                <a:effectLst/>
                <a:uLnTx/>
                <a:uFillTx/>
              </a:rPr>
              <a:t>Data </a:t>
            </a:r>
            <a:r>
              <a:rPr kumimoji="0" lang="es-ES" sz="1050" b="0" i="0" u="none" strike="noStrike" kern="0" cap="none" spc="0" normalizeH="0" baseline="0" noProof="0" dirty="0" err="1" smtClean="0">
                <a:ln>
                  <a:noFill/>
                </a:ln>
                <a:solidFill>
                  <a:srgbClr val="9BBB59">
                    <a:lumMod val="40000"/>
                    <a:lumOff val="60000"/>
                  </a:srgbClr>
                </a:solidFill>
                <a:effectLst/>
                <a:uLnTx/>
                <a:uFillTx/>
              </a:rPr>
              <a:t>to</a:t>
            </a:r>
            <a:r>
              <a:rPr kumimoji="0" lang="es-ES" sz="1050" b="0" i="0" u="none" strike="noStrike" kern="0" cap="none" spc="0" normalizeH="0" baseline="0" noProof="0" dirty="0" smtClean="0">
                <a:ln>
                  <a:noFill/>
                </a:ln>
                <a:solidFill>
                  <a:srgbClr val="9BBB59">
                    <a:lumMod val="40000"/>
                    <a:lumOff val="60000"/>
                  </a:srgbClr>
                </a:solidFill>
                <a:effectLst/>
                <a:uLnTx/>
                <a:uFillTx/>
              </a:rPr>
              <a:t> be </a:t>
            </a:r>
            <a:r>
              <a:rPr kumimoji="0" lang="es-ES" sz="1050" b="0" i="0" u="none" strike="noStrike" kern="0" cap="none" spc="0" normalizeH="0" baseline="0" noProof="0" dirty="0" err="1" smtClean="0">
                <a:ln>
                  <a:noFill/>
                </a:ln>
                <a:solidFill>
                  <a:srgbClr val="9BBB59">
                    <a:lumMod val="40000"/>
                    <a:lumOff val="60000"/>
                  </a:srgbClr>
                </a:solidFill>
                <a:effectLst/>
                <a:uLnTx/>
                <a:uFillTx/>
              </a:rPr>
              <a:t>filtered</a:t>
            </a:r>
            <a:endParaRPr kumimoji="0" lang="es-ES" sz="1050" b="0" i="0" u="none" strike="noStrike" kern="0" cap="none" spc="0" normalizeH="0" baseline="0" noProof="0" dirty="0" smtClean="0">
              <a:ln>
                <a:noFill/>
              </a:ln>
              <a:solidFill>
                <a:srgbClr val="9BBB59">
                  <a:lumMod val="40000"/>
                  <a:lumOff val="60000"/>
                </a:srgbClr>
              </a:solidFill>
              <a:effectLst/>
              <a:uLnTx/>
              <a:uFillTx/>
            </a:endParaRPr>
          </a:p>
        </p:txBody>
      </p:sp>
      <p:sp>
        <p:nvSpPr>
          <p:cNvPr id="37" name="TextBox 36"/>
          <p:cNvSpPr txBox="1"/>
          <p:nvPr/>
        </p:nvSpPr>
        <p:spPr>
          <a:xfrm rot="16200000">
            <a:off x="2761242" y="2941167"/>
            <a:ext cx="1370268" cy="430887"/>
          </a:xfrm>
          <a:prstGeom prst="rect">
            <a:avLst/>
          </a:prstGeom>
          <a:noFill/>
        </p:spPr>
        <p:txBody>
          <a:bodyPr wrap="square" rtlCol="0">
            <a:spAutoFit/>
          </a:bodyPr>
          <a:lstStyle/>
          <a:p>
            <a:pPr marL="0" marR="0" lvl="0" indent="0" defTabSz="914363" eaLnBrk="1" fontAlgn="auto" latinLnBrk="0" hangingPunct="1">
              <a:lnSpc>
                <a:spcPct val="100000"/>
              </a:lnSpc>
              <a:spcBef>
                <a:spcPts val="0"/>
              </a:spcBef>
              <a:spcAft>
                <a:spcPts val="0"/>
              </a:spcAft>
              <a:buClrTx/>
              <a:buSzPct val="110000"/>
              <a:buFontTx/>
              <a:buNone/>
              <a:tabLst/>
              <a:defRPr/>
            </a:pPr>
            <a:r>
              <a:rPr kumimoji="0" lang="es-ES" sz="1050" b="1" i="0" u="none" strike="noStrike" kern="0" cap="none" spc="0" normalizeH="0" baseline="0" noProof="0" dirty="0" err="1" smtClean="0">
                <a:ln>
                  <a:noFill/>
                </a:ln>
                <a:solidFill>
                  <a:prstClr val="white"/>
                </a:solidFill>
                <a:effectLst/>
                <a:uLnTx/>
                <a:uFillTx/>
              </a:rPr>
              <a:t>Primary</a:t>
            </a:r>
            <a:r>
              <a:rPr kumimoji="0" lang="es-ES" sz="1050" b="1" i="0" u="none" strike="noStrike" kern="0" cap="none" spc="0" normalizeH="0" baseline="0" noProof="0" dirty="0" smtClean="0">
                <a:ln>
                  <a:noFill/>
                </a:ln>
                <a:solidFill>
                  <a:prstClr val="white"/>
                </a:solidFill>
                <a:effectLst/>
                <a:uLnTx/>
                <a:uFillTx/>
              </a:rPr>
              <a:t> </a:t>
            </a:r>
            <a:r>
              <a:rPr kumimoji="0" lang="es-ES" sz="1050" b="1" i="0" u="none" strike="noStrike" kern="0" cap="none" spc="0" normalizeH="0" baseline="0" noProof="0" dirty="0" err="1" smtClean="0">
                <a:ln>
                  <a:noFill/>
                </a:ln>
                <a:solidFill>
                  <a:prstClr val="white"/>
                </a:solidFill>
                <a:effectLst/>
                <a:uLnTx/>
                <a:uFillTx/>
              </a:rPr>
              <a:t>Table</a:t>
            </a:r>
            <a:r>
              <a:rPr kumimoji="0" lang="es-ES" sz="1050" b="1" i="0" u="none" strike="noStrike" kern="0" cap="none" spc="0" normalizeH="0" baseline="0" noProof="0" dirty="0" smtClean="0">
                <a:ln>
                  <a:noFill/>
                </a:ln>
                <a:solidFill>
                  <a:prstClr val="white"/>
                </a:solidFill>
                <a:effectLst/>
                <a:uLnTx/>
                <a:uFillTx/>
              </a:rPr>
              <a:t>:</a:t>
            </a:r>
          </a:p>
          <a:p>
            <a:pPr marL="0" marR="0" lvl="0" indent="0" defTabSz="914363" eaLnBrk="1" fontAlgn="auto" latinLnBrk="0" hangingPunct="1">
              <a:lnSpc>
                <a:spcPct val="100000"/>
              </a:lnSpc>
              <a:spcBef>
                <a:spcPts val="0"/>
              </a:spcBef>
              <a:spcAft>
                <a:spcPts val="0"/>
              </a:spcAft>
              <a:buClrTx/>
              <a:buSzPct val="110000"/>
              <a:buFontTx/>
              <a:buNone/>
              <a:tabLst/>
              <a:defRPr/>
            </a:pPr>
            <a:r>
              <a:rPr kumimoji="0" lang="es-ES" sz="1050" b="0" i="0" u="none" strike="noStrike" kern="0" cap="none" spc="0" normalizeH="0" baseline="0" noProof="0" dirty="0" err="1" smtClean="0">
                <a:ln>
                  <a:noFill/>
                </a:ln>
                <a:solidFill>
                  <a:srgbClr val="9BBB59">
                    <a:lumMod val="40000"/>
                    <a:lumOff val="60000"/>
                  </a:srgbClr>
                </a:solidFill>
                <a:effectLst/>
                <a:uLnTx/>
                <a:uFillTx/>
              </a:rPr>
              <a:t>Criteria</a:t>
            </a:r>
            <a:r>
              <a:rPr kumimoji="0" lang="es-ES" sz="1050" b="0" i="0" u="none" strike="noStrike" kern="0" cap="none" spc="0" normalizeH="0" baseline="0" noProof="0" dirty="0" smtClean="0">
                <a:ln>
                  <a:noFill/>
                </a:ln>
                <a:solidFill>
                  <a:srgbClr val="9BBB59">
                    <a:lumMod val="40000"/>
                    <a:lumOff val="60000"/>
                  </a:srgbClr>
                </a:solidFill>
                <a:effectLst/>
                <a:uLnTx/>
                <a:uFillTx/>
              </a:rPr>
              <a:t> </a:t>
            </a:r>
            <a:r>
              <a:rPr kumimoji="0" lang="es-ES" sz="1050" b="0" i="0" u="none" strike="noStrike" kern="0" cap="none" spc="0" normalizeH="0" baseline="0" noProof="0" dirty="0" err="1" smtClean="0">
                <a:ln>
                  <a:noFill/>
                </a:ln>
                <a:solidFill>
                  <a:srgbClr val="9BBB59">
                    <a:lumMod val="40000"/>
                    <a:lumOff val="60000"/>
                  </a:srgbClr>
                </a:solidFill>
                <a:effectLst/>
                <a:uLnTx/>
                <a:uFillTx/>
              </a:rPr>
              <a:t>to</a:t>
            </a:r>
            <a:r>
              <a:rPr kumimoji="0" lang="es-ES" sz="1050" b="0" i="0" u="none" strike="noStrike" kern="0" cap="none" spc="0" normalizeH="0" baseline="0" noProof="0" dirty="0" smtClean="0">
                <a:ln>
                  <a:noFill/>
                </a:ln>
                <a:solidFill>
                  <a:srgbClr val="9BBB59">
                    <a:lumMod val="40000"/>
                    <a:lumOff val="60000"/>
                  </a:srgbClr>
                </a:solidFill>
                <a:effectLst/>
                <a:uLnTx/>
                <a:uFillTx/>
              </a:rPr>
              <a:t> </a:t>
            </a:r>
            <a:r>
              <a:rPr kumimoji="0" lang="es-ES" sz="1050" b="0" i="0" u="none" strike="noStrike" kern="0" cap="none" spc="0" normalizeH="0" baseline="0" noProof="0" dirty="0" err="1" smtClean="0">
                <a:ln>
                  <a:noFill/>
                </a:ln>
                <a:solidFill>
                  <a:srgbClr val="9BBB59">
                    <a:lumMod val="40000"/>
                    <a:lumOff val="60000"/>
                  </a:srgbClr>
                </a:solidFill>
                <a:effectLst/>
                <a:uLnTx/>
                <a:uFillTx/>
              </a:rPr>
              <a:t>filter</a:t>
            </a:r>
            <a:endParaRPr kumimoji="0" lang="es-ES" sz="1050" b="0" i="0" u="none" strike="noStrike" kern="0" cap="none" spc="0" normalizeH="0" baseline="0" noProof="0" dirty="0" smtClean="0">
              <a:ln>
                <a:noFill/>
              </a:ln>
              <a:solidFill>
                <a:srgbClr val="9BBB59">
                  <a:lumMod val="40000"/>
                  <a:lumOff val="60000"/>
                </a:srgbClr>
              </a:solidFill>
              <a:effectLst/>
              <a:uLnTx/>
              <a:uFillTx/>
            </a:endParaRPr>
          </a:p>
        </p:txBody>
      </p:sp>
      <p:sp>
        <p:nvSpPr>
          <p:cNvPr id="38" name="16-Point Star 37"/>
          <p:cNvSpPr/>
          <p:nvPr/>
        </p:nvSpPr>
        <p:spPr>
          <a:xfrm>
            <a:off x="5661674" y="4407653"/>
            <a:ext cx="289415" cy="251933"/>
          </a:xfrm>
          <a:prstGeom prst="star16">
            <a:avLst/>
          </a:prstGeom>
          <a:gradFill rotWithShape="1">
            <a:gsLst>
              <a:gs pos="0">
                <a:srgbClr val="DAB77D">
                  <a:tint val="50000"/>
                  <a:satMod val="300000"/>
                </a:srgbClr>
              </a:gs>
              <a:gs pos="35000">
                <a:srgbClr val="DAB77D">
                  <a:tint val="37000"/>
                  <a:satMod val="300000"/>
                </a:srgbClr>
              </a:gs>
              <a:gs pos="100000">
                <a:srgbClr val="DAB77D">
                  <a:tint val="15000"/>
                  <a:satMod val="350000"/>
                </a:srgbClr>
              </a:gs>
            </a:gsLst>
            <a:lin ang="16200000" scaled="1"/>
          </a:gradFill>
          <a:ln w="9525" cap="flat" cmpd="sng" algn="ctr">
            <a:solidFill>
              <a:srgbClr val="DAB77D">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363" eaLnBrk="1" fontAlgn="auto" latinLnBrk="0" hangingPunct="1">
              <a:lnSpc>
                <a:spcPct val="100000"/>
              </a:lnSpc>
              <a:spcBef>
                <a:spcPts val="0"/>
              </a:spcBef>
              <a:spcAft>
                <a:spcPts val="0"/>
              </a:spcAft>
              <a:buClrTx/>
              <a:buSzTx/>
              <a:buFontTx/>
              <a:buNone/>
              <a:tabLst/>
              <a:defRPr/>
            </a:pPr>
            <a:endParaRPr kumimoji="0" lang="es-ES" sz="900" b="0" i="0" u="none" strike="noStrike" kern="0" cap="none" spc="0" normalizeH="0" baseline="0" noProof="0" dirty="0" err="1" smtClean="0">
              <a:ln>
                <a:noFill/>
              </a:ln>
              <a:solidFill>
                <a:sysClr val="windowText" lastClr="000000"/>
              </a:solidFill>
              <a:effectLst/>
              <a:uLnTx/>
              <a:uFillTx/>
              <a:latin typeface="Segoe UI"/>
              <a:ea typeface="+mn-ea"/>
              <a:cs typeface="+mn-cs"/>
            </a:endParaRPr>
          </a:p>
        </p:txBody>
      </p:sp>
      <p:sp>
        <p:nvSpPr>
          <p:cNvPr id="39" name="TextBox 38"/>
          <p:cNvSpPr txBox="1"/>
          <p:nvPr/>
        </p:nvSpPr>
        <p:spPr>
          <a:xfrm>
            <a:off x="6073811" y="4429416"/>
            <a:ext cx="1824977" cy="230832"/>
          </a:xfrm>
          <a:prstGeom prst="rect">
            <a:avLst/>
          </a:prstGeom>
          <a:noFill/>
        </p:spPr>
        <p:txBody>
          <a:bodyPr wrap="square" rtlCol="0">
            <a:spAutoFit/>
          </a:bodyPr>
          <a:lstStyle/>
          <a:p>
            <a:pPr marL="0" marR="0" lvl="0" indent="0" defTabSz="914363" eaLnBrk="1" fontAlgn="auto" latinLnBrk="0" hangingPunct="1">
              <a:lnSpc>
                <a:spcPct val="100000"/>
              </a:lnSpc>
              <a:spcBef>
                <a:spcPts val="0"/>
              </a:spcBef>
              <a:spcAft>
                <a:spcPts val="0"/>
              </a:spcAft>
              <a:buClrTx/>
              <a:buSzPct val="110000"/>
              <a:buFontTx/>
              <a:buNone/>
              <a:tabLst/>
              <a:defRPr/>
            </a:pPr>
            <a:r>
              <a:rPr kumimoji="0" lang="es-ES" sz="900" b="0" i="0" u="none" strike="noStrike" kern="0" cap="none" spc="0" normalizeH="0" baseline="0" noProof="0" dirty="0" smtClean="0">
                <a:ln>
                  <a:noFill/>
                </a:ln>
                <a:solidFill>
                  <a:prstClr val="black"/>
                </a:solidFill>
                <a:effectLst/>
                <a:uLnTx/>
                <a:uFillTx/>
              </a:rPr>
              <a:t>Role </a:t>
            </a:r>
            <a:r>
              <a:rPr kumimoji="0" lang="es-ES" sz="900" b="0" i="0" u="none" strike="noStrike" kern="0" cap="none" spc="0" normalizeH="0" baseline="0" noProof="0" dirty="0" err="1" smtClean="0">
                <a:ln>
                  <a:noFill/>
                </a:ln>
                <a:solidFill>
                  <a:prstClr val="black"/>
                </a:solidFill>
                <a:effectLst/>
                <a:uLnTx/>
                <a:uFillTx/>
              </a:rPr>
              <a:t>or</a:t>
            </a:r>
            <a:r>
              <a:rPr kumimoji="0" lang="es-ES" sz="900" b="0" i="0" u="none" strike="noStrike" kern="0" cap="none" spc="0" normalizeH="0" baseline="0" noProof="0" dirty="0" smtClean="0">
                <a:ln>
                  <a:noFill/>
                </a:ln>
                <a:solidFill>
                  <a:prstClr val="black"/>
                </a:solidFill>
                <a:effectLst/>
                <a:uLnTx/>
                <a:uFillTx/>
              </a:rPr>
              <a:t> </a:t>
            </a:r>
            <a:r>
              <a:rPr kumimoji="0" lang="es-ES" sz="900" b="0" i="0" u="none" strike="noStrike" kern="0" cap="none" spc="0" normalizeH="0" baseline="0" noProof="0" dirty="0" err="1" smtClean="0">
                <a:ln>
                  <a:noFill/>
                </a:ln>
                <a:solidFill>
                  <a:prstClr val="black"/>
                </a:solidFill>
                <a:effectLst/>
                <a:uLnTx/>
                <a:uFillTx/>
              </a:rPr>
              <a:t>Application</a:t>
            </a:r>
            <a:r>
              <a:rPr kumimoji="0" lang="es-ES" sz="900" b="0" i="0" u="none" strike="noStrike" kern="0" cap="none" spc="0" normalizeH="0" baseline="0" noProof="0" dirty="0" smtClean="0">
                <a:ln>
                  <a:noFill/>
                </a:ln>
                <a:solidFill>
                  <a:prstClr val="black"/>
                </a:solidFill>
                <a:effectLst/>
                <a:uLnTx/>
                <a:uFillTx/>
              </a:rPr>
              <a:t> </a:t>
            </a:r>
            <a:r>
              <a:rPr kumimoji="0" lang="es-ES" sz="900" b="0" i="0" u="none" strike="noStrike" kern="0" cap="none" spc="0" normalizeH="0" baseline="0" noProof="0" dirty="0" err="1" smtClean="0">
                <a:ln>
                  <a:noFill/>
                </a:ln>
                <a:solidFill>
                  <a:prstClr val="black"/>
                </a:solidFill>
                <a:effectLst/>
                <a:uLnTx/>
                <a:uFillTx/>
              </a:rPr>
              <a:t>Context</a:t>
            </a:r>
            <a:endParaRPr kumimoji="0" lang="es-ES" sz="900" b="0" i="0" u="none" strike="noStrike" kern="0" cap="none" spc="0" normalizeH="0" baseline="0" noProof="0" dirty="0" smtClean="0">
              <a:ln>
                <a:noFill/>
              </a:ln>
              <a:solidFill>
                <a:prstClr val="black"/>
              </a:solidFill>
              <a:effectLst/>
              <a:uLnTx/>
              <a:uFillTx/>
            </a:endParaRPr>
          </a:p>
        </p:txBody>
      </p:sp>
      <p:sp>
        <p:nvSpPr>
          <p:cNvPr id="40" name="16-Point Star 39"/>
          <p:cNvSpPr/>
          <p:nvPr/>
        </p:nvSpPr>
        <p:spPr>
          <a:xfrm>
            <a:off x="4996558" y="4429416"/>
            <a:ext cx="289415" cy="251933"/>
          </a:xfrm>
          <a:prstGeom prst="star16">
            <a:avLst/>
          </a:prstGeom>
          <a:gradFill rotWithShape="1">
            <a:gsLst>
              <a:gs pos="0">
                <a:srgbClr val="4BACC6">
                  <a:tint val="50000"/>
                  <a:satMod val="300000"/>
                </a:srgbClr>
              </a:gs>
              <a:gs pos="35000">
                <a:srgbClr val="4BACC6">
                  <a:tint val="37000"/>
                  <a:satMod val="300000"/>
                </a:srgbClr>
              </a:gs>
              <a:gs pos="100000">
                <a:srgbClr val="4BACC6">
                  <a:tint val="15000"/>
                  <a:satMod val="350000"/>
                </a:srgbClr>
              </a:gs>
            </a:gsLst>
            <a:lin ang="16200000" scaled="1"/>
          </a:gradFill>
          <a:ln w="9525" cap="flat" cmpd="sng" algn="ctr">
            <a:solidFill>
              <a:srgbClr val="4BACC6">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363" eaLnBrk="1" fontAlgn="auto" latinLnBrk="0" hangingPunct="1">
              <a:lnSpc>
                <a:spcPct val="100000"/>
              </a:lnSpc>
              <a:spcBef>
                <a:spcPts val="0"/>
              </a:spcBef>
              <a:spcAft>
                <a:spcPts val="0"/>
              </a:spcAft>
              <a:buClrTx/>
              <a:buSzTx/>
              <a:buFontTx/>
              <a:buNone/>
              <a:tabLst/>
              <a:defRPr/>
            </a:pPr>
            <a:endParaRPr kumimoji="0" lang="es-ES" sz="900" b="0" i="0" u="none" strike="noStrike" kern="0" cap="none" spc="0" normalizeH="0" baseline="0" noProof="0" dirty="0" err="1" smtClean="0">
              <a:ln>
                <a:noFill/>
              </a:ln>
              <a:solidFill>
                <a:sysClr val="windowText" lastClr="000000"/>
              </a:solidFill>
              <a:effectLst/>
              <a:uLnTx/>
              <a:uFillTx/>
              <a:latin typeface="Segoe UI"/>
              <a:ea typeface="+mn-ea"/>
              <a:cs typeface="+mn-cs"/>
            </a:endParaRPr>
          </a:p>
        </p:txBody>
      </p:sp>
      <p:sp>
        <p:nvSpPr>
          <p:cNvPr id="41" name="TextBox 40"/>
          <p:cNvSpPr txBox="1"/>
          <p:nvPr/>
        </p:nvSpPr>
        <p:spPr>
          <a:xfrm>
            <a:off x="4290732" y="1098563"/>
            <a:ext cx="1852579" cy="230832"/>
          </a:xfrm>
          <a:prstGeom prst="rect">
            <a:avLst/>
          </a:prstGeom>
          <a:noFill/>
        </p:spPr>
        <p:txBody>
          <a:bodyPr wrap="square" rtlCol="0">
            <a:spAutoFit/>
          </a:bodyPr>
          <a:lstStyle/>
          <a:p>
            <a:pPr marL="0" marR="0" lvl="0" indent="0" defTabSz="914363" eaLnBrk="1" fontAlgn="auto" latinLnBrk="0" hangingPunct="1">
              <a:lnSpc>
                <a:spcPct val="100000"/>
              </a:lnSpc>
              <a:spcBef>
                <a:spcPts val="0"/>
              </a:spcBef>
              <a:spcAft>
                <a:spcPts val="0"/>
              </a:spcAft>
              <a:buClrTx/>
              <a:buSzPct val="110000"/>
              <a:buFontTx/>
              <a:buNone/>
              <a:tabLst/>
              <a:defRPr/>
            </a:pPr>
            <a:r>
              <a:rPr kumimoji="0" lang="en-US" sz="900" b="1" i="0" u="none" strike="noStrike" kern="0" cap="none" spc="0" normalizeH="0" baseline="0" noProof="0" dirty="0" smtClean="0">
                <a:ln>
                  <a:noFill/>
                </a:ln>
                <a:solidFill>
                  <a:prstClr val="black"/>
                </a:solidFill>
                <a:effectLst/>
                <a:uLnTx/>
                <a:uFillTx/>
              </a:rPr>
              <a:t>Extensible Data Security Policy</a:t>
            </a:r>
            <a:endParaRPr kumimoji="0" lang="es-ES" sz="900" b="0" i="0" u="none" strike="noStrike" kern="0" cap="none" spc="0" normalizeH="0" baseline="0" noProof="0" dirty="0" err="1" smtClean="0">
              <a:ln>
                <a:noFill/>
              </a:ln>
              <a:solidFill>
                <a:prstClr val="black"/>
              </a:solidFill>
              <a:effectLst/>
              <a:uLnTx/>
              <a:uFillTx/>
            </a:endParaRPr>
          </a:p>
        </p:txBody>
      </p:sp>
      <p:sp>
        <p:nvSpPr>
          <p:cNvPr id="42" name="Oval Callout 41"/>
          <p:cNvSpPr/>
          <p:nvPr/>
        </p:nvSpPr>
        <p:spPr>
          <a:xfrm>
            <a:off x="5141264" y="573911"/>
            <a:ext cx="2540834" cy="440866"/>
          </a:xfrm>
          <a:prstGeom prst="wedgeEllipseCallout">
            <a:avLst>
              <a:gd name="adj1" fmla="val -19031"/>
              <a:gd name="adj2" fmla="val 84727"/>
            </a:avLst>
          </a:prstGeom>
          <a:gradFill rotWithShape="1">
            <a:gsLst>
              <a:gs pos="0">
                <a:srgbClr val="9BBB59">
                  <a:shade val="51000"/>
                  <a:satMod val="130000"/>
                </a:srgbClr>
              </a:gs>
              <a:gs pos="80000">
                <a:srgbClr val="9BBB59">
                  <a:shade val="93000"/>
                  <a:satMod val="130000"/>
                </a:srgbClr>
              </a:gs>
              <a:gs pos="100000">
                <a:srgbClr val="9BBB59">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363"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prstClr val="white"/>
                </a:solidFill>
                <a:effectLst/>
                <a:uLnTx/>
                <a:uFillTx/>
                <a:latin typeface="Segoe UI"/>
                <a:ea typeface="Segoe UI" pitchFamily="34" charset="0"/>
                <a:cs typeface="Segoe UI" pitchFamily="34" charset="0"/>
              </a:rPr>
              <a:t>Secure all sales orders based on the customer group</a:t>
            </a:r>
            <a:endParaRPr kumimoji="0" lang="es-ES" sz="900" b="0" i="0" u="none" strike="noStrike" kern="0" cap="none" spc="0" normalizeH="0" baseline="0" noProof="0" dirty="0" err="1" smtClean="0">
              <a:ln>
                <a:noFill/>
              </a:ln>
              <a:solidFill>
                <a:sysClr val="windowText" lastClr="000000"/>
              </a:solidFill>
              <a:effectLst/>
              <a:uLnTx/>
              <a:uFillTx/>
              <a:latin typeface="Segoe UI"/>
            </a:endParaRPr>
          </a:p>
        </p:txBody>
      </p:sp>
      <p:sp>
        <p:nvSpPr>
          <p:cNvPr id="43" name="Oval Callout 42"/>
          <p:cNvSpPr/>
          <p:nvPr/>
        </p:nvSpPr>
        <p:spPr>
          <a:xfrm>
            <a:off x="2997349" y="2315531"/>
            <a:ext cx="1644937" cy="440866"/>
          </a:xfrm>
          <a:prstGeom prst="wedgeEllipseCallout">
            <a:avLst>
              <a:gd name="adj1" fmla="val 54932"/>
              <a:gd name="adj2" fmla="val 52670"/>
            </a:avLst>
          </a:prstGeom>
          <a:gradFill rotWithShape="1">
            <a:gsLst>
              <a:gs pos="0">
                <a:srgbClr val="9BBB59">
                  <a:shade val="51000"/>
                  <a:satMod val="130000"/>
                </a:srgbClr>
              </a:gs>
              <a:gs pos="80000">
                <a:srgbClr val="9BBB59">
                  <a:shade val="93000"/>
                  <a:satMod val="130000"/>
                </a:srgbClr>
              </a:gs>
              <a:gs pos="100000">
                <a:srgbClr val="9BBB59">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363"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err="1" smtClean="0">
                <a:ln>
                  <a:noFill/>
                </a:ln>
                <a:solidFill>
                  <a:prstClr val="white"/>
                </a:solidFill>
                <a:effectLst/>
                <a:uLnTx/>
                <a:uFillTx/>
                <a:latin typeface="Segoe UI"/>
                <a:ea typeface="Segoe UI" pitchFamily="34" charset="0"/>
                <a:cs typeface="Segoe UI" pitchFamily="34" charset="0"/>
              </a:rPr>
              <a:t>CustomerTable</a:t>
            </a:r>
            <a:endParaRPr kumimoji="0" lang="es-ES" sz="900" b="0" i="0" u="none" strike="noStrike" kern="0" cap="none" spc="0" normalizeH="0" baseline="0" noProof="0" dirty="0" err="1" smtClean="0">
              <a:ln>
                <a:noFill/>
              </a:ln>
              <a:solidFill>
                <a:sysClr val="windowText" lastClr="000000"/>
              </a:solidFill>
              <a:effectLst/>
              <a:uLnTx/>
              <a:uFillTx/>
              <a:latin typeface="Segoe UI"/>
            </a:endParaRPr>
          </a:p>
        </p:txBody>
      </p:sp>
      <p:sp>
        <p:nvSpPr>
          <p:cNvPr id="44" name="&quot;No&quot; Symbol 43"/>
          <p:cNvSpPr/>
          <p:nvPr/>
        </p:nvSpPr>
        <p:spPr>
          <a:xfrm>
            <a:off x="6799514" y="3835542"/>
            <a:ext cx="124499" cy="120613"/>
          </a:xfrm>
          <a:prstGeom prst="noSmoking">
            <a:avLst/>
          </a:prstGeom>
          <a:gradFill rotWithShape="1">
            <a:gsLst>
              <a:gs pos="0">
                <a:srgbClr val="E19004">
                  <a:shade val="51000"/>
                  <a:satMod val="130000"/>
                </a:srgbClr>
              </a:gs>
              <a:gs pos="80000">
                <a:srgbClr val="E19004">
                  <a:shade val="93000"/>
                  <a:satMod val="130000"/>
                </a:srgbClr>
              </a:gs>
              <a:gs pos="100000">
                <a:srgbClr val="E19004">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228600" marR="0" lvl="0" indent="-228600" algn="ctr" defTabSz="914363" eaLnBrk="1" fontAlgn="auto" latinLnBrk="0" hangingPunct="1">
              <a:lnSpc>
                <a:spcPct val="100000"/>
              </a:lnSpc>
              <a:spcBef>
                <a:spcPts val="0"/>
              </a:spcBef>
              <a:spcAft>
                <a:spcPts val="0"/>
              </a:spcAft>
              <a:buClrTx/>
              <a:buSzTx/>
              <a:buFontTx/>
              <a:buBlip>
                <a:blip r:embed="rId3"/>
              </a:buBlip>
              <a:tabLst/>
              <a:defRPr/>
            </a:pPr>
            <a:endParaRPr kumimoji="0" lang="es-ES" sz="900" b="0" i="0" u="none" strike="noStrike" kern="0" cap="none" spc="0" normalizeH="0" baseline="0" noProof="0" dirty="0" err="1" smtClean="0">
              <a:ln>
                <a:noFill/>
              </a:ln>
              <a:solidFill>
                <a:sysClr val="windowText" lastClr="000000"/>
              </a:solidFill>
              <a:effectLst/>
              <a:uLnTx/>
              <a:uFillTx/>
              <a:latin typeface="Segoe UI"/>
              <a:ea typeface="+mn-ea"/>
              <a:cs typeface="+mn-cs"/>
            </a:endParaRPr>
          </a:p>
        </p:txBody>
      </p:sp>
      <p:sp>
        <p:nvSpPr>
          <p:cNvPr id="45" name="&quot;No&quot; Symbol 44"/>
          <p:cNvSpPr/>
          <p:nvPr/>
        </p:nvSpPr>
        <p:spPr>
          <a:xfrm>
            <a:off x="6785001" y="2963540"/>
            <a:ext cx="124499" cy="120613"/>
          </a:xfrm>
          <a:prstGeom prst="noSmoking">
            <a:avLst/>
          </a:prstGeom>
          <a:gradFill rotWithShape="1">
            <a:gsLst>
              <a:gs pos="0">
                <a:srgbClr val="E19004">
                  <a:shade val="51000"/>
                  <a:satMod val="130000"/>
                </a:srgbClr>
              </a:gs>
              <a:gs pos="80000">
                <a:srgbClr val="E19004">
                  <a:shade val="93000"/>
                  <a:satMod val="130000"/>
                </a:srgbClr>
              </a:gs>
              <a:gs pos="100000">
                <a:srgbClr val="E19004">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228600" marR="0" lvl="0" indent="-228600" algn="ctr" defTabSz="914363" eaLnBrk="1" fontAlgn="auto" latinLnBrk="0" hangingPunct="1">
              <a:lnSpc>
                <a:spcPct val="100000"/>
              </a:lnSpc>
              <a:spcBef>
                <a:spcPts val="0"/>
              </a:spcBef>
              <a:spcAft>
                <a:spcPts val="0"/>
              </a:spcAft>
              <a:buClrTx/>
              <a:buSzTx/>
              <a:buFontTx/>
              <a:buBlip>
                <a:blip r:embed="rId3"/>
              </a:buBlip>
              <a:tabLst/>
              <a:defRPr/>
            </a:pPr>
            <a:endParaRPr kumimoji="0" lang="es-ES" sz="900" b="0" i="0" u="none" strike="noStrike" kern="0" cap="none" spc="0" normalizeH="0" baseline="0" noProof="0" dirty="0" err="1" smtClean="0">
              <a:ln>
                <a:noFill/>
              </a:ln>
              <a:solidFill>
                <a:sysClr val="windowText" lastClr="000000"/>
              </a:solidFill>
              <a:effectLst/>
              <a:uLnTx/>
              <a:uFillTx/>
              <a:latin typeface="Segoe UI"/>
              <a:ea typeface="+mn-ea"/>
              <a:cs typeface="+mn-cs"/>
            </a:endParaRPr>
          </a:p>
        </p:txBody>
      </p:sp>
      <p:sp>
        <p:nvSpPr>
          <p:cNvPr id="46" name="&quot;No&quot; Symbol 45"/>
          <p:cNvSpPr/>
          <p:nvPr/>
        </p:nvSpPr>
        <p:spPr>
          <a:xfrm>
            <a:off x="6799515" y="2404341"/>
            <a:ext cx="124499" cy="120613"/>
          </a:xfrm>
          <a:prstGeom prst="noSmoking">
            <a:avLst/>
          </a:prstGeom>
          <a:gradFill rotWithShape="1">
            <a:gsLst>
              <a:gs pos="0">
                <a:srgbClr val="E19004">
                  <a:shade val="51000"/>
                  <a:satMod val="130000"/>
                </a:srgbClr>
              </a:gs>
              <a:gs pos="80000">
                <a:srgbClr val="E19004">
                  <a:shade val="93000"/>
                  <a:satMod val="130000"/>
                </a:srgbClr>
              </a:gs>
              <a:gs pos="100000">
                <a:srgbClr val="E19004">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228600" marR="0" lvl="0" indent="-228600" algn="ctr" defTabSz="914363" eaLnBrk="1" fontAlgn="auto" latinLnBrk="0" hangingPunct="1">
              <a:lnSpc>
                <a:spcPct val="100000"/>
              </a:lnSpc>
              <a:spcBef>
                <a:spcPts val="0"/>
              </a:spcBef>
              <a:spcAft>
                <a:spcPts val="0"/>
              </a:spcAft>
              <a:buClrTx/>
              <a:buSzTx/>
              <a:buFontTx/>
              <a:buBlip>
                <a:blip r:embed="rId3"/>
              </a:buBlip>
              <a:tabLst/>
              <a:defRPr/>
            </a:pPr>
            <a:endParaRPr kumimoji="0" lang="es-ES" sz="900" b="0" i="0" u="none" strike="noStrike" kern="0" cap="none" spc="0" normalizeH="0" baseline="0" noProof="0" dirty="0" err="1" smtClean="0">
              <a:ln>
                <a:noFill/>
              </a:ln>
              <a:solidFill>
                <a:sysClr val="windowText" lastClr="000000"/>
              </a:solidFill>
              <a:effectLst/>
              <a:uLnTx/>
              <a:uFillTx/>
              <a:latin typeface="Segoe UI"/>
              <a:ea typeface="+mn-ea"/>
              <a:cs typeface="+mn-cs"/>
            </a:endParaRPr>
          </a:p>
        </p:txBody>
      </p:sp>
      <p:sp>
        <p:nvSpPr>
          <p:cNvPr id="47" name="Oval Callout 46"/>
          <p:cNvSpPr/>
          <p:nvPr/>
        </p:nvSpPr>
        <p:spPr>
          <a:xfrm>
            <a:off x="5447343" y="2073734"/>
            <a:ext cx="1644937" cy="440866"/>
          </a:xfrm>
          <a:prstGeom prst="wedgeEllipseCallout">
            <a:avLst>
              <a:gd name="adj1" fmla="val 68754"/>
              <a:gd name="adj2" fmla="val -21200"/>
            </a:avLst>
          </a:prstGeom>
          <a:gradFill rotWithShape="1">
            <a:gsLst>
              <a:gs pos="0">
                <a:srgbClr val="9BBB59">
                  <a:shade val="51000"/>
                  <a:satMod val="130000"/>
                </a:srgbClr>
              </a:gs>
              <a:gs pos="80000">
                <a:srgbClr val="9BBB59">
                  <a:shade val="93000"/>
                  <a:satMod val="130000"/>
                </a:srgbClr>
              </a:gs>
              <a:gs pos="100000">
                <a:srgbClr val="9BBB59">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363"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err="1" smtClean="0">
                <a:ln>
                  <a:noFill/>
                </a:ln>
                <a:solidFill>
                  <a:prstClr val="white"/>
                </a:solidFill>
                <a:effectLst/>
                <a:uLnTx/>
                <a:uFillTx/>
                <a:latin typeface="Segoe UI"/>
                <a:ea typeface="Segoe UI" pitchFamily="34" charset="0"/>
                <a:cs typeface="Segoe UI" pitchFamily="34" charset="0"/>
              </a:rPr>
              <a:t>SalesOrderTable</a:t>
            </a:r>
            <a:endParaRPr kumimoji="0" lang="es-ES" sz="900" b="0" i="0" u="none" strike="noStrike" kern="0" cap="none" spc="0" normalizeH="0" baseline="0" noProof="0" dirty="0" err="1" smtClean="0">
              <a:ln>
                <a:noFill/>
              </a:ln>
              <a:solidFill>
                <a:sysClr val="windowText" lastClr="000000"/>
              </a:solidFill>
              <a:effectLst/>
              <a:uLnTx/>
              <a:uFillTx/>
              <a:latin typeface="Segoe UI"/>
            </a:endParaRPr>
          </a:p>
        </p:txBody>
      </p:sp>
      <p:sp>
        <p:nvSpPr>
          <p:cNvPr id="48" name="&quot;No&quot; Symbol 47"/>
          <p:cNvSpPr/>
          <p:nvPr/>
        </p:nvSpPr>
        <p:spPr>
          <a:xfrm>
            <a:off x="6802796" y="3536170"/>
            <a:ext cx="124499" cy="120613"/>
          </a:xfrm>
          <a:prstGeom prst="noSmoking">
            <a:avLst/>
          </a:prstGeom>
          <a:gradFill rotWithShape="1">
            <a:gsLst>
              <a:gs pos="0">
                <a:srgbClr val="E19004">
                  <a:shade val="51000"/>
                  <a:satMod val="130000"/>
                </a:srgbClr>
              </a:gs>
              <a:gs pos="80000">
                <a:srgbClr val="E19004">
                  <a:shade val="93000"/>
                  <a:satMod val="130000"/>
                </a:srgbClr>
              </a:gs>
              <a:gs pos="100000">
                <a:srgbClr val="E19004">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228600" marR="0" lvl="0" indent="-228600" algn="ctr" defTabSz="914363" eaLnBrk="1" fontAlgn="auto" latinLnBrk="0" hangingPunct="1">
              <a:lnSpc>
                <a:spcPct val="100000"/>
              </a:lnSpc>
              <a:spcBef>
                <a:spcPts val="0"/>
              </a:spcBef>
              <a:spcAft>
                <a:spcPts val="0"/>
              </a:spcAft>
              <a:buClrTx/>
              <a:buSzTx/>
              <a:buFontTx/>
              <a:buBlip>
                <a:blip r:embed="rId3"/>
              </a:buBlip>
              <a:tabLst/>
              <a:defRPr/>
            </a:pPr>
            <a:endParaRPr kumimoji="0" lang="es-ES" sz="900" b="0" i="0" u="none" strike="noStrike" kern="0" cap="none" spc="0" normalizeH="0" baseline="0" noProof="0" dirty="0" err="1" smtClean="0">
              <a:ln>
                <a:noFill/>
              </a:ln>
              <a:solidFill>
                <a:sysClr val="windowText" lastClr="000000"/>
              </a:solidFill>
              <a:effectLst/>
              <a:uLnTx/>
              <a:uFillTx/>
              <a:latin typeface="Segoe UI"/>
              <a:ea typeface="+mn-ea"/>
              <a:cs typeface="+mn-cs"/>
            </a:endParaRPr>
          </a:p>
        </p:txBody>
      </p:sp>
      <p:sp>
        <p:nvSpPr>
          <p:cNvPr id="49" name="Curved Up Arrow 48"/>
          <p:cNvSpPr/>
          <p:nvPr/>
        </p:nvSpPr>
        <p:spPr>
          <a:xfrm rot="6952129" flipH="1">
            <a:off x="4316361" y="3073654"/>
            <a:ext cx="1805747" cy="846176"/>
          </a:xfrm>
          <a:prstGeom prst="curvedUpArrow">
            <a:avLst/>
          </a:prstGeom>
          <a:solidFill>
            <a:srgbClr val="4F81BD">
              <a:lumMod val="40000"/>
              <a:lumOff val="60000"/>
            </a:srgbClr>
          </a:solidFill>
          <a:ln w="25400" cap="flat" cmpd="sng" algn="ctr">
            <a:solidFill>
              <a:srgbClr val="4F81BD"/>
            </a:solidFill>
            <a:prstDash val="solid"/>
          </a:ln>
          <a:effectLst/>
        </p:spPr>
        <p:txBody>
          <a:bodyPr rtlCol="0" anchor="ctr"/>
          <a:lstStyle/>
          <a:p>
            <a:pPr marL="228600" marR="0" lvl="0" indent="-228600" algn="ctr" defTabSz="914363" eaLnBrk="1" fontAlgn="auto" latinLnBrk="0" hangingPunct="1">
              <a:lnSpc>
                <a:spcPct val="100000"/>
              </a:lnSpc>
              <a:spcBef>
                <a:spcPts val="0"/>
              </a:spcBef>
              <a:spcAft>
                <a:spcPts val="0"/>
              </a:spcAft>
              <a:buClrTx/>
              <a:buSzTx/>
              <a:buFontTx/>
              <a:buBlip>
                <a:blip r:embed="rId3"/>
              </a:buBlip>
              <a:tabLst/>
              <a:defRPr/>
            </a:pPr>
            <a:endParaRPr kumimoji="0" lang="es-ES" sz="900" b="0" i="0" u="none" strike="noStrike" kern="0" cap="none" spc="0" normalizeH="0" baseline="0" noProof="0" dirty="0" err="1" smtClean="0">
              <a:ln>
                <a:noFill/>
              </a:ln>
              <a:solidFill>
                <a:sysClr val="windowText" lastClr="000000"/>
              </a:solidFill>
              <a:effectLst/>
              <a:uLnTx/>
              <a:uFillTx/>
              <a:latin typeface="Segoe UI"/>
              <a:ea typeface="+mn-ea"/>
              <a:cs typeface="+mn-cs"/>
            </a:endParaRPr>
          </a:p>
        </p:txBody>
      </p:sp>
      <p:sp>
        <p:nvSpPr>
          <p:cNvPr id="50" name="Smiley Face 49"/>
          <p:cNvSpPr/>
          <p:nvPr/>
        </p:nvSpPr>
        <p:spPr>
          <a:xfrm>
            <a:off x="6788722" y="3236537"/>
            <a:ext cx="127050" cy="138413"/>
          </a:xfrm>
          <a:prstGeom prst="smileyFace">
            <a:avLst/>
          </a:prstGeom>
          <a:solidFill>
            <a:srgbClr val="9BBB59"/>
          </a:solidFill>
          <a:ln w="25400" cap="flat" cmpd="sng" algn="ctr">
            <a:solidFill>
              <a:srgbClr val="9BBB59">
                <a:shade val="50000"/>
              </a:srgbClr>
            </a:solidFill>
            <a:prstDash val="solid"/>
          </a:ln>
          <a:effectLst/>
        </p:spPr>
        <p:txBody>
          <a:bodyPr rtlCol="0" anchor="ctr"/>
          <a:lstStyle/>
          <a:p>
            <a:pPr marL="228600" marR="0" lvl="0" indent="-228600" algn="ctr" defTabSz="914363" eaLnBrk="1" fontAlgn="auto" latinLnBrk="0" hangingPunct="1">
              <a:lnSpc>
                <a:spcPct val="100000"/>
              </a:lnSpc>
              <a:spcBef>
                <a:spcPts val="0"/>
              </a:spcBef>
              <a:spcAft>
                <a:spcPts val="0"/>
              </a:spcAft>
              <a:buClrTx/>
              <a:buSzTx/>
              <a:buFontTx/>
              <a:buBlip>
                <a:blip r:embed="rId3"/>
              </a:buBlip>
              <a:tabLst/>
              <a:defRPr/>
            </a:pPr>
            <a:endParaRPr kumimoji="0" lang="es-ES" sz="900" b="0" i="0" u="none" strike="noStrike" kern="0" cap="none" spc="0" normalizeH="0" baseline="0" noProof="0" dirty="0" err="1" smtClean="0">
              <a:ln>
                <a:noFill/>
              </a:ln>
              <a:solidFill>
                <a:sysClr val="windowText" lastClr="000000"/>
              </a:solidFill>
              <a:effectLst/>
              <a:uLnTx/>
              <a:uFillTx/>
              <a:latin typeface="Segoe UI"/>
              <a:ea typeface="+mn-ea"/>
              <a:cs typeface="+mn-cs"/>
            </a:endParaRPr>
          </a:p>
        </p:txBody>
      </p:sp>
      <p:sp>
        <p:nvSpPr>
          <p:cNvPr id="51" name="Smiley Face 50"/>
          <p:cNvSpPr/>
          <p:nvPr/>
        </p:nvSpPr>
        <p:spPr>
          <a:xfrm>
            <a:off x="6789629" y="2677666"/>
            <a:ext cx="127050" cy="138413"/>
          </a:xfrm>
          <a:prstGeom prst="smileyFace">
            <a:avLst/>
          </a:prstGeom>
          <a:solidFill>
            <a:srgbClr val="9BBB59"/>
          </a:solidFill>
          <a:ln w="25400" cap="flat" cmpd="sng" algn="ctr">
            <a:solidFill>
              <a:srgbClr val="9BBB59">
                <a:shade val="50000"/>
              </a:srgbClr>
            </a:solidFill>
            <a:prstDash val="solid"/>
          </a:ln>
          <a:effectLst/>
        </p:spPr>
        <p:txBody>
          <a:bodyPr rtlCol="0" anchor="ctr"/>
          <a:lstStyle/>
          <a:p>
            <a:pPr marL="228600" marR="0" lvl="0" indent="-228600" algn="ctr" defTabSz="914363" eaLnBrk="1" fontAlgn="auto" latinLnBrk="0" hangingPunct="1">
              <a:lnSpc>
                <a:spcPct val="100000"/>
              </a:lnSpc>
              <a:spcBef>
                <a:spcPts val="0"/>
              </a:spcBef>
              <a:spcAft>
                <a:spcPts val="0"/>
              </a:spcAft>
              <a:buClrTx/>
              <a:buSzTx/>
              <a:buFontTx/>
              <a:buBlip>
                <a:blip r:embed="rId3"/>
              </a:buBlip>
              <a:tabLst/>
              <a:defRPr/>
            </a:pPr>
            <a:endParaRPr kumimoji="0" lang="es-ES" sz="900" b="0" i="0" u="none" strike="noStrike" kern="0" cap="none" spc="0" normalizeH="0" baseline="0" noProof="0" dirty="0" err="1" smtClean="0">
              <a:ln>
                <a:noFill/>
              </a:ln>
              <a:solidFill>
                <a:sysClr val="windowText" lastClr="000000"/>
              </a:solidFill>
              <a:effectLst/>
              <a:uLnTx/>
              <a:uFillTx/>
              <a:latin typeface="Segoe UI"/>
              <a:ea typeface="+mn-ea"/>
              <a:cs typeface="+mn-cs"/>
            </a:endParaRPr>
          </a:p>
        </p:txBody>
      </p:sp>
      <p:pic>
        <p:nvPicPr>
          <p:cNvPr id="52" name="Picture 51"/>
          <p:cNvPicPr>
            <a:picLocks noChangeAspect="1"/>
          </p:cNvPicPr>
          <p:nvPr/>
        </p:nvPicPr>
        <p:blipFill>
          <a:blip r:embed="rId4"/>
          <a:stretch>
            <a:fillRect/>
          </a:stretch>
        </p:blipFill>
        <p:spPr>
          <a:xfrm>
            <a:off x="5731109" y="4469099"/>
            <a:ext cx="150545" cy="129039"/>
          </a:xfrm>
          <a:prstGeom prst="rect">
            <a:avLst/>
          </a:prstGeom>
        </p:spPr>
      </p:pic>
      <p:pic>
        <p:nvPicPr>
          <p:cNvPr id="53" name="Picture 52"/>
          <p:cNvPicPr>
            <a:picLocks noChangeAspect="1"/>
          </p:cNvPicPr>
          <p:nvPr/>
        </p:nvPicPr>
        <p:blipFill>
          <a:blip r:embed="rId5"/>
          <a:stretch>
            <a:fillRect/>
          </a:stretch>
        </p:blipFill>
        <p:spPr>
          <a:xfrm>
            <a:off x="5074057" y="4501534"/>
            <a:ext cx="134415" cy="123665"/>
          </a:xfrm>
          <a:prstGeom prst="rect">
            <a:avLst/>
          </a:prstGeom>
        </p:spPr>
      </p:pic>
    </p:spTree>
    <p:extLst>
      <p:ext uri="{BB962C8B-B14F-4D97-AF65-F5344CB8AC3E}">
        <p14:creationId xmlns:p14="http://schemas.microsoft.com/office/powerpoint/2010/main" val="24694357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8"/>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0"/>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2"/>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7"/>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43"/>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49"/>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grpId="0" nodeType="clickEffect">
                                  <p:stCondLst>
                                    <p:cond delay="0"/>
                                  </p:stCondLst>
                                  <p:childTnLst>
                                    <p:set>
                                      <p:cBhvr>
                                        <p:cTn id="58" dur="1" fill="hold">
                                          <p:stCondLst>
                                            <p:cond delay="0"/>
                                          </p:stCondLst>
                                        </p:cTn>
                                        <p:tgtEl>
                                          <p:spTgt spid="46"/>
                                        </p:tgtEl>
                                        <p:attrNameLst>
                                          <p:attrName>style.visibility</p:attrName>
                                        </p:attrNameLst>
                                      </p:cBhvr>
                                      <p:to>
                                        <p:strVal val="visible"/>
                                      </p:to>
                                    </p:set>
                                    <p:animEffect transition="in" filter="fade">
                                      <p:cBhvr>
                                        <p:cTn id="59" dur="500"/>
                                        <p:tgtEl>
                                          <p:spTgt spid="46"/>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51"/>
                                        </p:tgtEl>
                                        <p:attrNameLst>
                                          <p:attrName>style.visibility</p:attrName>
                                        </p:attrNameLst>
                                      </p:cBhvr>
                                      <p:to>
                                        <p:strVal val="visible"/>
                                      </p:to>
                                    </p:set>
                                    <p:animEffect transition="in" filter="fade">
                                      <p:cBhvr>
                                        <p:cTn id="62" dur="500"/>
                                        <p:tgtEl>
                                          <p:spTgt spid="51"/>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45"/>
                                        </p:tgtEl>
                                        <p:attrNameLst>
                                          <p:attrName>style.visibility</p:attrName>
                                        </p:attrNameLst>
                                      </p:cBhvr>
                                      <p:to>
                                        <p:strVal val="visible"/>
                                      </p:to>
                                    </p:set>
                                    <p:animEffect transition="in" filter="fade">
                                      <p:cBhvr>
                                        <p:cTn id="65" dur="500"/>
                                        <p:tgtEl>
                                          <p:spTgt spid="45"/>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50"/>
                                        </p:tgtEl>
                                        <p:attrNameLst>
                                          <p:attrName>style.visibility</p:attrName>
                                        </p:attrNameLst>
                                      </p:cBhvr>
                                      <p:to>
                                        <p:strVal val="visible"/>
                                      </p:to>
                                    </p:set>
                                    <p:animEffect transition="in" filter="fade">
                                      <p:cBhvr>
                                        <p:cTn id="68" dur="500"/>
                                        <p:tgtEl>
                                          <p:spTgt spid="50"/>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48"/>
                                        </p:tgtEl>
                                        <p:attrNameLst>
                                          <p:attrName>style.visibility</p:attrName>
                                        </p:attrNameLst>
                                      </p:cBhvr>
                                      <p:to>
                                        <p:strVal val="visible"/>
                                      </p:to>
                                    </p:set>
                                    <p:animEffect transition="in" filter="fade">
                                      <p:cBhvr>
                                        <p:cTn id="71" dur="500"/>
                                        <p:tgtEl>
                                          <p:spTgt spid="48"/>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44"/>
                                        </p:tgtEl>
                                        <p:attrNameLst>
                                          <p:attrName>style.visibility</p:attrName>
                                        </p:attrNameLst>
                                      </p:cBhvr>
                                      <p:to>
                                        <p:strVal val="visible"/>
                                      </p:to>
                                    </p:set>
                                    <p:animEffect transition="in" filter="fade">
                                      <p:cBhvr>
                                        <p:cTn id="74"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33" grpId="0" animBg="1"/>
      <p:bldP spid="36" grpId="0"/>
      <p:bldP spid="37" grpId="0"/>
      <p:bldP spid="38" grpId="0" animBg="1"/>
      <p:bldP spid="39" grpId="0"/>
      <p:bldP spid="40" grpId="0" animBg="1"/>
      <p:bldP spid="41" grpId="0"/>
      <p:bldP spid="42" grpId="0" animBg="1"/>
      <p:bldP spid="43" grpId="0" animBg="1"/>
      <p:bldP spid="44" grpId="0" animBg="1"/>
      <p:bldP spid="45" grpId="0" animBg="1"/>
      <p:bldP spid="46" grpId="0" animBg="1"/>
      <p:bldP spid="47" grpId="0" animBg="1"/>
      <p:bldP spid="48" grpId="0" animBg="1"/>
      <p:bldP spid="49" grpId="0" animBg="1"/>
      <p:bldP spid="50" grpId="0" animBg="1"/>
      <p:bldP spid="51" grpId="0" animBg="1"/>
    </p:bldLst>
  </p:timing>
</p:sld>
</file>

<file path=ppt/slides/slide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Notes Continued</a:t>
            </a:r>
            <a:endParaRPr lang="en-US" dirty="0"/>
          </a:p>
        </p:txBody>
      </p:sp>
      <p:sp>
        <p:nvSpPr>
          <p:cNvPr id="3" name="Slide Number Placeholder 2"/>
          <p:cNvSpPr>
            <a:spLocks noGrp="1"/>
          </p:cNvSpPr>
          <p:nvPr>
            <p:ph type="sldNum" sz="quarter" idx="11"/>
          </p:nvPr>
        </p:nvSpPr>
        <p:spPr/>
        <p:txBody>
          <a:bodyPr/>
          <a:lstStyle/>
          <a:p>
            <a:fld id="{74A398B2-5A34-1A4A-811E-F4027282568C}" type="slidenum">
              <a:rPr lang="en-US" smtClean="0"/>
              <a:pPr/>
              <a:t>63</a:t>
            </a:fld>
            <a:endParaRPr lang="en-US"/>
          </a:p>
        </p:txBody>
      </p:sp>
      <p:sp>
        <p:nvSpPr>
          <p:cNvPr id="6" name="Content Placeholder 5"/>
          <p:cNvSpPr>
            <a:spLocks noGrp="1"/>
          </p:cNvSpPr>
          <p:nvPr>
            <p:ph sz="quarter" idx="13"/>
          </p:nvPr>
        </p:nvSpPr>
        <p:spPr/>
        <p:txBody>
          <a:bodyPr/>
          <a:lstStyle/>
          <a:p>
            <a:endParaRPr lang="en-US"/>
          </a:p>
        </p:txBody>
      </p:sp>
    </p:spTree>
    <p:extLst>
      <p:ext uri="{BB962C8B-B14F-4D97-AF65-F5344CB8AC3E}">
        <p14:creationId xmlns:p14="http://schemas.microsoft.com/office/powerpoint/2010/main" val="35616667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Developing an Extensible Data Security Policy</a:t>
            </a:r>
            <a:endParaRPr lang="en-US" dirty="0"/>
          </a:p>
        </p:txBody>
      </p:sp>
      <p:sp>
        <p:nvSpPr>
          <p:cNvPr id="4" name="Slide Number Placeholder 3"/>
          <p:cNvSpPr>
            <a:spLocks noGrp="1"/>
          </p:cNvSpPr>
          <p:nvPr>
            <p:ph type="sldNum" sz="quarter" idx="11"/>
          </p:nvPr>
        </p:nvSpPr>
        <p:spPr/>
        <p:txBody>
          <a:bodyPr/>
          <a:lstStyle/>
          <a:p>
            <a:fld id="{026CCAEB-CB17-44EB-A892-4553F1D666B6}" type="slidenum">
              <a:rPr lang="en-US" smtClean="0"/>
              <a:pPr/>
              <a:t>64</a:t>
            </a:fld>
            <a:endParaRPr lang="en-US" dirty="0"/>
          </a:p>
        </p:txBody>
      </p:sp>
      <p:sp>
        <p:nvSpPr>
          <p:cNvPr id="9" name="Content Placeholder 8"/>
          <p:cNvSpPr>
            <a:spLocks noGrp="1"/>
          </p:cNvSpPr>
          <p:nvPr>
            <p:ph sz="quarter" idx="13"/>
          </p:nvPr>
        </p:nvSpPr>
        <p:spPr/>
        <p:txBody>
          <a:bodyPr>
            <a:normAutofit lnSpcReduction="10000"/>
          </a:bodyPr>
          <a:lstStyle/>
          <a:p>
            <a:r>
              <a:rPr lang="en-US" dirty="0" smtClean="0"/>
              <a:t>Developing an extensible data security policy involves the following steps: </a:t>
            </a:r>
          </a:p>
          <a:p>
            <a:pPr marL="342900" indent="-342900">
              <a:buFont typeface="+mj-lt"/>
              <a:buAutoNum type="arabicPeriod"/>
            </a:pPr>
            <a:r>
              <a:rPr lang="en-US" dirty="0" smtClean="0"/>
              <a:t>Modeling the query on the primary table. </a:t>
            </a:r>
          </a:p>
          <a:p>
            <a:pPr marL="342900" indent="-342900">
              <a:buFont typeface="+mj-lt"/>
              <a:buAutoNum type="arabicPeriod"/>
            </a:pPr>
            <a:r>
              <a:rPr lang="en-US" dirty="0" smtClean="0"/>
              <a:t>Creating the policy.</a:t>
            </a:r>
          </a:p>
          <a:p>
            <a:pPr marL="342900" indent="-342900">
              <a:buFont typeface="+mj-lt"/>
              <a:buAutoNum type="arabicPeriod"/>
            </a:pPr>
            <a:r>
              <a:rPr lang="en-US" dirty="0" smtClean="0"/>
              <a:t>Adding the constrained tables and views.</a:t>
            </a:r>
          </a:p>
          <a:p>
            <a:pPr marL="342900" indent="-342900">
              <a:buFont typeface="+mj-lt"/>
              <a:buAutoNum type="arabicPeriod"/>
            </a:pPr>
            <a:r>
              <a:rPr lang="en-US" dirty="0" smtClean="0"/>
              <a:t>Setting the context. </a:t>
            </a:r>
          </a:p>
          <a:p>
            <a:r>
              <a:rPr lang="en-US" dirty="0" smtClean="0"/>
              <a:t>Underlying requirements:</a:t>
            </a:r>
          </a:p>
          <a:p>
            <a:pPr lvl="1"/>
            <a:r>
              <a:rPr lang="en-US" dirty="0" smtClean="0"/>
              <a:t>Identify the set of constrained tables</a:t>
            </a:r>
          </a:p>
          <a:p>
            <a:pPr lvl="2"/>
            <a:r>
              <a:rPr lang="en-US" dirty="0" smtClean="0"/>
              <a:t>Analyze the relationships that these tables have with the primary table.</a:t>
            </a:r>
          </a:p>
          <a:p>
            <a:pPr lvl="0"/>
            <a:r>
              <a:rPr lang="en-US" dirty="0" smtClean="0"/>
              <a:t>Analyze the data access patterns of the constrained tables, the table sizes, and existing indexes on both the primary and constrained tables.</a:t>
            </a:r>
          </a:p>
          <a:p>
            <a:r>
              <a:rPr lang="en-US" dirty="0" smtClean="0"/>
              <a:t>All of these aspects influence the impact that a policy will have on the </a:t>
            </a:r>
            <a:r>
              <a:rPr lang="es-ES" dirty="0" smtClean="0"/>
              <a:t>performance of </a:t>
            </a:r>
            <a:r>
              <a:rPr lang="es-ES" dirty="0" err="1" smtClean="0"/>
              <a:t>the</a:t>
            </a:r>
            <a:r>
              <a:rPr lang="es-ES" dirty="0" smtClean="0"/>
              <a:t> </a:t>
            </a:r>
            <a:r>
              <a:rPr lang="es-ES" dirty="0" err="1" smtClean="0"/>
              <a:t>application</a:t>
            </a:r>
            <a:r>
              <a:rPr lang="es-ES" dirty="0" smtClean="0"/>
              <a:t>.</a:t>
            </a:r>
          </a:p>
        </p:txBody>
      </p:sp>
    </p:spTree>
    <p:extLst>
      <p:ext uri="{BB962C8B-B14F-4D97-AF65-F5344CB8AC3E}">
        <p14:creationId xmlns:p14="http://schemas.microsoft.com/office/powerpoint/2010/main" val="16111242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AOT/Security /Policies</a:t>
            </a:r>
            <a:endParaRPr lang="en-US" dirty="0"/>
          </a:p>
        </p:txBody>
      </p:sp>
      <p:sp>
        <p:nvSpPr>
          <p:cNvPr id="4" name="Slide Number Placeholder 3"/>
          <p:cNvSpPr>
            <a:spLocks noGrp="1"/>
          </p:cNvSpPr>
          <p:nvPr>
            <p:ph type="sldNum" sz="quarter" idx="11"/>
          </p:nvPr>
        </p:nvSpPr>
        <p:spPr/>
        <p:txBody>
          <a:bodyPr/>
          <a:lstStyle/>
          <a:p>
            <a:fld id="{026CCAEB-CB17-44EB-A892-4553F1D666B6}" type="slidenum">
              <a:rPr lang="en-US" smtClean="0">
                <a:solidFill>
                  <a:prstClr val="white"/>
                </a:solidFill>
              </a:rPr>
              <a:pPr/>
              <a:t>65</a:t>
            </a:fld>
            <a:endParaRPr lang="en-US" dirty="0">
              <a:solidFill>
                <a:prstClr val="white"/>
              </a:solidFill>
            </a:endParaRPr>
          </a:p>
        </p:txBody>
      </p:sp>
      <p:pic>
        <p:nvPicPr>
          <p:cNvPr id="6" name="Picture 5"/>
          <p:cNvPicPr>
            <a:picLocks noChangeAspect="1"/>
          </p:cNvPicPr>
          <p:nvPr/>
        </p:nvPicPr>
        <p:blipFill>
          <a:blip r:embed="rId3"/>
          <a:stretch>
            <a:fillRect/>
          </a:stretch>
        </p:blipFill>
        <p:spPr>
          <a:xfrm>
            <a:off x="1907704" y="1510175"/>
            <a:ext cx="645119" cy="130265"/>
          </a:xfrm>
          <a:prstGeom prst="rect">
            <a:avLst/>
          </a:prstGeom>
        </p:spPr>
      </p:pic>
      <p:pic>
        <p:nvPicPr>
          <p:cNvPr id="8" name="Picture 7"/>
          <p:cNvPicPr>
            <a:picLocks noChangeAspect="1"/>
          </p:cNvPicPr>
          <p:nvPr/>
        </p:nvPicPr>
        <p:blipFill>
          <a:blip r:embed="rId4"/>
          <a:stretch>
            <a:fillRect/>
          </a:stretch>
        </p:blipFill>
        <p:spPr>
          <a:xfrm>
            <a:off x="6516504" y="1161790"/>
            <a:ext cx="2592000" cy="2630880"/>
          </a:xfrm>
          <a:prstGeom prst="rect">
            <a:avLst/>
          </a:prstGeom>
          <a:noFill/>
          <a:ln>
            <a:noFill/>
          </a:ln>
        </p:spPr>
      </p:pic>
      <p:pic>
        <p:nvPicPr>
          <p:cNvPr id="7" name="Picture 6"/>
          <p:cNvPicPr>
            <a:picLocks noChangeAspect="1"/>
          </p:cNvPicPr>
          <p:nvPr/>
        </p:nvPicPr>
        <p:blipFill>
          <a:blip r:embed="rId5"/>
          <a:stretch>
            <a:fillRect/>
          </a:stretch>
        </p:blipFill>
        <p:spPr>
          <a:xfrm>
            <a:off x="3456208" y="2943760"/>
            <a:ext cx="2988000" cy="730940"/>
          </a:xfrm>
          <a:prstGeom prst="rect">
            <a:avLst/>
          </a:prstGeom>
          <a:noFill/>
          <a:ln>
            <a:noFill/>
          </a:ln>
        </p:spPr>
      </p:pic>
      <p:pic>
        <p:nvPicPr>
          <p:cNvPr id="9" name="Picture 8"/>
          <p:cNvPicPr>
            <a:picLocks noChangeAspect="1"/>
          </p:cNvPicPr>
          <p:nvPr/>
        </p:nvPicPr>
        <p:blipFill>
          <a:blip r:embed="rId6"/>
          <a:stretch>
            <a:fillRect/>
          </a:stretch>
        </p:blipFill>
        <p:spPr>
          <a:xfrm>
            <a:off x="3923928" y="4017822"/>
            <a:ext cx="1829520" cy="1074208"/>
          </a:xfrm>
          <a:prstGeom prst="rect">
            <a:avLst/>
          </a:prstGeom>
          <a:noFill/>
          <a:ln>
            <a:noFill/>
          </a:ln>
        </p:spPr>
      </p:pic>
      <p:pic>
        <p:nvPicPr>
          <p:cNvPr id="16" name="Picture 15"/>
          <p:cNvPicPr>
            <a:picLocks noChangeAspect="1"/>
          </p:cNvPicPr>
          <p:nvPr/>
        </p:nvPicPr>
        <p:blipFill>
          <a:blip r:embed="rId7"/>
          <a:stretch>
            <a:fillRect/>
          </a:stretch>
        </p:blipFill>
        <p:spPr>
          <a:xfrm>
            <a:off x="1907704" y="1660523"/>
            <a:ext cx="1620000" cy="1212452"/>
          </a:xfrm>
          <a:prstGeom prst="rect">
            <a:avLst/>
          </a:prstGeom>
          <a:noFill/>
          <a:ln>
            <a:noFill/>
          </a:ln>
        </p:spPr>
      </p:pic>
      <p:sp>
        <p:nvSpPr>
          <p:cNvPr id="17" name="Right Arrow 16"/>
          <p:cNvSpPr/>
          <p:nvPr/>
        </p:nvSpPr>
        <p:spPr>
          <a:xfrm rot="19378431">
            <a:off x="3870800" y="2105187"/>
            <a:ext cx="2956234" cy="95966"/>
          </a:xfrm>
          <a:prstGeom prst="rightArrow">
            <a:avLst/>
          </a:prstGeom>
          <a:solidFill>
            <a:schemeClr val="accent1">
              <a:lumMod val="60000"/>
              <a:lumOff val="40000"/>
            </a:schemeClr>
          </a:solidFill>
          <a:ln>
            <a:solidFill>
              <a:schemeClr val="accent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228600" indent="-228600" algn="ctr">
              <a:buBlip>
                <a:blip r:embed="rId8"/>
              </a:buBlip>
            </a:pPr>
            <a:endParaRPr lang="es-ES" dirty="0" err="1" smtClean="0">
              <a:solidFill>
                <a:srgbClr val="FF0000"/>
              </a:solidFill>
            </a:endParaRPr>
          </a:p>
        </p:txBody>
      </p:sp>
      <p:sp>
        <p:nvSpPr>
          <p:cNvPr id="20" name="Right Arrow 19"/>
          <p:cNvSpPr/>
          <p:nvPr/>
        </p:nvSpPr>
        <p:spPr>
          <a:xfrm rot="5400000">
            <a:off x="4154789" y="3972669"/>
            <a:ext cx="978247" cy="108347"/>
          </a:xfrm>
          <a:prstGeom prst="rightArrow">
            <a:avLst/>
          </a:prstGeom>
          <a:solidFill>
            <a:schemeClr val="accent1">
              <a:lumMod val="60000"/>
              <a:lumOff val="40000"/>
            </a:schemeClr>
          </a:solidFill>
          <a:ln>
            <a:solidFill>
              <a:schemeClr val="accent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228600" indent="-228600" algn="ctr">
              <a:buBlip>
                <a:blip r:embed="rId8"/>
              </a:buBlip>
            </a:pPr>
            <a:endParaRPr lang="es-ES" dirty="0" err="1" smtClean="0">
              <a:solidFill>
                <a:srgbClr val="FF0000"/>
              </a:solidFill>
            </a:endParaRPr>
          </a:p>
        </p:txBody>
      </p:sp>
      <p:sp>
        <p:nvSpPr>
          <p:cNvPr id="21" name="Rectangle 20"/>
          <p:cNvSpPr/>
          <p:nvPr/>
        </p:nvSpPr>
        <p:spPr>
          <a:xfrm>
            <a:off x="6516216" y="1491630"/>
            <a:ext cx="765952" cy="922866"/>
          </a:xfrm>
          <a:prstGeom prst="rect">
            <a:avLst/>
          </a:prstGeom>
          <a:noFill/>
          <a:ln>
            <a:solidFill>
              <a:srgbClr val="FF000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228600" indent="-228600" algn="ctr">
              <a:buBlip>
                <a:blip r:embed="rId8"/>
              </a:buBlip>
            </a:pPr>
            <a:endParaRPr lang="es-ES" dirty="0" err="1" smtClean="0">
              <a:solidFill>
                <a:sysClr val="windowText" lastClr="000000"/>
              </a:solidFill>
            </a:endParaRPr>
          </a:p>
        </p:txBody>
      </p:sp>
    </p:spTree>
    <p:extLst>
      <p:ext uri="{BB962C8B-B14F-4D97-AF65-F5344CB8AC3E}">
        <p14:creationId xmlns:p14="http://schemas.microsoft.com/office/powerpoint/2010/main" val="40337662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Scenario: Create Default Security Policy</a:t>
            </a:r>
            <a:endParaRPr lang="en-US" dirty="0"/>
          </a:p>
        </p:txBody>
      </p:sp>
      <p:sp>
        <p:nvSpPr>
          <p:cNvPr id="4" name="Slide Number Placeholder 3"/>
          <p:cNvSpPr>
            <a:spLocks noGrp="1"/>
          </p:cNvSpPr>
          <p:nvPr>
            <p:ph type="sldNum" sz="quarter" idx="11"/>
          </p:nvPr>
        </p:nvSpPr>
        <p:spPr/>
        <p:txBody>
          <a:bodyPr/>
          <a:lstStyle/>
          <a:p>
            <a:fld id="{026CCAEB-CB17-44EB-A892-4553F1D666B6}" type="slidenum">
              <a:rPr lang="en-US" smtClean="0"/>
              <a:pPr/>
              <a:t>66</a:t>
            </a:fld>
            <a:endParaRPr lang="en-US" dirty="0"/>
          </a:p>
        </p:txBody>
      </p:sp>
      <p:sp>
        <p:nvSpPr>
          <p:cNvPr id="9" name="Content Placeholder 8"/>
          <p:cNvSpPr>
            <a:spLocks noGrp="1"/>
          </p:cNvSpPr>
          <p:nvPr>
            <p:ph sz="quarter" idx="13"/>
          </p:nvPr>
        </p:nvSpPr>
        <p:spPr/>
        <p:txBody>
          <a:bodyPr/>
          <a:lstStyle/>
          <a:p>
            <a:r>
              <a:rPr lang="en-US" dirty="0" smtClean="0"/>
              <a:t>You have requested that a Microsoft Dynamics AX developer create a security policy to restrict access to Customer Group 20 for all users who has rights to this table.</a:t>
            </a:r>
          </a:p>
          <a:p>
            <a:r>
              <a:rPr lang="en-US" dirty="0" smtClean="0"/>
              <a:t>Tips: </a:t>
            </a:r>
          </a:p>
          <a:p>
            <a:r>
              <a:rPr lang="en-US" dirty="0" smtClean="0"/>
              <a:t>In the AOT, the developer will create:</a:t>
            </a:r>
          </a:p>
          <a:p>
            <a:pPr lvl="1"/>
            <a:r>
              <a:rPr lang="en-US" dirty="0" smtClean="0"/>
              <a:t>A security policy by first creating a query that has a range.</a:t>
            </a:r>
          </a:p>
          <a:p>
            <a:pPr lvl="1"/>
            <a:r>
              <a:rPr lang="en-US" dirty="0" smtClean="0"/>
              <a:t>The policy and set its Query property to the new query.</a:t>
            </a:r>
          </a:p>
          <a:p>
            <a:pPr lvl="2"/>
            <a:r>
              <a:rPr lang="en-US" dirty="0" smtClean="0"/>
              <a:t>Roles and users that are associated to the policy can see only the subset of table records that are included by the range. </a:t>
            </a:r>
          </a:p>
          <a:p>
            <a:r>
              <a:rPr lang="en-US" b="1" dirty="0" smtClean="0"/>
              <a:t>Procedure: Create Default Security Policy</a:t>
            </a:r>
          </a:p>
          <a:p>
            <a:endParaRPr lang="en-US" dirty="0"/>
          </a:p>
        </p:txBody>
      </p:sp>
    </p:spTree>
    <p:extLst>
      <p:ext uri="{BB962C8B-B14F-4D97-AF65-F5344CB8AC3E}">
        <p14:creationId xmlns:p14="http://schemas.microsoft.com/office/powerpoint/2010/main" val="18582910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Notes Continued</a:t>
            </a:r>
            <a:endParaRPr lang="en-US" dirty="0"/>
          </a:p>
        </p:txBody>
      </p:sp>
      <p:sp>
        <p:nvSpPr>
          <p:cNvPr id="3" name="Slide Number Placeholder 2"/>
          <p:cNvSpPr>
            <a:spLocks noGrp="1"/>
          </p:cNvSpPr>
          <p:nvPr>
            <p:ph type="sldNum" sz="quarter" idx="11"/>
          </p:nvPr>
        </p:nvSpPr>
        <p:spPr/>
        <p:txBody>
          <a:bodyPr/>
          <a:lstStyle/>
          <a:p>
            <a:fld id="{74A398B2-5A34-1A4A-811E-F4027282568C}" type="slidenum">
              <a:rPr lang="en-US" smtClean="0"/>
              <a:pPr/>
              <a:t>67</a:t>
            </a:fld>
            <a:endParaRPr lang="en-US"/>
          </a:p>
        </p:txBody>
      </p:sp>
      <p:sp>
        <p:nvSpPr>
          <p:cNvPr id="6" name="Content Placeholder 5"/>
          <p:cNvSpPr>
            <a:spLocks noGrp="1"/>
          </p:cNvSpPr>
          <p:nvPr>
            <p:ph sz="quarter" idx="13"/>
          </p:nvPr>
        </p:nvSpPr>
        <p:spPr/>
        <p:txBody>
          <a:bodyPr/>
          <a:lstStyle/>
          <a:p>
            <a:endParaRPr lang="en-US"/>
          </a:p>
        </p:txBody>
      </p:sp>
    </p:spTree>
    <p:extLst>
      <p:ext uri="{BB962C8B-B14F-4D97-AF65-F5344CB8AC3E}">
        <p14:creationId xmlns:p14="http://schemas.microsoft.com/office/powerpoint/2010/main" val="19280625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Notes Continued</a:t>
            </a:r>
            <a:endParaRPr lang="en-US" dirty="0"/>
          </a:p>
        </p:txBody>
      </p:sp>
      <p:sp>
        <p:nvSpPr>
          <p:cNvPr id="3" name="Slide Number Placeholder 2"/>
          <p:cNvSpPr>
            <a:spLocks noGrp="1"/>
          </p:cNvSpPr>
          <p:nvPr>
            <p:ph type="sldNum" sz="quarter" idx="11"/>
          </p:nvPr>
        </p:nvSpPr>
        <p:spPr/>
        <p:txBody>
          <a:bodyPr/>
          <a:lstStyle/>
          <a:p>
            <a:fld id="{74A398B2-5A34-1A4A-811E-F4027282568C}" type="slidenum">
              <a:rPr lang="en-US" smtClean="0"/>
              <a:pPr/>
              <a:t>68</a:t>
            </a:fld>
            <a:endParaRPr lang="en-US"/>
          </a:p>
        </p:txBody>
      </p:sp>
      <p:sp>
        <p:nvSpPr>
          <p:cNvPr id="6" name="Content Placeholder 5"/>
          <p:cNvSpPr>
            <a:spLocks noGrp="1"/>
          </p:cNvSpPr>
          <p:nvPr>
            <p:ph sz="quarter" idx="13"/>
          </p:nvPr>
        </p:nvSpPr>
        <p:spPr/>
        <p:txBody>
          <a:bodyPr/>
          <a:lstStyle/>
          <a:p>
            <a:endParaRPr lang="en-US"/>
          </a:p>
        </p:txBody>
      </p:sp>
    </p:spTree>
    <p:extLst>
      <p:ext uri="{BB962C8B-B14F-4D97-AF65-F5344CB8AC3E}">
        <p14:creationId xmlns:p14="http://schemas.microsoft.com/office/powerpoint/2010/main" val="19280625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Scenario: Create Role Context Security Policy</a:t>
            </a:r>
            <a:endParaRPr lang="en-US" dirty="0"/>
          </a:p>
        </p:txBody>
      </p:sp>
      <p:sp>
        <p:nvSpPr>
          <p:cNvPr id="4" name="Slide Number Placeholder 3"/>
          <p:cNvSpPr>
            <a:spLocks noGrp="1"/>
          </p:cNvSpPr>
          <p:nvPr>
            <p:ph type="sldNum" sz="quarter" idx="11"/>
          </p:nvPr>
        </p:nvSpPr>
        <p:spPr/>
        <p:txBody>
          <a:bodyPr/>
          <a:lstStyle/>
          <a:p>
            <a:fld id="{026CCAEB-CB17-44EB-A892-4553F1D666B6}" type="slidenum">
              <a:rPr lang="en-US" smtClean="0"/>
              <a:pPr/>
              <a:t>69</a:t>
            </a:fld>
            <a:endParaRPr lang="en-US" dirty="0"/>
          </a:p>
        </p:txBody>
      </p:sp>
      <p:sp>
        <p:nvSpPr>
          <p:cNvPr id="9" name="Content Placeholder 8"/>
          <p:cNvSpPr>
            <a:spLocks noGrp="1"/>
          </p:cNvSpPr>
          <p:nvPr>
            <p:ph sz="quarter" idx="13"/>
          </p:nvPr>
        </p:nvSpPr>
        <p:spPr/>
        <p:txBody>
          <a:bodyPr/>
          <a:lstStyle/>
          <a:p>
            <a:r>
              <a:rPr lang="en-US" dirty="0" smtClean="0"/>
              <a:t>You have requested a Microsoft Dynamics AX developer create a security policy to restrict access to Customer Group 20 for all users who belong to the Sales Manager role. </a:t>
            </a:r>
          </a:p>
          <a:p>
            <a:r>
              <a:rPr lang="en-US" b="1" dirty="0" smtClean="0"/>
              <a:t>Procedure: Create Role Context Security Policy</a:t>
            </a:r>
            <a:endParaRPr lang="en-US" b="1" dirty="0"/>
          </a:p>
        </p:txBody>
      </p:sp>
    </p:spTree>
    <p:extLst>
      <p:ext uri="{BB962C8B-B14F-4D97-AF65-F5344CB8AC3E}">
        <p14:creationId xmlns:p14="http://schemas.microsoft.com/office/powerpoint/2010/main" val="12403005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Security Overview</a:t>
            </a:r>
            <a:endParaRPr lang="en-US" dirty="0"/>
          </a:p>
        </p:txBody>
      </p:sp>
      <p:sp>
        <p:nvSpPr>
          <p:cNvPr id="2" name="Content Placeholder 1"/>
          <p:cNvSpPr>
            <a:spLocks noGrp="1"/>
          </p:cNvSpPr>
          <p:nvPr>
            <p:ph type="body" sz="quarter" idx="12"/>
          </p:nvPr>
        </p:nvSpPr>
        <p:spPr/>
        <p:txBody>
          <a:bodyPr/>
          <a:lstStyle/>
          <a:p>
            <a:r>
              <a:rPr lang="en-US" dirty="0" smtClean="0"/>
              <a:t>Authentication</a:t>
            </a:r>
          </a:p>
          <a:p>
            <a:r>
              <a:rPr lang="en-US" dirty="0" smtClean="0"/>
              <a:t>Data security</a:t>
            </a:r>
          </a:p>
          <a:p>
            <a:r>
              <a:rPr lang="en-US" dirty="0" smtClean="0"/>
              <a:t>Role-based security</a:t>
            </a:r>
          </a:p>
          <a:p>
            <a:r>
              <a:rPr lang="en-US" dirty="0" smtClean="0"/>
              <a:t>Default and sample security definitions</a:t>
            </a:r>
          </a:p>
          <a:p>
            <a:r>
              <a:rPr lang="en-US" dirty="0" smtClean="0"/>
              <a:t>Compliance, auditing, and reporting</a:t>
            </a:r>
          </a:p>
          <a:p>
            <a:r>
              <a:rPr lang="en-US" dirty="0" smtClean="0"/>
              <a:t>Server enforcement of security</a:t>
            </a:r>
          </a:p>
          <a:p>
            <a:r>
              <a:rPr lang="en-US" dirty="0" smtClean="0"/>
              <a:t>Flexible authentication</a:t>
            </a:r>
          </a:p>
          <a:p>
            <a:r>
              <a:rPr lang="en-US" dirty="0" smtClean="0"/>
              <a:t>Security integration with the Org model</a:t>
            </a:r>
            <a:endParaRPr lang="en-US" dirty="0"/>
          </a:p>
        </p:txBody>
      </p:sp>
      <p:pic>
        <p:nvPicPr>
          <p:cNvPr id="5" name="Picture 4" descr="window"/>
          <p:cNvPicPr>
            <a:picLocks noChangeAspect="1"/>
          </p:cNvPicPr>
          <p:nvPr/>
        </p:nvPicPr>
        <p:blipFill>
          <a:blip r:embed="rId3" cstate="print"/>
          <a:stretch>
            <a:fillRect/>
          </a:stretch>
        </p:blipFill>
        <p:spPr bwMode="auto">
          <a:xfrm>
            <a:off x="6012160" y="960180"/>
            <a:ext cx="2880000" cy="3566040"/>
          </a:xfrm>
          <a:prstGeom prst="rect">
            <a:avLst/>
          </a:prstGeom>
          <a:noFill/>
          <a:ln>
            <a:noFill/>
          </a:ln>
        </p:spPr>
      </p:pic>
      <p:sp>
        <p:nvSpPr>
          <p:cNvPr id="4" name="Slide Number Placeholder 3"/>
          <p:cNvSpPr>
            <a:spLocks noGrp="1"/>
          </p:cNvSpPr>
          <p:nvPr>
            <p:ph type="sldNum" sz="quarter" idx="11"/>
          </p:nvPr>
        </p:nvSpPr>
        <p:spPr/>
        <p:txBody>
          <a:bodyPr/>
          <a:lstStyle/>
          <a:p>
            <a:fld id="{74A398B2-5A34-1A4A-811E-F4027282568C}" type="slidenum">
              <a:rPr lang="en-US" smtClean="0"/>
              <a:pPr/>
              <a:t>7</a:t>
            </a:fld>
            <a:endParaRPr lang="en-US"/>
          </a:p>
        </p:txBody>
      </p:sp>
    </p:spTree>
    <p:extLst>
      <p:ext uri="{BB962C8B-B14F-4D97-AF65-F5344CB8AC3E}">
        <p14:creationId xmlns:p14="http://schemas.microsoft.com/office/powerpoint/2010/main" val="35140858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Notes Continued</a:t>
            </a:r>
            <a:endParaRPr lang="en-US" dirty="0"/>
          </a:p>
        </p:txBody>
      </p:sp>
      <p:sp>
        <p:nvSpPr>
          <p:cNvPr id="3" name="Slide Number Placeholder 2"/>
          <p:cNvSpPr>
            <a:spLocks noGrp="1"/>
          </p:cNvSpPr>
          <p:nvPr>
            <p:ph type="sldNum" sz="quarter" idx="11"/>
          </p:nvPr>
        </p:nvSpPr>
        <p:spPr/>
        <p:txBody>
          <a:bodyPr/>
          <a:lstStyle/>
          <a:p>
            <a:fld id="{74A398B2-5A34-1A4A-811E-F4027282568C}" type="slidenum">
              <a:rPr lang="en-US" smtClean="0"/>
              <a:pPr/>
              <a:t>70</a:t>
            </a:fld>
            <a:endParaRPr lang="en-US"/>
          </a:p>
        </p:txBody>
      </p:sp>
      <p:sp>
        <p:nvSpPr>
          <p:cNvPr id="6" name="Content Placeholder 5"/>
          <p:cNvSpPr>
            <a:spLocks noGrp="1"/>
          </p:cNvSpPr>
          <p:nvPr>
            <p:ph sz="quarter" idx="13"/>
          </p:nvPr>
        </p:nvSpPr>
        <p:spPr/>
        <p:txBody>
          <a:bodyPr/>
          <a:lstStyle/>
          <a:p>
            <a:endParaRPr lang="en-US"/>
          </a:p>
        </p:txBody>
      </p:sp>
    </p:spTree>
    <p:extLst>
      <p:ext uri="{BB962C8B-B14F-4D97-AF65-F5344CB8AC3E}">
        <p14:creationId xmlns:p14="http://schemas.microsoft.com/office/powerpoint/2010/main" val="19151668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Customizing Security</a:t>
            </a:r>
            <a:endParaRPr lang="en-US" dirty="0"/>
          </a:p>
        </p:txBody>
      </p:sp>
      <p:sp>
        <p:nvSpPr>
          <p:cNvPr id="2" name="Content Placeholder 1"/>
          <p:cNvSpPr>
            <a:spLocks noGrp="1"/>
          </p:cNvSpPr>
          <p:nvPr>
            <p:ph sz="quarter" idx="13"/>
          </p:nvPr>
        </p:nvSpPr>
        <p:spPr/>
        <p:txBody>
          <a:bodyPr/>
          <a:lstStyle/>
          <a:p>
            <a:r>
              <a:rPr lang="en-US" smtClean="0"/>
              <a:t>Overview</a:t>
            </a:r>
          </a:p>
          <a:p>
            <a:r>
              <a:rPr lang="en-US" smtClean="0"/>
              <a:t>Procedure: Add a role</a:t>
            </a:r>
          </a:p>
          <a:p>
            <a:r>
              <a:rPr lang="en-US" smtClean="0"/>
              <a:t>Procedure: Override permissions</a:t>
            </a:r>
          </a:p>
          <a:p>
            <a:r>
              <a:rPr lang="en-US" smtClean="0"/>
              <a:t>Procedure: Create duties and privileges</a:t>
            </a:r>
            <a:endParaRPr lang="en-US" dirty="0" smtClean="0"/>
          </a:p>
        </p:txBody>
      </p:sp>
      <p:sp>
        <p:nvSpPr>
          <p:cNvPr id="4" name="Slide Number Placeholder 3"/>
          <p:cNvSpPr>
            <a:spLocks noGrp="1"/>
          </p:cNvSpPr>
          <p:nvPr>
            <p:ph type="sldNum" sz="quarter" idx="11"/>
          </p:nvPr>
        </p:nvSpPr>
        <p:spPr/>
        <p:txBody>
          <a:bodyPr/>
          <a:lstStyle/>
          <a:p>
            <a:fld id="{74A398B2-5A34-1A4A-811E-F4027282568C}" type="slidenum">
              <a:rPr lang="en-US" smtClean="0"/>
              <a:pPr/>
              <a:t>71</a:t>
            </a:fld>
            <a:endParaRPr lang="en-US"/>
          </a:p>
        </p:txBody>
      </p:sp>
    </p:spTree>
    <p:extLst>
      <p:ext uri="{BB962C8B-B14F-4D97-AF65-F5344CB8AC3E}">
        <p14:creationId xmlns:p14="http://schemas.microsoft.com/office/powerpoint/2010/main" val="25475313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Customizing Security - Overview</a:t>
            </a:r>
            <a:endParaRPr lang="en-US" dirty="0"/>
          </a:p>
        </p:txBody>
      </p:sp>
      <p:sp>
        <p:nvSpPr>
          <p:cNvPr id="2" name="Content Placeholder 1"/>
          <p:cNvSpPr>
            <a:spLocks noGrp="1"/>
          </p:cNvSpPr>
          <p:nvPr>
            <p:ph sz="quarter" idx="13"/>
          </p:nvPr>
        </p:nvSpPr>
        <p:spPr/>
        <p:txBody>
          <a:bodyPr/>
          <a:lstStyle/>
          <a:p>
            <a:r>
              <a:rPr lang="en-US" dirty="0" smtClean="0"/>
              <a:t>Use out of the box roles.</a:t>
            </a:r>
          </a:p>
          <a:p>
            <a:pPr lvl="1"/>
            <a:r>
              <a:rPr lang="en-US" dirty="0" smtClean="0"/>
              <a:t>These are the basis but customizations will require modifications and additions to these predefined </a:t>
            </a:r>
            <a:r>
              <a:rPr lang="es-ES" dirty="0" smtClean="0"/>
              <a:t>roles.</a:t>
            </a:r>
          </a:p>
          <a:p>
            <a:r>
              <a:rPr lang="en-US" dirty="0" smtClean="0"/>
              <a:t>Create a custom role that is based on an existing role.</a:t>
            </a:r>
          </a:p>
          <a:p>
            <a:r>
              <a:rPr lang="en-US" dirty="0" smtClean="0"/>
              <a:t>Build a completely new role. </a:t>
            </a:r>
          </a:p>
          <a:p>
            <a:r>
              <a:rPr lang="en-US" dirty="0" smtClean="0"/>
              <a:t>Only Administrators can create or modify a role.</a:t>
            </a:r>
          </a:p>
          <a:p>
            <a:r>
              <a:rPr lang="en-US" b="1" dirty="0" smtClean="0"/>
              <a:t>Roles </a:t>
            </a:r>
            <a:r>
              <a:rPr lang="en-US" dirty="0" smtClean="0"/>
              <a:t>form to interact with the roles set up in the (</a:t>
            </a:r>
            <a:r>
              <a:rPr lang="en-US" b="1" dirty="0" smtClean="0"/>
              <a:t>AOT</a:t>
            </a:r>
            <a:r>
              <a:rPr lang="en-US" dirty="0" smtClean="0"/>
              <a:t>)</a:t>
            </a:r>
          </a:p>
          <a:p>
            <a:r>
              <a:rPr lang="en-US" dirty="0" smtClean="0"/>
              <a:t>Changes made to the roles form affect the roles and duties in the security node of the </a:t>
            </a:r>
            <a:r>
              <a:rPr lang="en-US" b="1" dirty="0" smtClean="0"/>
              <a:t>AOT</a:t>
            </a:r>
            <a:r>
              <a:rPr lang="en-US" dirty="0" smtClean="0"/>
              <a:t> in the user's current layer.</a:t>
            </a:r>
          </a:p>
          <a:p>
            <a:endParaRPr lang="en-US" dirty="0" smtClean="0"/>
          </a:p>
          <a:p>
            <a:endParaRPr lang="en-US" dirty="0" smtClean="0"/>
          </a:p>
        </p:txBody>
      </p:sp>
      <p:sp>
        <p:nvSpPr>
          <p:cNvPr id="4" name="Slide Number Placeholder 3"/>
          <p:cNvSpPr>
            <a:spLocks noGrp="1"/>
          </p:cNvSpPr>
          <p:nvPr>
            <p:ph type="sldNum" sz="quarter" idx="11"/>
          </p:nvPr>
        </p:nvSpPr>
        <p:spPr/>
        <p:txBody>
          <a:bodyPr/>
          <a:lstStyle/>
          <a:p>
            <a:fld id="{74A398B2-5A34-1A4A-811E-F4027282568C}" type="slidenum">
              <a:rPr lang="en-US" smtClean="0"/>
              <a:pPr/>
              <a:t>72</a:t>
            </a:fld>
            <a:endParaRPr lang="en-US"/>
          </a:p>
        </p:txBody>
      </p:sp>
    </p:spTree>
    <p:extLst>
      <p:ext uri="{BB962C8B-B14F-4D97-AF65-F5344CB8AC3E}">
        <p14:creationId xmlns:p14="http://schemas.microsoft.com/office/powerpoint/2010/main" val="3836192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Scenario: Add a Role</a:t>
            </a:r>
            <a:endParaRPr lang="en-US" dirty="0"/>
          </a:p>
        </p:txBody>
      </p:sp>
      <p:sp>
        <p:nvSpPr>
          <p:cNvPr id="4" name="Slide Number Placeholder 3"/>
          <p:cNvSpPr>
            <a:spLocks noGrp="1"/>
          </p:cNvSpPr>
          <p:nvPr>
            <p:ph type="sldNum" sz="quarter" idx="11"/>
          </p:nvPr>
        </p:nvSpPr>
        <p:spPr/>
        <p:txBody>
          <a:bodyPr/>
          <a:lstStyle/>
          <a:p>
            <a:fld id="{026CCAEB-CB17-44EB-A892-4553F1D666B6}" type="slidenum">
              <a:rPr lang="en-US" smtClean="0"/>
              <a:pPr/>
              <a:t>73</a:t>
            </a:fld>
            <a:endParaRPr lang="en-US" dirty="0"/>
          </a:p>
        </p:txBody>
      </p:sp>
      <p:sp>
        <p:nvSpPr>
          <p:cNvPr id="11" name="Content Placeholder 10"/>
          <p:cNvSpPr>
            <a:spLocks noGrp="1"/>
          </p:cNvSpPr>
          <p:nvPr>
            <p:ph type="body" sz="quarter" idx="12"/>
          </p:nvPr>
        </p:nvSpPr>
        <p:spPr/>
        <p:txBody>
          <a:bodyPr>
            <a:normAutofit fontScale="85000" lnSpcReduction="10000"/>
          </a:bodyPr>
          <a:lstStyle/>
          <a:p>
            <a:r>
              <a:rPr lang="en-US" dirty="0" smtClean="0"/>
              <a:t>You would </a:t>
            </a:r>
            <a:r>
              <a:rPr lang="en-US" dirty="0" smtClean="0"/>
              <a:t>like to create a new role for viewing customers. </a:t>
            </a:r>
          </a:p>
          <a:p>
            <a:r>
              <a:rPr lang="en-US" dirty="0" smtClean="0"/>
              <a:t>This role should include: </a:t>
            </a:r>
          </a:p>
          <a:p>
            <a:pPr lvl="1"/>
            <a:r>
              <a:rPr lang="en-US" dirty="0" smtClean="0"/>
              <a:t>The “Inquire into customer master” Duty </a:t>
            </a:r>
          </a:p>
          <a:p>
            <a:pPr lvl="1"/>
            <a:r>
              <a:rPr lang="en-US" dirty="0" smtClean="0"/>
              <a:t>and the “View customer forecasts” Privilege. </a:t>
            </a:r>
          </a:p>
          <a:p>
            <a:r>
              <a:rPr lang="en-US" b="1" dirty="0" smtClean="0"/>
              <a:t>Procedure: Add a Role</a:t>
            </a:r>
            <a:endParaRPr lang="en-US" dirty="0" smtClean="0"/>
          </a:p>
          <a:p>
            <a:r>
              <a:rPr lang="en-US" b="1" dirty="0" smtClean="0"/>
              <a:t>TIP:</a:t>
            </a:r>
            <a:r>
              <a:rPr lang="en-US" dirty="0" smtClean="0"/>
              <a:t> To include all of the permissions from another role, open the Security roles form, and drag the role that has the permissions that you want to the role that you are modifying. By dragging one role to another, you create a hierarchical relationship, where the main role contains all of the permissions of the sub-role. If you change the permissions of a sub-role, the changes also apply to the main </a:t>
            </a:r>
            <a:r>
              <a:rPr lang="es-ES" dirty="0" smtClean="0"/>
              <a:t>role.</a:t>
            </a:r>
            <a:endParaRPr lang="en-US" dirty="0" smtClean="0"/>
          </a:p>
          <a:p>
            <a:endParaRPr lang="en-US" dirty="0"/>
          </a:p>
        </p:txBody>
      </p:sp>
      <p:pic>
        <p:nvPicPr>
          <p:cNvPr id="8" name="Picture 7"/>
          <p:cNvPicPr>
            <a:picLocks noChangeAspect="1"/>
          </p:cNvPicPr>
          <p:nvPr/>
        </p:nvPicPr>
        <p:blipFill>
          <a:blip r:embed="rId3"/>
          <a:stretch>
            <a:fillRect/>
          </a:stretch>
        </p:blipFill>
        <p:spPr>
          <a:xfrm>
            <a:off x="5580496" y="1203641"/>
            <a:ext cx="3456000" cy="2724774"/>
          </a:xfrm>
          <a:prstGeom prst="rect">
            <a:avLst/>
          </a:prstGeom>
          <a:noFill/>
          <a:ln>
            <a:noFill/>
          </a:ln>
        </p:spPr>
      </p:pic>
    </p:spTree>
    <p:extLst>
      <p:ext uri="{BB962C8B-B14F-4D97-AF65-F5344CB8AC3E}">
        <p14:creationId xmlns:p14="http://schemas.microsoft.com/office/powerpoint/2010/main" val="2128217902"/>
      </p:ext>
    </p:extLst>
  </p:cSld>
  <p:clrMapOvr>
    <a:masterClrMapping/>
  </p:clrMapOvr>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Notes Continued</a:t>
            </a:r>
            <a:endParaRPr lang="en-US" dirty="0"/>
          </a:p>
        </p:txBody>
      </p:sp>
      <p:sp>
        <p:nvSpPr>
          <p:cNvPr id="3" name="Slide Number Placeholder 2"/>
          <p:cNvSpPr>
            <a:spLocks noGrp="1"/>
          </p:cNvSpPr>
          <p:nvPr>
            <p:ph type="sldNum" sz="quarter" idx="11"/>
          </p:nvPr>
        </p:nvSpPr>
        <p:spPr/>
        <p:txBody>
          <a:bodyPr/>
          <a:lstStyle/>
          <a:p>
            <a:fld id="{74A398B2-5A34-1A4A-811E-F4027282568C}" type="slidenum">
              <a:rPr lang="en-US" smtClean="0"/>
              <a:pPr/>
              <a:t>74</a:t>
            </a:fld>
            <a:endParaRPr lang="en-US"/>
          </a:p>
        </p:txBody>
      </p:sp>
      <p:sp>
        <p:nvSpPr>
          <p:cNvPr id="6" name="Content Placeholder 5"/>
          <p:cNvSpPr>
            <a:spLocks noGrp="1"/>
          </p:cNvSpPr>
          <p:nvPr>
            <p:ph sz="quarter" idx="13"/>
          </p:nvPr>
        </p:nvSpPr>
        <p:spPr/>
        <p:txBody>
          <a:bodyPr/>
          <a:lstStyle/>
          <a:p>
            <a:endParaRPr lang="en-US"/>
          </a:p>
        </p:txBody>
      </p:sp>
    </p:spTree>
    <p:extLst>
      <p:ext uri="{BB962C8B-B14F-4D97-AF65-F5344CB8AC3E}">
        <p14:creationId xmlns:p14="http://schemas.microsoft.com/office/powerpoint/2010/main" val="37142747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Scenario: Override Permissions</a:t>
            </a:r>
            <a:endParaRPr lang="en-US" dirty="0"/>
          </a:p>
        </p:txBody>
      </p:sp>
      <p:sp>
        <p:nvSpPr>
          <p:cNvPr id="4" name="Slide Number Placeholder 3"/>
          <p:cNvSpPr>
            <a:spLocks noGrp="1"/>
          </p:cNvSpPr>
          <p:nvPr>
            <p:ph type="sldNum" sz="quarter" idx="11"/>
          </p:nvPr>
        </p:nvSpPr>
        <p:spPr/>
        <p:txBody>
          <a:bodyPr/>
          <a:lstStyle/>
          <a:p>
            <a:fld id="{026CCAEB-CB17-44EB-A892-4553F1D666B6}" type="slidenum">
              <a:rPr lang="en-US" smtClean="0"/>
              <a:pPr/>
              <a:t>75</a:t>
            </a:fld>
            <a:endParaRPr lang="en-US" dirty="0"/>
          </a:p>
        </p:txBody>
      </p:sp>
      <p:sp>
        <p:nvSpPr>
          <p:cNvPr id="9" name="Content Placeholder 8"/>
          <p:cNvSpPr>
            <a:spLocks noGrp="1"/>
          </p:cNvSpPr>
          <p:nvPr>
            <p:ph sz="quarter" idx="13"/>
          </p:nvPr>
        </p:nvSpPr>
        <p:spPr/>
        <p:txBody>
          <a:bodyPr/>
          <a:lstStyle/>
          <a:p>
            <a:r>
              <a:rPr lang="en-US" dirty="0" smtClean="0"/>
              <a:t>You are asked to add the “Maintain applicant master” duty to the Human Resources Assistant role but only allow them to View applicants and not change them. </a:t>
            </a:r>
          </a:p>
          <a:p>
            <a:r>
              <a:rPr lang="en-US" dirty="0" smtClean="0"/>
              <a:t>April is one of the users that should be assigned to the Human Resources Assistant role.</a:t>
            </a:r>
            <a:endParaRPr lang="en-US" dirty="0"/>
          </a:p>
        </p:txBody>
      </p:sp>
    </p:spTree>
    <p:extLst>
      <p:ext uri="{BB962C8B-B14F-4D97-AF65-F5344CB8AC3E}">
        <p14:creationId xmlns:p14="http://schemas.microsoft.com/office/powerpoint/2010/main" val="1731176750"/>
      </p:ext>
    </p:extLst>
  </p:cSld>
  <p:clrMapOvr>
    <a:masterClrMapping/>
  </p:clrMapOvr>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Scenario: Override Permissions</a:t>
            </a:r>
            <a:endParaRPr lang="en-US" dirty="0"/>
          </a:p>
        </p:txBody>
      </p:sp>
      <p:sp>
        <p:nvSpPr>
          <p:cNvPr id="4" name="Slide Number Placeholder 3"/>
          <p:cNvSpPr>
            <a:spLocks noGrp="1"/>
          </p:cNvSpPr>
          <p:nvPr>
            <p:ph type="sldNum" sz="quarter" idx="11"/>
          </p:nvPr>
        </p:nvSpPr>
        <p:spPr/>
        <p:txBody>
          <a:bodyPr/>
          <a:lstStyle/>
          <a:p>
            <a:fld id="{026CCAEB-CB17-44EB-A892-4553F1D666B6}" type="slidenum">
              <a:rPr lang="en-US" smtClean="0"/>
              <a:pPr/>
              <a:t>76</a:t>
            </a:fld>
            <a:endParaRPr lang="en-US" dirty="0"/>
          </a:p>
        </p:txBody>
      </p:sp>
      <p:sp>
        <p:nvSpPr>
          <p:cNvPr id="7" name="Content Placeholder 6"/>
          <p:cNvSpPr>
            <a:spLocks noGrp="1"/>
          </p:cNvSpPr>
          <p:nvPr>
            <p:ph type="body" sz="quarter" idx="12"/>
          </p:nvPr>
        </p:nvSpPr>
        <p:spPr/>
        <p:txBody>
          <a:bodyPr/>
          <a:lstStyle/>
          <a:p>
            <a:r>
              <a:rPr lang="en-US" sz="1100" b="1" dirty="0" smtClean="0"/>
              <a:t>Procedure: Override Permissions</a:t>
            </a:r>
          </a:p>
          <a:p>
            <a:pPr lvl="1"/>
            <a:r>
              <a:rPr lang="en-US" sz="1100" dirty="0" smtClean="0"/>
              <a:t>To add the “Maintain applicant master” duty to the HHRR Assistant role.</a:t>
            </a:r>
          </a:p>
          <a:p>
            <a:pPr lvl="1"/>
            <a:r>
              <a:rPr lang="en-US" sz="1100" dirty="0" smtClean="0"/>
              <a:t>To add April to the Human Resources Assistant role.</a:t>
            </a:r>
          </a:p>
          <a:p>
            <a:pPr lvl="1"/>
            <a:r>
              <a:rPr lang="en-US" sz="1100" dirty="0" smtClean="0"/>
              <a:t>Verify that April can see and create new Applicants.</a:t>
            </a:r>
          </a:p>
          <a:p>
            <a:pPr lvl="1"/>
            <a:r>
              <a:rPr lang="en-US" sz="1100" dirty="0" smtClean="0"/>
              <a:t>To override permissions on the Human Resources role to allow only View rights.</a:t>
            </a:r>
          </a:p>
          <a:p>
            <a:pPr lvl="1"/>
            <a:r>
              <a:rPr lang="en-US" sz="1100" dirty="0" smtClean="0"/>
              <a:t>Verify that April can no longer create new Applicants.</a:t>
            </a:r>
          </a:p>
          <a:p>
            <a:r>
              <a:rPr lang="en-US" sz="1100" b="1" i="1" dirty="0" smtClean="0"/>
              <a:t>NOTE: </a:t>
            </a:r>
            <a:r>
              <a:rPr lang="en-US" sz="1100" i="1" dirty="0" smtClean="0"/>
              <a:t>Overrides for securable objects are not associated with specific duties or privileges. If you apply an override, the access level for the object is set for the role, regardless of the access levels specified by the duties and privileges 	to that </a:t>
            </a:r>
            <a:r>
              <a:rPr lang="es-ES" sz="1100" i="1" dirty="0" smtClean="0"/>
              <a:t>role.</a:t>
            </a:r>
            <a:endParaRPr lang="en-US" sz="1100" i="1" dirty="0" smtClean="0"/>
          </a:p>
          <a:p>
            <a:endParaRPr lang="en-US" dirty="0"/>
          </a:p>
        </p:txBody>
      </p:sp>
      <p:pic>
        <p:nvPicPr>
          <p:cNvPr id="6" name="Picture 5"/>
          <p:cNvPicPr>
            <a:picLocks noChangeAspect="1"/>
          </p:cNvPicPr>
          <p:nvPr/>
        </p:nvPicPr>
        <p:blipFill>
          <a:blip r:embed="rId3"/>
          <a:stretch>
            <a:fillRect/>
          </a:stretch>
        </p:blipFill>
        <p:spPr>
          <a:xfrm>
            <a:off x="5702412" y="987574"/>
            <a:ext cx="3240000" cy="3446472"/>
          </a:xfrm>
          <a:prstGeom prst="rect">
            <a:avLst/>
          </a:prstGeom>
          <a:noFill/>
          <a:ln>
            <a:noFill/>
          </a:ln>
        </p:spPr>
      </p:pic>
    </p:spTree>
    <p:extLst>
      <p:ext uri="{BB962C8B-B14F-4D97-AF65-F5344CB8AC3E}">
        <p14:creationId xmlns:p14="http://schemas.microsoft.com/office/powerpoint/2010/main" val="3482800702"/>
      </p:ext>
    </p:extLst>
  </p:cSld>
  <p:clrMapOvr>
    <a:masterClrMapping/>
  </p:clrMapOvr>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Notes Continued</a:t>
            </a:r>
            <a:endParaRPr lang="en-US" dirty="0"/>
          </a:p>
        </p:txBody>
      </p:sp>
      <p:sp>
        <p:nvSpPr>
          <p:cNvPr id="3" name="Slide Number Placeholder 2"/>
          <p:cNvSpPr>
            <a:spLocks noGrp="1"/>
          </p:cNvSpPr>
          <p:nvPr>
            <p:ph type="sldNum" sz="quarter" idx="11"/>
          </p:nvPr>
        </p:nvSpPr>
        <p:spPr/>
        <p:txBody>
          <a:bodyPr/>
          <a:lstStyle/>
          <a:p>
            <a:fld id="{74A398B2-5A34-1A4A-811E-F4027282568C}" type="slidenum">
              <a:rPr lang="en-US" smtClean="0"/>
              <a:pPr/>
              <a:t>77</a:t>
            </a:fld>
            <a:endParaRPr lang="en-US"/>
          </a:p>
        </p:txBody>
      </p:sp>
      <p:sp>
        <p:nvSpPr>
          <p:cNvPr id="6" name="Content Placeholder 5"/>
          <p:cNvSpPr>
            <a:spLocks noGrp="1"/>
          </p:cNvSpPr>
          <p:nvPr>
            <p:ph sz="quarter" idx="13"/>
          </p:nvPr>
        </p:nvSpPr>
        <p:spPr/>
        <p:txBody>
          <a:bodyPr/>
          <a:lstStyle/>
          <a:p>
            <a:endParaRPr lang="en-US"/>
          </a:p>
        </p:txBody>
      </p:sp>
    </p:spTree>
    <p:extLst>
      <p:ext uri="{BB962C8B-B14F-4D97-AF65-F5344CB8AC3E}">
        <p14:creationId xmlns:p14="http://schemas.microsoft.com/office/powerpoint/2010/main" val="29747514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Scenario: Create Duties and Privileges</a:t>
            </a:r>
            <a:endParaRPr lang="en-US" dirty="0"/>
          </a:p>
        </p:txBody>
      </p:sp>
      <p:sp>
        <p:nvSpPr>
          <p:cNvPr id="4" name="Slide Number Placeholder 3"/>
          <p:cNvSpPr>
            <a:spLocks noGrp="1"/>
          </p:cNvSpPr>
          <p:nvPr>
            <p:ph type="sldNum" sz="quarter" idx="11"/>
          </p:nvPr>
        </p:nvSpPr>
        <p:spPr/>
        <p:txBody>
          <a:bodyPr/>
          <a:lstStyle/>
          <a:p>
            <a:fld id="{026CCAEB-CB17-44EB-A892-4553F1D666B6}" type="slidenum">
              <a:rPr lang="en-US" smtClean="0"/>
              <a:pPr/>
              <a:t>78</a:t>
            </a:fld>
            <a:endParaRPr lang="en-US" dirty="0"/>
          </a:p>
        </p:txBody>
      </p:sp>
      <p:sp>
        <p:nvSpPr>
          <p:cNvPr id="9" name="Content Placeholder 8"/>
          <p:cNvSpPr>
            <a:spLocks noGrp="1"/>
          </p:cNvSpPr>
          <p:nvPr>
            <p:ph sz="quarter" idx="13"/>
          </p:nvPr>
        </p:nvSpPr>
        <p:spPr/>
        <p:txBody>
          <a:bodyPr>
            <a:normAutofit fontScale="92500" lnSpcReduction="10000"/>
          </a:bodyPr>
          <a:lstStyle/>
          <a:p>
            <a:r>
              <a:rPr lang="en-US" dirty="0" smtClean="0"/>
              <a:t>April has changed jobs within the organization and will be responsible for maintaining customer collections. She will need to be removed from her current roles and assigned to a role with access to maintain and view customer collections.</a:t>
            </a:r>
          </a:p>
          <a:p>
            <a:r>
              <a:rPr lang="en-US" dirty="0" smtClean="0"/>
              <a:t>You notice that there are no roles, duties, or privileges available for this task so you need to create a new role, duties, and privileges.</a:t>
            </a:r>
          </a:p>
          <a:p>
            <a:r>
              <a:rPr lang="en-US" b="1" dirty="0" smtClean="0"/>
              <a:t>Procedure: Create Duties and Privileges</a:t>
            </a:r>
          </a:p>
          <a:p>
            <a:pPr lvl="1"/>
            <a:r>
              <a:rPr lang="en-US" dirty="0" smtClean="0"/>
              <a:t>Remove current roles for April</a:t>
            </a:r>
          </a:p>
          <a:p>
            <a:pPr lvl="1"/>
            <a:r>
              <a:rPr lang="en-US" dirty="0" smtClean="0"/>
              <a:t>Create a new duty</a:t>
            </a:r>
          </a:p>
          <a:p>
            <a:pPr lvl="1"/>
            <a:r>
              <a:rPr lang="en-US" dirty="0" smtClean="0"/>
              <a:t>Create a new privilege for the new duty</a:t>
            </a:r>
          </a:p>
          <a:p>
            <a:pPr lvl="1"/>
            <a:r>
              <a:rPr lang="en-US" dirty="0" smtClean="0"/>
              <a:t>Add permissions to the new privilege</a:t>
            </a:r>
          </a:p>
          <a:p>
            <a:pPr lvl="1"/>
            <a:r>
              <a:rPr lang="en-US" dirty="0" smtClean="0"/>
              <a:t>Create a second privilege for the new duty</a:t>
            </a:r>
          </a:p>
          <a:p>
            <a:pPr lvl="1"/>
            <a:r>
              <a:rPr lang="en-US" dirty="0" smtClean="0"/>
              <a:t>Add permissions to the new privilege</a:t>
            </a:r>
          </a:p>
          <a:p>
            <a:pPr lvl="1"/>
            <a:r>
              <a:rPr lang="en-US" dirty="0" smtClean="0"/>
              <a:t>Create a new role and assign new duty</a:t>
            </a:r>
          </a:p>
          <a:p>
            <a:pPr lvl="1"/>
            <a:r>
              <a:rPr lang="en-US" dirty="0" smtClean="0"/>
              <a:t>Assign new role to April and Verify.</a:t>
            </a:r>
          </a:p>
          <a:p>
            <a:endParaRPr lang="en-US" dirty="0" smtClean="0"/>
          </a:p>
          <a:p>
            <a:endParaRPr lang="en-US" dirty="0" smtClean="0"/>
          </a:p>
          <a:p>
            <a:endParaRPr lang="es-ES" dirty="0" smtClean="0"/>
          </a:p>
          <a:p>
            <a:endParaRPr lang="en-US" dirty="0"/>
          </a:p>
        </p:txBody>
      </p:sp>
    </p:spTree>
    <p:extLst>
      <p:ext uri="{BB962C8B-B14F-4D97-AF65-F5344CB8AC3E}">
        <p14:creationId xmlns:p14="http://schemas.microsoft.com/office/powerpoint/2010/main" val="2280632805"/>
      </p:ext>
    </p:extLst>
  </p:cSld>
  <p:clrMapOvr>
    <a:masterClrMapping/>
  </p:clrMapOvr>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Notes Continued</a:t>
            </a:r>
            <a:endParaRPr lang="en-US" dirty="0"/>
          </a:p>
        </p:txBody>
      </p:sp>
      <p:sp>
        <p:nvSpPr>
          <p:cNvPr id="3" name="Slide Number Placeholder 2"/>
          <p:cNvSpPr>
            <a:spLocks noGrp="1"/>
          </p:cNvSpPr>
          <p:nvPr>
            <p:ph type="sldNum" sz="quarter" idx="11"/>
          </p:nvPr>
        </p:nvSpPr>
        <p:spPr/>
        <p:txBody>
          <a:bodyPr/>
          <a:lstStyle/>
          <a:p>
            <a:fld id="{74A398B2-5A34-1A4A-811E-F4027282568C}" type="slidenum">
              <a:rPr lang="en-US" smtClean="0"/>
              <a:pPr/>
              <a:t>79</a:t>
            </a:fld>
            <a:endParaRPr lang="en-US"/>
          </a:p>
        </p:txBody>
      </p:sp>
      <p:sp>
        <p:nvSpPr>
          <p:cNvPr id="6" name="Content Placeholder 5"/>
          <p:cNvSpPr>
            <a:spLocks noGrp="1"/>
          </p:cNvSpPr>
          <p:nvPr>
            <p:ph sz="quarter" idx="13"/>
          </p:nvPr>
        </p:nvSpPr>
        <p:spPr/>
        <p:txBody>
          <a:bodyPr/>
          <a:lstStyle/>
          <a:p>
            <a:endParaRPr lang="en-US"/>
          </a:p>
        </p:txBody>
      </p:sp>
    </p:spTree>
    <p:extLst>
      <p:ext uri="{BB962C8B-B14F-4D97-AF65-F5344CB8AC3E}">
        <p14:creationId xmlns:p14="http://schemas.microsoft.com/office/powerpoint/2010/main" val="30215101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Security Overview (continued)</a:t>
            </a:r>
            <a:endParaRPr lang="en-US" dirty="0"/>
          </a:p>
        </p:txBody>
      </p:sp>
      <p:sp>
        <p:nvSpPr>
          <p:cNvPr id="2" name="Content Placeholder 1"/>
          <p:cNvSpPr>
            <a:spLocks noGrp="1"/>
          </p:cNvSpPr>
          <p:nvPr>
            <p:ph type="body" sz="quarter" idx="12"/>
          </p:nvPr>
        </p:nvSpPr>
        <p:spPr/>
        <p:txBody>
          <a:bodyPr/>
          <a:lstStyle/>
          <a:p>
            <a:r>
              <a:rPr lang="en-US" dirty="0" smtClean="0"/>
              <a:t>Authentication</a:t>
            </a:r>
          </a:p>
          <a:p>
            <a:pPr lvl="1"/>
            <a:r>
              <a:rPr lang="en-US" dirty="0" smtClean="0"/>
              <a:t>To Identify user.</a:t>
            </a:r>
          </a:p>
          <a:p>
            <a:r>
              <a:rPr lang="en-US" dirty="0" smtClean="0"/>
              <a:t>Authorization</a:t>
            </a:r>
          </a:p>
          <a:p>
            <a:pPr lvl="1"/>
            <a:r>
              <a:rPr lang="en-US" dirty="0" smtClean="0"/>
              <a:t>To Grant Access to application elements</a:t>
            </a:r>
          </a:p>
          <a:p>
            <a:r>
              <a:rPr lang="en-US" dirty="0" smtClean="0"/>
              <a:t>Data security</a:t>
            </a:r>
          </a:p>
          <a:p>
            <a:pPr lvl="1"/>
            <a:r>
              <a:rPr lang="en-US" dirty="0" smtClean="0"/>
              <a:t>To Deny Access to:</a:t>
            </a:r>
          </a:p>
          <a:p>
            <a:pPr lvl="2"/>
            <a:r>
              <a:rPr lang="en-US" dirty="0" smtClean="0"/>
              <a:t>Tables</a:t>
            </a:r>
          </a:p>
          <a:p>
            <a:pPr lvl="2"/>
            <a:r>
              <a:rPr lang="en-US" dirty="0" smtClean="0"/>
              <a:t>Fields</a:t>
            </a:r>
          </a:p>
          <a:p>
            <a:pPr lvl="2"/>
            <a:r>
              <a:rPr lang="en-US" dirty="0" smtClean="0"/>
              <a:t>Rows</a:t>
            </a:r>
            <a:endParaRPr lang="en-US" dirty="0"/>
          </a:p>
        </p:txBody>
      </p:sp>
      <p:pic>
        <p:nvPicPr>
          <p:cNvPr id="5" name="Picture 4" descr="window"/>
          <p:cNvPicPr>
            <a:picLocks noChangeAspect="1"/>
          </p:cNvPicPr>
          <p:nvPr/>
        </p:nvPicPr>
        <p:blipFill>
          <a:blip r:embed="rId3" cstate="print"/>
          <a:stretch>
            <a:fillRect/>
          </a:stretch>
        </p:blipFill>
        <p:spPr bwMode="auto">
          <a:xfrm>
            <a:off x="5580112" y="955958"/>
            <a:ext cx="3456000" cy="3632016"/>
          </a:xfrm>
          <a:prstGeom prst="rect">
            <a:avLst/>
          </a:prstGeom>
          <a:noFill/>
          <a:ln>
            <a:noFill/>
          </a:ln>
        </p:spPr>
      </p:pic>
      <p:sp>
        <p:nvSpPr>
          <p:cNvPr id="4" name="Rounded Rectangle 3"/>
          <p:cNvSpPr/>
          <p:nvPr/>
        </p:nvSpPr>
        <p:spPr>
          <a:xfrm>
            <a:off x="6300192" y="1065860"/>
            <a:ext cx="1932195" cy="425770"/>
          </a:xfrm>
          <a:prstGeom prst="roundRect">
            <a:avLst/>
          </a:prstGeom>
          <a:noFill/>
          <a:ln w="41275">
            <a:solidFill>
              <a:srgbClr val="FF000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228600" indent="-228600" algn="ctr">
              <a:buBlip>
                <a:blip r:embed="rId4"/>
              </a:buBlip>
            </a:pPr>
            <a:endParaRPr lang="es-ES" dirty="0" err="1" smtClean="0">
              <a:solidFill>
                <a:sysClr val="windowText" lastClr="000000"/>
              </a:solidFill>
            </a:endParaRPr>
          </a:p>
        </p:txBody>
      </p:sp>
      <p:sp>
        <p:nvSpPr>
          <p:cNvPr id="6" name="Rounded Rectangle 5"/>
          <p:cNvSpPr/>
          <p:nvPr/>
        </p:nvSpPr>
        <p:spPr>
          <a:xfrm>
            <a:off x="5818535" y="1563638"/>
            <a:ext cx="2927566" cy="1446460"/>
          </a:xfrm>
          <a:prstGeom prst="roundRect">
            <a:avLst/>
          </a:prstGeom>
          <a:noFill/>
          <a:ln w="41275">
            <a:solidFill>
              <a:srgbClr val="FF000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228600" indent="-228600" algn="ctr">
              <a:buBlip>
                <a:blip r:embed="rId4"/>
              </a:buBlip>
            </a:pPr>
            <a:endParaRPr lang="es-ES" dirty="0" err="1" smtClean="0">
              <a:solidFill>
                <a:sysClr val="windowText" lastClr="000000"/>
              </a:solidFill>
            </a:endParaRPr>
          </a:p>
        </p:txBody>
      </p:sp>
      <p:sp>
        <p:nvSpPr>
          <p:cNvPr id="7" name="Rounded Rectangle 6"/>
          <p:cNvSpPr/>
          <p:nvPr/>
        </p:nvSpPr>
        <p:spPr>
          <a:xfrm>
            <a:off x="6084168" y="3206263"/>
            <a:ext cx="2476070" cy="1168979"/>
          </a:xfrm>
          <a:prstGeom prst="roundRect">
            <a:avLst/>
          </a:prstGeom>
          <a:noFill/>
          <a:ln w="41275">
            <a:solidFill>
              <a:srgbClr val="FF000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228600" indent="-228600" algn="ctr">
              <a:buBlip>
                <a:blip r:embed="rId4"/>
              </a:buBlip>
            </a:pPr>
            <a:endParaRPr lang="es-ES" dirty="0" err="1" smtClean="0">
              <a:solidFill>
                <a:sysClr val="windowText" lastClr="000000"/>
              </a:solidFill>
            </a:endParaRPr>
          </a:p>
        </p:txBody>
      </p:sp>
      <p:sp>
        <p:nvSpPr>
          <p:cNvPr id="8" name="Slide Number Placeholder 7"/>
          <p:cNvSpPr>
            <a:spLocks noGrp="1"/>
          </p:cNvSpPr>
          <p:nvPr>
            <p:ph type="sldNum" sz="quarter" idx="11"/>
          </p:nvPr>
        </p:nvSpPr>
        <p:spPr/>
        <p:txBody>
          <a:bodyPr/>
          <a:lstStyle/>
          <a:p>
            <a:fld id="{74A398B2-5A34-1A4A-811E-F4027282568C}" type="slidenum">
              <a:rPr lang="en-US" smtClean="0"/>
              <a:pPr/>
              <a:t>8</a:t>
            </a:fld>
            <a:endParaRPr lang="en-US"/>
          </a:p>
        </p:txBody>
      </p:sp>
    </p:spTree>
    <p:extLst>
      <p:ext uri="{BB962C8B-B14F-4D97-AF65-F5344CB8AC3E}">
        <p14:creationId xmlns:p14="http://schemas.microsoft.com/office/powerpoint/2010/main" val="22724328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Lst>
  </p:timing>
</p:sld>
</file>

<file path=ppt/slides/slide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Notes Continued</a:t>
            </a:r>
            <a:endParaRPr lang="en-US" dirty="0"/>
          </a:p>
        </p:txBody>
      </p:sp>
      <p:sp>
        <p:nvSpPr>
          <p:cNvPr id="3" name="Slide Number Placeholder 2"/>
          <p:cNvSpPr>
            <a:spLocks noGrp="1"/>
          </p:cNvSpPr>
          <p:nvPr>
            <p:ph type="sldNum" sz="quarter" idx="11"/>
          </p:nvPr>
        </p:nvSpPr>
        <p:spPr/>
        <p:txBody>
          <a:bodyPr/>
          <a:lstStyle/>
          <a:p>
            <a:fld id="{74A398B2-5A34-1A4A-811E-F4027282568C}" type="slidenum">
              <a:rPr lang="en-US" smtClean="0"/>
              <a:pPr/>
              <a:t>80</a:t>
            </a:fld>
            <a:endParaRPr lang="en-US"/>
          </a:p>
        </p:txBody>
      </p:sp>
      <p:sp>
        <p:nvSpPr>
          <p:cNvPr id="6" name="Content Placeholder 5"/>
          <p:cNvSpPr>
            <a:spLocks noGrp="1"/>
          </p:cNvSpPr>
          <p:nvPr>
            <p:ph sz="quarter" idx="13"/>
          </p:nvPr>
        </p:nvSpPr>
        <p:spPr/>
        <p:txBody>
          <a:bodyPr/>
          <a:lstStyle/>
          <a:p>
            <a:endParaRPr lang="en-US"/>
          </a:p>
        </p:txBody>
      </p:sp>
    </p:spTree>
    <p:extLst>
      <p:ext uri="{BB962C8B-B14F-4D97-AF65-F5344CB8AC3E}">
        <p14:creationId xmlns:p14="http://schemas.microsoft.com/office/powerpoint/2010/main" val="28578517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Segregation of Duties</a:t>
            </a:r>
            <a:endParaRPr lang="en-US" dirty="0"/>
          </a:p>
        </p:txBody>
      </p:sp>
      <p:sp>
        <p:nvSpPr>
          <p:cNvPr id="2" name="Content Placeholder 1"/>
          <p:cNvSpPr>
            <a:spLocks noGrp="1"/>
          </p:cNvSpPr>
          <p:nvPr>
            <p:ph sz="quarter" idx="13"/>
          </p:nvPr>
        </p:nvSpPr>
        <p:spPr/>
        <p:txBody>
          <a:bodyPr>
            <a:normAutofit fontScale="92500" lnSpcReduction="20000"/>
          </a:bodyPr>
          <a:lstStyle/>
          <a:p>
            <a:r>
              <a:rPr lang="en-US" dirty="0" smtClean="0"/>
              <a:t>Overview</a:t>
            </a:r>
          </a:p>
          <a:p>
            <a:pPr lvl="1"/>
            <a:r>
              <a:rPr lang="en-US" dirty="0" smtClean="0"/>
              <a:t>To prevent users having access to conflicting duties.</a:t>
            </a:r>
          </a:p>
          <a:p>
            <a:r>
              <a:rPr lang="en-US" dirty="0" smtClean="0"/>
              <a:t>Scenario: Create Segregation of Duties (</a:t>
            </a:r>
            <a:r>
              <a:rPr lang="en-US" dirty="0" err="1" smtClean="0"/>
              <a:t>SoD</a:t>
            </a:r>
            <a:r>
              <a:rPr lang="en-US" dirty="0" smtClean="0"/>
              <a:t>) Rule</a:t>
            </a:r>
          </a:p>
          <a:p>
            <a:r>
              <a:rPr lang="en-US" dirty="0" smtClean="0"/>
              <a:t>You are told that users may not have the rights to both maintain purchase orders and maintain vendor payments as this is a violation of company regulations. </a:t>
            </a:r>
          </a:p>
          <a:p>
            <a:r>
              <a:rPr lang="en-US" dirty="0" smtClean="0"/>
              <a:t>Procedure: Create Segregation of Duties Rule</a:t>
            </a:r>
          </a:p>
          <a:p>
            <a:pPr lvl="0"/>
            <a:r>
              <a:rPr lang="en-US" dirty="0" smtClean="0"/>
              <a:t>Create new rule</a:t>
            </a:r>
          </a:p>
          <a:p>
            <a:r>
              <a:rPr lang="en-US" dirty="0" smtClean="0"/>
              <a:t>Alicia currently belongs to the Purchasing agent role which has the “Maintain purchase orders” duty and you attempt to add her to the Accounts payable payments clerk role which has the “maintain vendor payments” duty.</a:t>
            </a:r>
          </a:p>
          <a:p>
            <a:pPr lvl="1"/>
            <a:r>
              <a:rPr lang="en-US" dirty="0" smtClean="0"/>
              <a:t>You should receive an error “The assignment of user ALICIA to role Accounts payable payments clerk resulted in a conflict with segregation of duties rules. Would you like to resolve the conflict now?”</a:t>
            </a:r>
          </a:p>
          <a:p>
            <a:pPr lvl="2"/>
            <a:r>
              <a:rPr lang="es-ES" dirty="0" err="1" smtClean="0"/>
              <a:t>Deny</a:t>
            </a:r>
            <a:r>
              <a:rPr lang="es-ES" dirty="0" smtClean="0"/>
              <a:t> </a:t>
            </a:r>
            <a:r>
              <a:rPr lang="es-ES" dirty="0" err="1" smtClean="0"/>
              <a:t>the</a:t>
            </a:r>
            <a:r>
              <a:rPr lang="es-ES" dirty="0" smtClean="0"/>
              <a:t> </a:t>
            </a:r>
            <a:r>
              <a:rPr lang="es-ES" dirty="0" err="1" smtClean="0"/>
              <a:t>assignment</a:t>
            </a:r>
            <a:endParaRPr lang="es-ES" dirty="0" smtClean="0"/>
          </a:p>
          <a:p>
            <a:r>
              <a:rPr lang="en-US" i="1" dirty="0" smtClean="0"/>
              <a:t>Periodically run the “Verify compliance of </a:t>
            </a:r>
            <a:r>
              <a:rPr lang="en-US" i="1" dirty="0" err="1" smtClean="0"/>
              <a:t>userrole</a:t>
            </a:r>
            <a:r>
              <a:rPr lang="en-US" i="1" dirty="0" smtClean="0"/>
              <a:t> assignments report” to ensure you are in compliance with company </a:t>
            </a:r>
            <a:r>
              <a:rPr lang="es-ES" i="1" dirty="0" err="1" smtClean="0"/>
              <a:t>regulations</a:t>
            </a:r>
            <a:r>
              <a:rPr lang="es-ES" i="1" dirty="0" smtClean="0"/>
              <a:t>.</a:t>
            </a:r>
            <a:endParaRPr lang="en-US" i="1" dirty="0" smtClean="0"/>
          </a:p>
        </p:txBody>
      </p:sp>
      <p:sp>
        <p:nvSpPr>
          <p:cNvPr id="4" name="Slide Number Placeholder 3"/>
          <p:cNvSpPr>
            <a:spLocks noGrp="1"/>
          </p:cNvSpPr>
          <p:nvPr>
            <p:ph type="sldNum" sz="quarter" idx="11"/>
          </p:nvPr>
        </p:nvSpPr>
        <p:spPr/>
        <p:txBody>
          <a:bodyPr/>
          <a:lstStyle/>
          <a:p>
            <a:fld id="{74A398B2-5A34-1A4A-811E-F4027282568C}" type="slidenum">
              <a:rPr lang="en-US" smtClean="0"/>
              <a:pPr/>
              <a:t>81</a:t>
            </a:fld>
            <a:endParaRPr lang="en-US"/>
          </a:p>
        </p:txBody>
      </p:sp>
    </p:spTree>
    <p:extLst>
      <p:ext uri="{BB962C8B-B14F-4D97-AF65-F5344CB8AC3E}">
        <p14:creationId xmlns:p14="http://schemas.microsoft.com/office/powerpoint/2010/main" val="38766288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Notes Continued</a:t>
            </a:r>
            <a:endParaRPr lang="en-US" dirty="0"/>
          </a:p>
        </p:txBody>
      </p:sp>
      <p:sp>
        <p:nvSpPr>
          <p:cNvPr id="3" name="Slide Number Placeholder 2"/>
          <p:cNvSpPr>
            <a:spLocks noGrp="1"/>
          </p:cNvSpPr>
          <p:nvPr>
            <p:ph type="sldNum" sz="quarter" idx="11"/>
          </p:nvPr>
        </p:nvSpPr>
        <p:spPr/>
        <p:txBody>
          <a:bodyPr/>
          <a:lstStyle/>
          <a:p>
            <a:fld id="{74A398B2-5A34-1A4A-811E-F4027282568C}" type="slidenum">
              <a:rPr lang="en-US" smtClean="0"/>
              <a:pPr/>
              <a:t>82</a:t>
            </a:fld>
            <a:endParaRPr lang="en-US"/>
          </a:p>
        </p:txBody>
      </p:sp>
      <p:sp>
        <p:nvSpPr>
          <p:cNvPr id="6" name="Content Placeholder 5"/>
          <p:cNvSpPr>
            <a:spLocks noGrp="1"/>
          </p:cNvSpPr>
          <p:nvPr>
            <p:ph sz="quarter" idx="13"/>
          </p:nvPr>
        </p:nvSpPr>
        <p:spPr/>
        <p:txBody>
          <a:bodyPr/>
          <a:lstStyle/>
          <a:p>
            <a:endParaRPr lang="en-US"/>
          </a:p>
        </p:txBody>
      </p:sp>
    </p:spTree>
    <p:extLst>
      <p:ext uri="{BB962C8B-B14F-4D97-AF65-F5344CB8AC3E}">
        <p14:creationId xmlns:p14="http://schemas.microsoft.com/office/powerpoint/2010/main" val="20483808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Test Your Knowledge</a:t>
            </a:r>
            <a:endParaRPr lang="en-US" dirty="0"/>
          </a:p>
        </p:txBody>
      </p:sp>
      <p:sp>
        <p:nvSpPr>
          <p:cNvPr id="2" name="Content Placeholder 1"/>
          <p:cNvSpPr>
            <a:spLocks noGrp="1"/>
          </p:cNvSpPr>
          <p:nvPr>
            <p:ph sz="quarter" idx="13"/>
          </p:nvPr>
        </p:nvSpPr>
        <p:spPr/>
        <p:txBody>
          <a:bodyPr/>
          <a:lstStyle/>
          <a:p>
            <a:r>
              <a:rPr lang="en-US" dirty="0" smtClean="0"/>
              <a:t>The class will complete this section.</a:t>
            </a:r>
            <a:endParaRPr lang="en-US" dirty="0"/>
          </a:p>
        </p:txBody>
      </p:sp>
      <p:sp>
        <p:nvSpPr>
          <p:cNvPr id="4" name="Slide Number Placeholder 3"/>
          <p:cNvSpPr>
            <a:spLocks noGrp="1"/>
          </p:cNvSpPr>
          <p:nvPr>
            <p:ph type="sldNum" sz="quarter" idx="11"/>
          </p:nvPr>
        </p:nvSpPr>
        <p:spPr/>
        <p:txBody>
          <a:bodyPr/>
          <a:lstStyle/>
          <a:p>
            <a:fld id="{74A398B2-5A34-1A4A-811E-F4027282568C}" type="slidenum">
              <a:rPr lang="en-US" smtClean="0"/>
              <a:pPr/>
              <a:t>83</a:t>
            </a:fld>
            <a:endParaRPr lang="en-US"/>
          </a:p>
        </p:txBody>
      </p:sp>
    </p:spTree>
    <p:extLst>
      <p:ext uri="{BB962C8B-B14F-4D97-AF65-F5344CB8AC3E}">
        <p14:creationId xmlns:p14="http://schemas.microsoft.com/office/powerpoint/2010/main" val="18561816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Chapter Review</a:t>
            </a:r>
            <a:endParaRPr lang="en-US" dirty="0"/>
          </a:p>
        </p:txBody>
      </p:sp>
      <p:sp>
        <p:nvSpPr>
          <p:cNvPr id="2" name="Content Placeholder 1"/>
          <p:cNvSpPr>
            <a:spLocks noGrp="1"/>
          </p:cNvSpPr>
          <p:nvPr>
            <p:ph sz="quarter" idx="13"/>
          </p:nvPr>
        </p:nvSpPr>
        <p:spPr/>
        <p:txBody>
          <a:bodyPr/>
          <a:lstStyle/>
          <a:p>
            <a:pPr marL="342900" indent="-342900">
              <a:buFont typeface="+mj-lt"/>
              <a:buAutoNum type="arabicPeriod"/>
            </a:pPr>
            <a:r>
              <a:rPr lang="en-US" dirty="0" smtClean="0">
                <a:latin typeface="Segoe UI" pitchFamily="34" charset="0"/>
              </a:rPr>
              <a:t>Match </a:t>
            </a:r>
            <a:r>
              <a:rPr lang="en-US" dirty="0">
                <a:latin typeface="Segoe UI" pitchFamily="34" charset="0"/>
              </a:rPr>
              <a:t>the following Microsoft Dynamics AX 2012 security concept names </a:t>
            </a:r>
            <a:r>
              <a:rPr lang="es-ES" dirty="0" err="1">
                <a:latin typeface="Segoe UI" pitchFamily="34" charset="0"/>
              </a:rPr>
              <a:t>with</a:t>
            </a:r>
            <a:r>
              <a:rPr lang="es-ES" dirty="0">
                <a:latin typeface="Segoe UI" pitchFamily="34" charset="0"/>
              </a:rPr>
              <a:t> </a:t>
            </a:r>
            <a:r>
              <a:rPr lang="es-ES" dirty="0" err="1">
                <a:latin typeface="Segoe UI" pitchFamily="34" charset="0"/>
              </a:rPr>
              <a:t>their</a:t>
            </a:r>
            <a:r>
              <a:rPr lang="es-ES" dirty="0">
                <a:latin typeface="Segoe UI" pitchFamily="34" charset="0"/>
              </a:rPr>
              <a:t> </a:t>
            </a:r>
            <a:r>
              <a:rPr lang="es-ES" dirty="0" err="1">
                <a:latin typeface="Segoe UI" pitchFamily="34" charset="0"/>
              </a:rPr>
              <a:t>descriptions</a:t>
            </a:r>
            <a:r>
              <a:rPr lang="es-ES" dirty="0">
                <a:latin typeface="Segoe UI" pitchFamily="34" charset="0"/>
              </a:rPr>
              <a:t>.</a:t>
            </a:r>
          </a:p>
          <a:p>
            <a:endParaRPr lang="en-US" dirty="0"/>
          </a:p>
        </p:txBody>
      </p:sp>
      <p:sp>
        <p:nvSpPr>
          <p:cNvPr id="10" name="Rectangle 9"/>
          <p:cNvSpPr/>
          <p:nvPr/>
        </p:nvSpPr>
        <p:spPr>
          <a:xfrm>
            <a:off x="304800" y="1201555"/>
            <a:ext cx="8534400" cy="369332"/>
          </a:xfrm>
          <a:prstGeom prst="rect">
            <a:avLst/>
          </a:prstGeom>
        </p:spPr>
        <p:txBody>
          <a:bodyPr wrap="square">
            <a:spAutoFit/>
          </a:bodyPr>
          <a:lstStyle/>
          <a:p>
            <a:endParaRPr lang="es-ES" dirty="0">
              <a:latin typeface="Segoe UI" pitchFamily="34" charset="0"/>
            </a:endParaRPr>
          </a:p>
        </p:txBody>
      </p:sp>
      <p:sp>
        <p:nvSpPr>
          <p:cNvPr id="21" name="Flowchart: Alternate Process 20"/>
          <p:cNvSpPr>
            <a:spLocks noChangeAspect="1"/>
          </p:cNvSpPr>
          <p:nvPr/>
        </p:nvSpPr>
        <p:spPr>
          <a:xfrm>
            <a:off x="3106624" y="2018928"/>
            <a:ext cx="4817446" cy="358690"/>
          </a:xfrm>
          <a:prstGeom prst="flowChartAlternateProcess">
            <a:avLst/>
          </a:prstGeom>
          <a:gradFill rotWithShape="1">
            <a:gsLst>
              <a:gs pos="0">
                <a:srgbClr val="4BACC6">
                  <a:shade val="51000"/>
                  <a:satMod val="130000"/>
                </a:srgbClr>
              </a:gs>
              <a:gs pos="80000">
                <a:srgbClr val="4BACC6">
                  <a:shade val="93000"/>
                  <a:satMod val="130000"/>
                </a:srgbClr>
              </a:gs>
              <a:gs pos="100000">
                <a:srgbClr val="4BACC6">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R="0" lvl="0" defTabSz="914363" eaLnBrk="1" fontAlgn="auto" latinLnBrk="0" hangingPunct="1">
              <a:lnSpc>
                <a:spcPct val="100000"/>
              </a:lnSpc>
              <a:spcBef>
                <a:spcPts val="0"/>
              </a:spcBef>
              <a:spcAft>
                <a:spcPts val="0"/>
              </a:spcAft>
              <a:buClrTx/>
              <a:buSzTx/>
              <a:tabLst/>
              <a:defRPr/>
            </a:pPr>
            <a:r>
              <a:rPr kumimoji="0" lang="en-US" sz="1000" b="0" i="0" u="none" strike="noStrike" kern="0" cap="none" spc="0" normalizeH="0" baseline="0" noProof="0" dirty="0" smtClean="0">
                <a:ln>
                  <a:noFill/>
                </a:ln>
                <a:solidFill>
                  <a:prstClr val="white"/>
                </a:solidFill>
                <a:effectLst/>
                <a:uLnTx/>
                <a:uFillTx/>
                <a:latin typeface="Segoe UI"/>
                <a:ea typeface="+mn-ea"/>
                <a:cs typeface="+mn-cs"/>
              </a:rPr>
              <a:t>1. Group of duties for a job function</a:t>
            </a:r>
          </a:p>
        </p:txBody>
      </p:sp>
      <p:sp>
        <p:nvSpPr>
          <p:cNvPr id="22" name="Flowchart: Alternate Process 21"/>
          <p:cNvSpPr>
            <a:spLocks noChangeAspect="1"/>
          </p:cNvSpPr>
          <p:nvPr/>
        </p:nvSpPr>
        <p:spPr>
          <a:xfrm>
            <a:off x="3106624" y="2407581"/>
            <a:ext cx="4817446" cy="358690"/>
          </a:xfrm>
          <a:prstGeom prst="flowChartAlternateProcess">
            <a:avLst/>
          </a:prstGeom>
          <a:gradFill rotWithShape="1">
            <a:gsLst>
              <a:gs pos="0">
                <a:srgbClr val="4BACC6">
                  <a:shade val="51000"/>
                  <a:satMod val="130000"/>
                </a:srgbClr>
              </a:gs>
              <a:gs pos="80000">
                <a:srgbClr val="4BACC6">
                  <a:shade val="93000"/>
                  <a:satMod val="130000"/>
                </a:srgbClr>
              </a:gs>
              <a:gs pos="100000">
                <a:srgbClr val="4BACC6">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defTabSz="914363"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smtClean="0">
                <a:ln>
                  <a:noFill/>
                </a:ln>
                <a:solidFill>
                  <a:prstClr val="white"/>
                </a:solidFill>
                <a:effectLst/>
                <a:uLnTx/>
                <a:uFillTx/>
                <a:latin typeface="Segoe UI"/>
                <a:ea typeface="+mn-ea"/>
                <a:cs typeface="+mn-cs"/>
              </a:rPr>
              <a:t>2. Group of duties which can be optionally used when assigning duties to roles</a:t>
            </a:r>
          </a:p>
        </p:txBody>
      </p:sp>
      <p:sp>
        <p:nvSpPr>
          <p:cNvPr id="23" name="Flowchart: Alternate Process 22"/>
          <p:cNvSpPr>
            <a:spLocks noChangeAspect="1"/>
          </p:cNvSpPr>
          <p:nvPr/>
        </p:nvSpPr>
        <p:spPr>
          <a:xfrm>
            <a:off x="3106624" y="2778233"/>
            <a:ext cx="4817446" cy="358690"/>
          </a:xfrm>
          <a:prstGeom prst="flowChartAlternateProcess">
            <a:avLst/>
          </a:prstGeom>
          <a:gradFill rotWithShape="1">
            <a:gsLst>
              <a:gs pos="0">
                <a:srgbClr val="4BACC6">
                  <a:shade val="51000"/>
                  <a:satMod val="130000"/>
                </a:srgbClr>
              </a:gs>
              <a:gs pos="80000">
                <a:srgbClr val="4BACC6">
                  <a:shade val="93000"/>
                  <a:satMod val="130000"/>
                </a:srgbClr>
              </a:gs>
              <a:gs pos="100000">
                <a:srgbClr val="4BACC6">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defTabSz="914363"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smtClean="0">
                <a:ln>
                  <a:noFill/>
                </a:ln>
                <a:solidFill>
                  <a:prstClr val="white"/>
                </a:solidFill>
                <a:effectLst/>
                <a:uLnTx/>
                <a:uFillTx/>
                <a:latin typeface="Segoe UI"/>
                <a:ea typeface="+mn-ea"/>
                <a:cs typeface="+mn-cs"/>
              </a:rPr>
              <a:t>3. A responsibility to perform one or more tasks or services for a job</a:t>
            </a:r>
          </a:p>
        </p:txBody>
      </p:sp>
      <p:sp>
        <p:nvSpPr>
          <p:cNvPr id="24" name="Flowchart: Alternate Process 23"/>
          <p:cNvSpPr>
            <a:spLocks noChangeAspect="1"/>
          </p:cNvSpPr>
          <p:nvPr/>
        </p:nvSpPr>
        <p:spPr>
          <a:xfrm>
            <a:off x="3106624" y="3149164"/>
            <a:ext cx="4817446" cy="358690"/>
          </a:xfrm>
          <a:prstGeom prst="flowChartAlternateProcess">
            <a:avLst/>
          </a:prstGeom>
          <a:gradFill rotWithShape="1">
            <a:gsLst>
              <a:gs pos="0">
                <a:srgbClr val="4BACC6">
                  <a:shade val="51000"/>
                  <a:satMod val="130000"/>
                </a:srgbClr>
              </a:gs>
              <a:gs pos="80000">
                <a:srgbClr val="4BACC6">
                  <a:shade val="93000"/>
                  <a:satMod val="130000"/>
                </a:srgbClr>
              </a:gs>
              <a:gs pos="100000">
                <a:srgbClr val="4BACC6">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defTabSz="914363"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smtClean="0">
                <a:ln>
                  <a:noFill/>
                </a:ln>
                <a:solidFill>
                  <a:prstClr val="white"/>
                </a:solidFill>
                <a:effectLst/>
                <a:uLnTx/>
                <a:uFillTx/>
                <a:latin typeface="Segoe UI"/>
                <a:ea typeface="+mn-ea"/>
                <a:cs typeface="+mn-cs"/>
              </a:rPr>
              <a:t>4. Group of related entry points with </a:t>
            </a:r>
            <a:r>
              <a:rPr kumimoji="0" lang="es-ES" sz="1000" b="0" i="0" u="none" strike="noStrike" kern="0" cap="none" spc="0" normalizeH="0" baseline="0" noProof="0" dirty="0" err="1" smtClean="0">
                <a:ln>
                  <a:noFill/>
                </a:ln>
                <a:solidFill>
                  <a:prstClr val="white"/>
                </a:solidFill>
                <a:effectLst/>
                <a:uLnTx/>
                <a:uFillTx/>
                <a:latin typeface="Segoe UI"/>
                <a:ea typeface="+mn-ea"/>
                <a:cs typeface="+mn-cs"/>
              </a:rPr>
              <a:t>associated</a:t>
            </a:r>
            <a:r>
              <a:rPr kumimoji="0" lang="es-ES" sz="1000" b="0" i="0" u="none" strike="noStrike" kern="0" cap="none" spc="0" normalizeH="0" baseline="0" noProof="0" dirty="0" smtClean="0">
                <a:ln>
                  <a:noFill/>
                </a:ln>
                <a:solidFill>
                  <a:prstClr val="white"/>
                </a:solidFill>
                <a:effectLst/>
                <a:uLnTx/>
                <a:uFillTx/>
                <a:latin typeface="Segoe UI"/>
                <a:ea typeface="+mn-ea"/>
                <a:cs typeface="+mn-cs"/>
              </a:rPr>
              <a:t> </a:t>
            </a:r>
            <a:r>
              <a:rPr kumimoji="0" lang="es-ES" sz="1000" b="0" i="0" u="none" strike="noStrike" kern="0" cap="none" spc="0" normalizeH="0" baseline="0" noProof="0" dirty="0" err="1" smtClean="0">
                <a:ln>
                  <a:noFill/>
                </a:ln>
                <a:solidFill>
                  <a:prstClr val="white"/>
                </a:solidFill>
                <a:effectLst/>
                <a:uLnTx/>
                <a:uFillTx/>
                <a:latin typeface="Segoe UI"/>
                <a:ea typeface="+mn-ea"/>
                <a:cs typeface="+mn-cs"/>
              </a:rPr>
              <a:t>access</a:t>
            </a:r>
            <a:r>
              <a:rPr kumimoji="0" lang="es-ES" sz="1000" b="0" i="0" u="none" strike="noStrike" kern="0" cap="none" spc="0" normalizeH="0" baseline="0" noProof="0" dirty="0" smtClean="0">
                <a:ln>
                  <a:noFill/>
                </a:ln>
                <a:solidFill>
                  <a:prstClr val="white"/>
                </a:solidFill>
                <a:effectLst/>
                <a:uLnTx/>
                <a:uFillTx/>
                <a:latin typeface="Segoe UI"/>
                <a:ea typeface="+mn-ea"/>
                <a:cs typeface="+mn-cs"/>
              </a:rPr>
              <a:t> </a:t>
            </a:r>
            <a:r>
              <a:rPr kumimoji="0" lang="es-ES" sz="1000" b="0" i="0" u="none" strike="noStrike" kern="0" cap="none" spc="0" normalizeH="0" baseline="0" noProof="0" dirty="0" err="1" smtClean="0">
                <a:ln>
                  <a:noFill/>
                </a:ln>
                <a:solidFill>
                  <a:prstClr val="white"/>
                </a:solidFill>
                <a:effectLst/>
                <a:uLnTx/>
                <a:uFillTx/>
                <a:latin typeface="Segoe UI"/>
                <a:ea typeface="+mn-ea"/>
                <a:cs typeface="+mn-cs"/>
              </a:rPr>
              <a:t>levels</a:t>
            </a:r>
            <a:endParaRPr kumimoji="0" lang="es-ES" sz="1000" b="0" i="0" u="none" strike="noStrike" kern="0" cap="none" spc="0" normalizeH="0" baseline="0" noProof="0" dirty="0" smtClean="0">
              <a:ln>
                <a:noFill/>
              </a:ln>
              <a:solidFill>
                <a:prstClr val="white"/>
              </a:solidFill>
              <a:effectLst/>
              <a:uLnTx/>
              <a:uFillTx/>
              <a:latin typeface="Segoe UI"/>
              <a:ea typeface="+mn-ea"/>
              <a:cs typeface="+mn-cs"/>
            </a:endParaRPr>
          </a:p>
        </p:txBody>
      </p:sp>
      <p:sp>
        <p:nvSpPr>
          <p:cNvPr id="25" name="Flowchart: Alternate Process 24"/>
          <p:cNvSpPr>
            <a:spLocks noChangeAspect="1"/>
          </p:cNvSpPr>
          <p:nvPr/>
        </p:nvSpPr>
        <p:spPr>
          <a:xfrm>
            <a:off x="3106624" y="3533587"/>
            <a:ext cx="4817446" cy="358690"/>
          </a:xfrm>
          <a:prstGeom prst="flowChartAlternateProcess">
            <a:avLst/>
          </a:prstGeom>
          <a:gradFill rotWithShape="1">
            <a:gsLst>
              <a:gs pos="0">
                <a:srgbClr val="4BACC6">
                  <a:shade val="51000"/>
                  <a:satMod val="130000"/>
                </a:srgbClr>
              </a:gs>
              <a:gs pos="80000">
                <a:srgbClr val="4BACC6">
                  <a:shade val="93000"/>
                  <a:satMod val="130000"/>
                </a:srgbClr>
              </a:gs>
              <a:gs pos="100000">
                <a:srgbClr val="4BACC6">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defTabSz="914363"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smtClean="0">
                <a:ln>
                  <a:noFill/>
                </a:ln>
                <a:solidFill>
                  <a:prstClr val="white"/>
                </a:solidFill>
                <a:effectLst/>
                <a:uLnTx/>
                <a:uFillTx/>
                <a:latin typeface="Segoe UI"/>
                <a:ea typeface="+mn-ea"/>
                <a:cs typeface="+mn-cs"/>
              </a:rPr>
              <a:t>5. Group of base objects and required </a:t>
            </a:r>
            <a:r>
              <a:rPr kumimoji="0" lang="es-ES" sz="1000" b="0" i="0" u="none" strike="noStrike" kern="0" cap="none" spc="0" normalizeH="0" baseline="0" noProof="0" dirty="0" err="1" smtClean="0">
                <a:ln>
                  <a:noFill/>
                </a:ln>
                <a:solidFill>
                  <a:prstClr val="white"/>
                </a:solidFill>
                <a:effectLst/>
                <a:uLnTx/>
                <a:uFillTx/>
                <a:latin typeface="Segoe UI"/>
                <a:ea typeface="+mn-ea"/>
                <a:cs typeface="+mn-cs"/>
              </a:rPr>
              <a:t>permissions</a:t>
            </a:r>
            <a:r>
              <a:rPr kumimoji="0" lang="es-ES" sz="1000" b="0" i="0" u="none" strike="noStrike" kern="0" cap="none" spc="0" normalizeH="0" baseline="0" noProof="0" dirty="0" smtClean="0">
                <a:ln>
                  <a:noFill/>
                </a:ln>
                <a:solidFill>
                  <a:prstClr val="white"/>
                </a:solidFill>
                <a:effectLst/>
                <a:uLnTx/>
                <a:uFillTx/>
                <a:latin typeface="Segoe UI"/>
                <a:ea typeface="+mn-ea"/>
                <a:cs typeface="+mn-cs"/>
              </a:rPr>
              <a:t> </a:t>
            </a:r>
            <a:r>
              <a:rPr kumimoji="0" lang="es-ES" sz="1000" b="0" i="0" u="none" strike="noStrike" kern="0" cap="none" spc="0" normalizeH="0" baseline="0" noProof="0" dirty="0" err="1" smtClean="0">
                <a:ln>
                  <a:noFill/>
                </a:ln>
                <a:solidFill>
                  <a:prstClr val="white"/>
                </a:solidFill>
                <a:effectLst/>
                <a:uLnTx/>
                <a:uFillTx/>
                <a:latin typeface="Segoe UI"/>
                <a:ea typeface="+mn-ea"/>
                <a:cs typeface="+mn-cs"/>
              </a:rPr>
              <a:t>For</a:t>
            </a:r>
            <a:r>
              <a:rPr kumimoji="0" lang="es-ES" sz="1000" b="0" i="0" u="none" strike="noStrike" kern="0" cap="none" spc="0" normalizeH="0" baseline="0" noProof="0" dirty="0" smtClean="0">
                <a:ln>
                  <a:noFill/>
                </a:ln>
                <a:solidFill>
                  <a:prstClr val="white"/>
                </a:solidFill>
                <a:effectLst/>
                <a:uLnTx/>
                <a:uFillTx/>
                <a:latin typeface="Segoe UI"/>
                <a:ea typeface="+mn-ea"/>
                <a:cs typeface="+mn-cs"/>
              </a:rPr>
              <a:t> </a:t>
            </a:r>
            <a:r>
              <a:rPr kumimoji="0" lang="es-ES" sz="1000" b="0" i="0" u="none" strike="noStrike" kern="0" cap="none" spc="0" normalizeH="0" baseline="0" noProof="0" dirty="0" err="1" smtClean="0">
                <a:ln>
                  <a:noFill/>
                </a:ln>
                <a:solidFill>
                  <a:prstClr val="white"/>
                </a:solidFill>
                <a:effectLst/>
                <a:uLnTx/>
                <a:uFillTx/>
                <a:latin typeface="Segoe UI"/>
                <a:ea typeface="+mn-ea"/>
                <a:cs typeface="+mn-cs"/>
              </a:rPr>
              <a:t>example</a:t>
            </a:r>
            <a:r>
              <a:rPr kumimoji="0" lang="es-ES" sz="1000" b="0" i="0" u="none" strike="noStrike" kern="0" cap="none" spc="0" normalizeH="0" baseline="0" noProof="0" dirty="0" smtClean="0">
                <a:ln>
                  <a:noFill/>
                </a:ln>
                <a:solidFill>
                  <a:prstClr val="white"/>
                </a:solidFill>
                <a:effectLst/>
                <a:uLnTx/>
                <a:uFillTx/>
                <a:latin typeface="Segoe UI"/>
                <a:ea typeface="+mn-ea"/>
                <a:cs typeface="+mn-cs"/>
              </a:rPr>
              <a:t>: </a:t>
            </a:r>
            <a:r>
              <a:rPr kumimoji="0" lang="es-ES" sz="1000" b="0" i="0" u="none" strike="noStrike" kern="0" cap="none" spc="0" normalizeH="0" baseline="0" noProof="0" dirty="0" err="1" smtClean="0">
                <a:ln>
                  <a:noFill/>
                </a:ln>
                <a:solidFill>
                  <a:prstClr val="white"/>
                </a:solidFill>
                <a:effectLst/>
                <a:uLnTx/>
                <a:uFillTx/>
                <a:latin typeface="Segoe UI"/>
                <a:ea typeface="+mn-ea"/>
                <a:cs typeface="+mn-cs"/>
              </a:rPr>
              <a:t>Form</a:t>
            </a:r>
            <a:r>
              <a:rPr kumimoji="0" lang="es-ES" sz="1000" b="0" i="0" u="none" strike="noStrike" kern="0" cap="none" spc="0" normalizeH="0" baseline="0" noProof="0" dirty="0" smtClean="0">
                <a:ln>
                  <a:noFill/>
                </a:ln>
                <a:solidFill>
                  <a:prstClr val="white"/>
                </a:solidFill>
                <a:effectLst/>
                <a:uLnTx/>
                <a:uFillTx/>
                <a:latin typeface="Segoe UI"/>
                <a:ea typeface="+mn-ea"/>
                <a:cs typeface="+mn-cs"/>
              </a:rPr>
              <a:t> </a:t>
            </a:r>
            <a:r>
              <a:rPr kumimoji="0" lang="es-ES" sz="1000" b="0" i="0" u="none" strike="noStrike" kern="0" cap="none" spc="0" normalizeH="0" baseline="0" noProof="0" dirty="0" err="1" smtClean="0">
                <a:ln>
                  <a:noFill/>
                </a:ln>
                <a:solidFill>
                  <a:prstClr val="white"/>
                </a:solidFill>
                <a:effectLst/>
                <a:uLnTx/>
                <a:uFillTx/>
                <a:latin typeface="Segoe UI"/>
                <a:ea typeface="+mn-ea"/>
                <a:cs typeface="+mn-cs"/>
              </a:rPr>
              <a:t>permissions</a:t>
            </a:r>
            <a:endParaRPr kumimoji="0" lang="es-ES" sz="1000" b="0" i="0" u="none" strike="noStrike" kern="0" cap="none" spc="0" normalizeH="0" baseline="0" noProof="0" dirty="0" smtClean="0">
              <a:ln>
                <a:noFill/>
              </a:ln>
              <a:solidFill>
                <a:prstClr val="white"/>
              </a:solidFill>
              <a:effectLst/>
              <a:uLnTx/>
              <a:uFillTx/>
              <a:latin typeface="Segoe UI"/>
              <a:ea typeface="+mn-ea"/>
              <a:cs typeface="+mn-cs"/>
            </a:endParaRPr>
          </a:p>
        </p:txBody>
      </p:sp>
      <p:sp>
        <p:nvSpPr>
          <p:cNvPr id="26" name="Wave 25"/>
          <p:cNvSpPr>
            <a:spLocks noChangeAspect="1"/>
          </p:cNvSpPr>
          <p:nvPr/>
        </p:nvSpPr>
        <p:spPr>
          <a:xfrm>
            <a:off x="3325624" y="3952969"/>
            <a:ext cx="1107717" cy="533360"/>
          </a:xfrm>
          <a:prstGeom prst="wave">
            <a:avLst/>
          </a:prstGeom>
          <a:gradFill rotWithShape="1">
            <a:gsLst>
              <a:gs pos="0">
                <a:srgbClr val="E19004">
                  <a:shade val="51000"/>
                  <a:satMod val="130000"/>
                </a:srgbClr>
              </a:gs>
              <a:gs pos="80000">
                <a:srgbClr val="E19004">
                  <a:shade val="93000"/>
                  <a:satMod val="130000"/>
                </a:srgbClr>
              </a:gs>
              <a:gs pos="100000">
                <a:srgbClr val="E19004">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363" eaLnBrk="1" fontAlgn="auto" latinLnBrk="0" hangingPunct="1">
              <a:lnSpc>
                <a:spcPct val="100000"/>
              </a:lnSpc>
              <a:spcBef>
                <a:spcPts val="0"/>
              </a:spcBef>
              <a:spcAft>
                <a:spcPts val="0"/>
              </a:spcAft>
              <a:buClrTx/>
              <a:buSzTx/>
              <a:buFontTx/>
              <a:buNone/>
              <a:tabLst/>
              <a:defRPr/>
            </a:pPr>
            <a:r>
              <a:rPr kumimoji="0" lang="es-ES" sz="1000" b="0" i="0" u="none" strike="noStrike" kern="0" cap="none" spc="0" normalizeH="0" baseline="0" noProof="0" dirty="0" smtClean="0">
                <a:ln>
                  <a:noFill/>
                </a:ln>
                <a:solidFill>
                  <a:prstClr val="black"/>
                </a:solidFill>
                <a:effectLst/>
                <a:uLnTx/>
                <a:uFillTx/>
                <a:latin typeface="Segoe UI"/>
                <a:ea typeface="+mn-ea"/>
                <a:cs typeface="+mn-cs"/>
              </a:rPr>
              <a:t>a. </a:t>
            </a:r>
            <a:r>
              <a:rPr kumimoji="0" lang="es-ES" sz="1000" b="0" i="0" u="none" strike="noStrike" kern="0" cap="none" spc="0" normalizeH="0" baseline="0" noProof="0" dirty="0" err="1" smtClean="0">
                <a:ln>
                  <a:noFill/>
                </a:ln>
                <a:solidFill>
                  <a:prstClr val="black"/>
                </a:solidFill>
                <a:effectLst/>
                <a:uLnTx/>
                <a:uFillTx/>
                <a:latin typeface="Segoe UI"/>
                <a:ea typeface="+mn-ea"/>
                <a:cs typeface="+mn-cs"/>
              </a:rPr>
              <a:t>Process</a:t>
            </a:r>
            <a:r>
              <a:rPr kumimoji="0" lang="es-ES" sz="1000" b="0" i="0" u="none" strike="noStrike" kern="0" cap="none" spc="0" normalizeH="0" baseline="0" noProof="0" dirty="0" smtClean="0">
                <a:ln>
                  <a:noFill/>
                </a:ln>
                <a:solidFill>
                  <a:prstClr val="black"/>
                </a:solidFill>
                <a:effectLst/>
                <a:uLnTx/>
                <a:uFillTx/>
                <a:latin typeface="Segoe UI"/>
                <a:ea typeface="+mn-ea"/>
                <a:cs typeface="+mn-cs"/>
              </a:rPr>
              <a:t> </a:t>
            </a:r>
            <a:r>
              <a:rPr kumimoji="0" lang="es-ES" sz="1000" b="0" i="0" u="none" strike="noStrike" kern="0" cap="none" spc="0" normalizeH="0" baseline="0" noProof="0" dirty="0" err="1" smtClean="0">
                <a:ln>
                  <a:noFill/>
                </a:ln>
                <a:solidFill>
                  <a:prstClr val="black"/>
                </a:solidFill>
                <a:effectLst/>
                <a:uLnTx/>
                <a:uFillTx/>
                <a:latin typeface="Segoe UI"/>
                <a:ea typeface="+mn-ea"/>
                <a:cs typeface="+mn-cs"/>
              </a:rPr>
              <a:t>Cycle</a:t>
            </a:r>
            <a:endParaRPr kumimoji="0" lang="es-ES" sz="1000" b="0" i="0" u="none" strike="noStrike" kern="0" cap="none" spc="0" normalizeH="0" baseline="0" noProof="0" dirty="0" smtClean="0">
              <a:ln>
                <a:noFill/>
              </a:ln>
              <a:solidFill>
                <a:prstClr val="black"/>
              </a:solidFill>
              <a:effectLst/>
              <a:uLnTx/>
              <a:uFillTx/>
              <a:latin typeface="Segoe UI"/>
              <a:ea typeface="+mn-ea"/>
              <a:cs typeface="+mn-cs"/>
            </a:endParaRPr>
          </a:p>
        </p:txBody>
      </p:sp>
      <p:sp>
        <p:nvSpPr>
          <p:cNvPr id="27" name="Wave 26"/>
          <p:cNvSpPr>
            <a:spLocks noChangeAspect="1"/>
          </p:cNvSpPr>
          <p:nvPr/>
        </p:nvSpPr>
        <p:spPr>
          <a:xfrm>
            <a:off x="4433341" y="3963660"/>
            <a:ext cx="1107717" cy="533360"/>
          </a:xfrm>
          <a:prstGeom prst="wave">
            <a:avLst/>
          </a:prstGeom>
          <a:gradFill rotWithShape="1">
            <a:gsLst>
              <a:gs pos="0">
                <a:srgbClr val="9BBB59">
                  <a:shade val="51000"/>
                  <a:satMod val="130000"/>
                </a:srgbClr>
              </a:gs>
              <a:gs pos="80000">
                <a:srgbClr val="9BBB59">
                  <a:shade val="93000"/>
                  <a:satMod val="130000"/>
                </a:srgbClr>
              </a:gs>
              <a:gs pos="100000">
                <a:srgbClr val="9BBB59">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363" eaLnBrk="1" fontAlgn="auto" latinLnBrk="0" hangingPunct="1">
              <a:lnSpc>
                <a:spcPct val="100000"/>
              </a:lnSpc>
              <a:spcBef>
                <a:spcPts val="0"/>
              </a:spcBef>
              <a:spcAft>
                <a:spcPts val="0"/>
              </a:spcAft>
              <a:buClrTx/>
              <a:buSzTx/>
              <a:buFontTx/>
              <a:buNone/>
              <a:tabLst/>
              <a:defRPr/>
            </a:pPr>
            <a:r>
              <a:rPr kumimoji="0" lang="es-ES" sz="1000" b="0" i="0" u="none" strike="noStrike" kern="0" cap="none" spc="0" normalizeH="0" baseline="0" noProof="0" dirty="0" smtClean="0">
                <a:ln>
                  <a:noFill/>
                </a:ln>
                <a:solidFill>
                  <a:prstClr val="black"/>
                </a:solidFill>
                <a:effectLst/>
                <a:uLnTx/>
                <a:uFillTx/>
                <a:latin typeface="Segoe UI"/>
                <a:ea typeface="+mn-ea"/>
                <a:cs typeface="+mn-cs"/>
              </a:rPr>
              <a:t>b. </a:t>
            </a:r>
            <a:r>
              <a:rPr kumimoji="0" lang="es-ES" sz="1000" b="0" i="0" u="none" strike="noStrike" kern="0" cap="none" spc="0" normalizeH="0" baseline="0" noProof="0" dirty="0" err="1" smtClean="0">
                <a:ln>
                  <a:noFill/>
                </a:ln>
                <a:solidFill>
                  <a:prstClr val="black"/>
                </a:solidFill>
                <a:effectLst/>
                <a:uLnTx/>
                <a:uFillTx/>
                <a:latin typeface="Segoe UI"/>
                <a:ea typeface="+mn-ea"/>
                <a:cs typeface="+mn-cs"/>
              </a:rPr>
              <a:t>Permissions</a:t>
            </a:r>
            <a:endParaRPr kumimoji="0" lang="es-ES" sz="1000" b="0" i="0" u="none" strike="noStrike" kern="0" cap="none" spc="0" normalizeH="0" baseline="0" noProof="0" dirty="0" smtClean="0">
              <a:ln>
                <a:noFill/>
              </a:ln>
              <a:solidFill>
                <a:prstClr val="black"/>
              </a:solidFill>
              <a:effectLst/>
              <a:uLnTx/>
              <a:uFillTx/>
              <a:latin typeface="Segoe UI"/>
              <a:ea typeface="+mn-ea"/>
              <a:cs typeface="+mn-cs"/>
            </a:endParaRPr>
          </a:p>
        </p:txBody>
      </p:sp>
      <p:sp>
        <p:nvSpPr>
          <p:cNvPr id="28" name="Wave 27"/>
          <p:cNvSpPr>
            <a:spLocks noChangeAspect="1"/>
          </p:cNvSpPr>
          <p:nvPr/>
        </p:nvSpPr>
        <p:spPr>
          <a:xfrm>
            <a:off x="5541058" y="3952969"/>
            <a:ext cx="1107717" cy="533360"/>
          </a:xfrm>
          <a:prstGeom prst="wave">
            <a:avLst/>
          </a:prstGeom>
          <a:gradFill rotWithShape="1">
            <a:gsLst>
              <a:gs pos="0">
                <a:srgbClr val="FFE269">
                  <a:shade val="51000"/>
                  <a:satMod val="130000"/>
                </a:srgbClr>
              </a:gs>
              <a:gs pos="80000">
                <a:srgbClr val="FFE269">
                  <a:shade val="93000"/>
                  <a:satMod val="130000"/>
                </a:srgbClr>
              </a:gs>
              <a:gs pos="100000">
                <a:srgbClr val="FFE269">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363" eaLnBrk="1" fontAlgn="auto" latinLnBrk="0" hangingPunct="1">
              <a:lnSpc>
                <a:spcPct val="100000"/>
              </a:lnSpc>
              <a:spcBef>
                <a:spcPts val="0"/>
              </a:spcBef>
              <a:spcAft>
                <a:spcPts val="0"/>
              </a:spcAft>
              <a:buClrTx/>
              <a:buSzTx/>
              <a:buFontTx/>
              <a:buNone/>
              <a:tabLst/>
              <a:defRPr/>
            </a:pPr>
            <a:r>
              <a:rPr kumimoji="0" lang="es-ES" sz="1000" b="0" i="0" u="none" strike="noStrike" kern="0" cap="none" spc="0" normalizeH="0" baseline="0" noProof="0" dirty="0" smtClean="0">
                <a:ln>
                  <a:noFill/>
                </a:ln>
                <a:solidFill>
                  <a:prstClr val="black"/>
                </a:solidFill>
                <a:effectLst/>
                <a:uLnTx/>
                <a:uFillTx/>
                <a:latin typeface="Segoe UI"/>
                <a:ea typeface="+mn-ea"/>
                <a:cs typeface="+mn-cs"/>
              </a:rPr>
              <a:t>c. Roles</a:t>
            </a:r>
          </a:p>
        </p:txBody>
      </p:sp>
      <p:sp>
        <p:nvSpPr>
          <p:cNvPr id="29" name="Wave 28"/>
          <p:cNvSpPr>
            <a:spLocks noChangeAspect="1"/>
          </p:cNvSpPr>
          <p:nvPr/>
        </p:nvSpPr>
        <p:spPr>
          <a:xfrm>
            <a:off x="6648775" y="3952969"/>
            <a:ext cx="1107717" cy="533360"/>
          </a:xfrm>
          <a:prstGeom prst="wave">
            <a:avLst/>
          </a:prstGeom>
          <a:gradFill rotWithShape="1">
            <a:gsLst>
              <a:gs pos="0">
                <a:srgbClr val="4F81BD">
                  <a:shade val="51000"/>
                  <a:satMod val="130000"/>
                </a:srgbClr>
              </a:gs>
              <a:gs pos="80000">
                <a:srgbClr val="4F81BD">
                  <a:shade val="93000"/>
                  <a:satMod val="130000"/>
                </a:srgbClr>
              </a:gs>
              <a:gs pos="100000">
                <a:srgbClr val="4F81BD">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363" eaLnBrk="1" fontAlgn="auto" latinLnBrk="0" hangingPunct="1">
              <a:lnSpc>
                <a:spcPct val="100000"/>
              </a:lnSpc>
              <a:spcBef>
                <a:spcPts val="0"/>
              </a:spcBef>
              <a:spcAft>
                <a:spcPts val="0"/>
              </a:spcAft>
              <a:buClrTx/>
              <a:buSzTx/>
              <a:buFontTx/>
              <a:buNone/>
              <a:tabLst/>
              <a:defRPr/>
            </a:pPr>
            <a:r>
              <a:rPr kumimoji="0" lang="es-ES" sz="1000" b="0" i="0" u="none" strike="noStrike" kern="0" cap="none" spc="0" normalizeH="0" baseline="0" noProof="0" dirty="0" smtClean="0">
                <a:ln>
                  <a:noFill/>
                </a:ln>
                <a:solidFill>
                  <a:prstClr val="black"/>
                </a:solidFill>
                <a:effectLst/>
                <a:uLnTx/>
                <a:uFillTx/>
                <a:latin typeface="Segoe UI"/>
                <a:ea typeface="+mn-ea"/>
                <a:cs typeface="+mn-cs"/>
              </a:rPr>
              <a:t>d. </a:t>
            </a:r>
            <a:r>
              <a:rPr kumimoji="0" lang="es-ES" sz="1000" b="0" i="0" u="none" strike="noStrike" kern="0" cap="none" spc="0" normalizeH="0" baseline="0" noProof="0" dirty="0" err="1" smtClean="0">
                <a:ln>
                  <a:noFill/>
                </a:ln>
                <a:solidFill>
                  <a:prstClr val="black"/>
                </a:solidFill>
                <a:effectLst/>
                <a:uLnTx/>
                <a:uFillTx/>
                <a:latin typeface="Segoe UI"/>
                <a:ea typeface="+mn-ea"/>
                <a:cs typeface="+mn-cs"/>
              </a:rPr>
              <a:t>Privileges</a:t>
            </a:r>
            <a:endParaRPr kumimoji="0" lang="es-ES" sz="1000" b="0" i="0" u="none" strike="noStrike" kern="0" cap="none" spc="0" normalizeH="0" baseline="0" noProof="0" dirty="0" smtClean="0">
              <a:ln>
                <a:noFill/>
              </a:ln>
              <a:solidFill>
                <a:prstClr val="black"/>
              </a:solidFill>
              <a:effectLst/>
              <a:uLnTx/>
              <a:uFillTx/>
              <a:latin typeface="Segoe UI"/>
              <a:ea typeface="+mn-ea"/>
              <a:cs typeface="+mn-cs"/>
            </a:endParaRPr>
          </a:p>
        </p:txBody>
      </p:sp>
      <p:sp>
        <p:nvSpPr>
          <p:cNvPr id="30" name="Wave 29"/>
          <p:cNvSpPr>
            <a:spLocks noChangeAspect="1"/>
          </p:cNvSpPr>
          <p:nvPr/>
        </p:nvSpPr>
        <p:spPr>
          <a:xfrm>
            <a:off x="7756492" y="3963660"/>
            <a:ext cx="1107717" cy="533360"/>
          </a:xfrm>
          <a:prstGeom prst="wave">
            <a:avLst/>
          </a:prstGeom>
          <a:gradFill rotWithShape="1">
            <a:gsLst>
              <a:gs pos="0">
                <a:srgbClr val="DAB77D">
                  <a:shade val="51000"/>
                  <a:satMod val="130000"/>
                </a:srgbClr>
              </a:gs>
              <a:gs pos="80000">
                <a:srgbClr val="DAB77D">
                  <a:shade val="93000"/>
                  <a:satMod val="130000"/>
                </a:srgbClr>
              </a:gs>
              <a:gs pos="100000">
                <a:srgbClr val="DAB77D">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363" eaLnBrk="1" fontAlgn="auto" latinLnBrk="0" hangingPunct="1">
              <a:lnSpc>
                <a:spcPct val="100000"/>
              </a:lnSpc>
              <a:spcBef>
                <a:spcPts val="0"/>
              </a:spcBef>
              <a:spcAft>
                <a:spcPts val="0"/>
              </a:spcAft>
              <a:buClrTx/>
              <a:buSzTx/>
              <a:buFontTx/>
              <a:buNone/>
              <a:tabLst/>
              <a:defRPr/>
            </a:pPr>
            <a:r>
              <a:rPr kumimoji="0" lang="es-ES" sz="1000" b="0" i="0" u="none" strike="noStrike" kern="0" cap="none" spc="0" normalizeH="0" baseline="0" noProof="0" dirty="0" smtClean="0">
                <a:ln>
                  <a:noFill/>
                </a:ln>
                <a:solidFill>
                  <a:prstClr val="black"/>
                </a:solidFill>
                <a:effectLst/>
                <a:uLnTx/>
                <a:uFillTx/>
                <a:latin typeface="Segoe UI"/>
                <a:ea typeface="+mn-ea"/>
                <a:cs typeface="+mn-cs"/>
              </a:rPr>
              <a:t>e. </a:t>
            </a:r>
            <a:r>
              <a:rPr kumimoji="0" lang="es-ES" sz="1000" b="0" i="0" u="none" strike="noStrike" kern="0" cap="none" spc="0" normalizeH="0" baseline="0" noProof="0" dirty="0" err="1" smtClean="0">
                <a:ln>
                  <a:noFill/>
                </a:ln>
                <a:solidFill>
                  <a:prstClr val="black"/>
                </a:solidFill>
                <a:effectLst/>
                <a:uLnTx/>
                <a:uFillTx/>
                <a:latin typeface="Segoe UI"/>
                <a:ea typeface="+mn-ea"/>
                <a:cs typeface="+mn-cs"/>
              </a:rPr>
              <a:t>Duties</a:t>
            </a:r>
            <a:endParaRPr kumimoji="0" lang="es-ES" sz="1000" b="0" i="0" u="none" strike="noStrike" kern="0" cap="none" spc="0" normalizeH="0" baseline="0" noProof="0" dirty="0" smtClean="0">
              <a:ln>
                <a:noFill/>
              </a:ln>
              <a:solidFill>
                <a:prstClr val="black"/>
              </a:solidFill>
              <a:effectLst/>
              <a:uLnTx/>
              <a:uFillTx/>
              <a:latin typeface="Segoe UI"/>
              <a:ea typeface="+mn-ea"/>
              <a:cs typeface="+mn-cs"/>
            </a:endParaRPr>
          </a:p>
        </p:txBody>
      </p:sp>
      <p:sp>
        <p:nvSpPr>
          <p:cNvPr id="31" name="Wave 30"/>
          <p:cNvSpPr>
            <a:spLocks noChangeAspect="1"/>
          </p:cNvSpPr>
          <p:nvPr/>
        </p:nvSpPr>
        <p:spPr>
          <a:xfrm>
            <a:off x="7764737" y="1766213"/>
            <a:ext cx="1099472" cy="533360"/>
          </a:xfrm>
          <a:prstGeom prst="wave">
            <a:avLst/>
          </a:prstGeom>
          <a:gradFill rotWithShape="1">
            <a:gsLst>
              <a:gs pos="0">
                <a:srgbClr val="FFE269">
                  <a:shade val="51000"/>
                  <a:satMod val="130000"/>
                </a:srgbClr>
              </a:gs>
              <a:gs pos="80000">
                <a:srgbClr val="FFE269">
                  <a:shade val="93000"/>
                  <a:satMod val="130000"/>
                </a:srgbClr>
              </a:gs>
              <a:gs pos="100000">
                <a:srgbClr val="FFE269">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363" eaLnBrk="1" fontAlgn="auto" latinLnBrk="0" hangingPunct="1">
              <a:lnSpc>
                <a:spcPct val="100000"/>
              </a:lnSpc>
              <a:spcBef>
                <a:spcPts val="0"/>
              </a:spcBef>
              <a:spcAft>
                <a:spcPts val="0"/>
              </a:spcAft>
              <a:buClrTx/>
              <a:buSzTx/>
              <a:buFontTx/>
              <a:buNone/>
              <a:tabLst/>
              <a:defRPr/>
            </a:pPr>
            <a:r>
              <a:rPr kumimoji="0" lang="es-ES" sz="1000" b="0" i="0" u="none" strike="noStrike" kern="0" cap="none" spc="0" normalizeH="0" baseline="0" noProof="0" dirty="0" smtClean="0">
                <a:ln>
                  <a:noFill/>
                </a:ln>
                <a:solidFill>
                  <a:prstClr val="black"/>
                </a:solidFill>
                <a:effectLst/>
                <a:uLnTx/>
                <a:uFillTx/>
                <a:latin typeface="Segoe UI"/>
                <a:ea typeface="+mn-ea"/>
                <a:cs typeface="+mn-cs"/>
              </a:rPr>
              <a:t>c. Roles</a:t>
            </a:r>
          </a:p>
        </p:txBody>
      </p:sp>
      <p:sp>
        <p:nvSpPr>
          <p:cNvPr id="32" name="Wave 31"/>
          <p:cNvSpPr>
            <a:spLocks noChangeAspect="1"/>
          </p:cNvSpPr>
          <p:nvPr/>
        </p:nvSpPr>
        <p:spPr>
          <a:xfrm>
            <a:off x="7764736" y="2205198"/>
            <a:ext cx="1099472" cy="533360"/>
          </a:xfrm>
          <a:prstGeom prst="wave">
            <a:avLst/>
          </a:prstGeom>
          <a:gradFill rotWithShape="1">
            <a:gsLst>
              <a:gs pos="0">
                <a:srgbClr val="E19004">
                  <a:shade val="51000"/>
                  <a:satMod val="130000"/>
                </a:srgbClr>
              </a:gs>
              <a:gs pos="80000">
                <a:srgbClr val="E19004">
                  <a:shade val="93000"/>
                  <a:satMod val="130000"/>
                </a:srgbClr>
              </a:gs>
              <a:gs pos="100000">
                <a:srgbClr val="E19004">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363" eaLnBrk="1" fontAlgn="auto" latinLnBrk="0" hangingPunct="1">
              <a:lnSpc>
                <a:spcPct val="100000"/>
              </a:lnSpc>
              <a:spcBef>
                <a:spcPts val="0"/>
              </a:spcBef>
              <a:spcAft>
                <a:spcPts val="0"/>
              </a:spcAft>
              <a:buClrTx/>
              <a:buSzTx/>
              <a:buFontTx/>
              <a:buNone/>
              <a:tabLst/>
              <a:defRPr/>
            </a:pPr>
            <a:r>
              <a:rPr kumimoji="0" lang="es-ES" sz="1000" b="0" i="0" u="none" strike="noStrike" kern="0" cap="none" spc="0" normalizeH="0" baseline="0" noProof="0" dirty="0" smtClean="0">
                <a:ln>
                  <a:noFill/>
                </a:ln>
                <a:solidFill>
                  <a:prstClr val="black"/>
                </a:solidFill>
                <a:effectLst/>
                <a:uLnTx/>
                <a:uFillTx/>
                <a:latin typeface="Segoe UI"/>
                <a:ea typeface="+mn-ea"/>
                <a:cs typeface="+mn-cs"/>
              </a:rPr>
              <a:t>a. </a:t>
            </a:r>
            <a:r>
              <a:rPr kumimoji="0" lang="es-ES" sz="1000" b="0" i="0" u="none" strike="noStrike" kern="0" cap="none" spc="0" normalizeH="0" baseline="0" noProof="0" dirty="0" err="1" smtClean="0">
                <a:ln>
                  <a:noFill/>
                </a:ln>
                <a:solidFill>
                  <a:prstClr val="black"/>
                </a:solidFill>
                <a:effectLst/>
                <a:uLnTx/>
                <a:uFillTx/>
                <a:latin typeface="Segoe UI"/>
                <a:ea typeface="+mn-ea"/>
                <a:cs typeface="+mn-cs"/>
              </a:rPr>
              <a:t>Process</a:t>
            </a:r>
            <a:r>
              <a:rPr kumimoji="0" lang="es-ES" sz="1000" b="0" i="0" u="none" strike="noStrike" kern="0" cap="none" spc="0" normalizeH="0" baseline="0" noProof="0" dirty="0" smtClean="0">
                <a:ln>
                  <a:noFill/>
                </a:ln>
                <a:solidFill>
                  <a:prstClr val="black"/>
                </a:solidFill>
                <a:effectLst/>
                <a:uLnTx/>
                <a:uFillTx/>
                <a:latin typeface="Segoe UI"/>
                <a:ea typeface="+mn-ea"/>
                <a:cs typeface="+mn-cs"/>
              </a:rPr>
              <a:t> </a:t>
            </a:r>
            <a:r>
              <a:rPr kumimoji="0" lang="es-ES" sz="1000" b="0" i="0" u="none" strike="noStrike" kern="0" cap="none" spc="0" normalizeH="0" baseline="0" noProof="0" dirty="0" err="1" smtClean="0">
                <a:ln>
                  <a:noFill/>
                </a:ln>
                <a:solidFill>
                  <a:prstClr val="black"/>
                </a:solidFill>
                <a:effectLst/>
                <a:uLnTx/>
                <a:uFillTx/>
                <a:latin typeface="Segoe UI"/>
                <a:ea typeface="+mn-ea"/>
                <a:cs typeface="+mn-cs"/>
              </a:rPr>
              <a:t>Cycle</a:t>
            </a:r>
            <a:endParaRPr kumimoji="0" lang="es-ES" sz="1000" b="0" i="0" u="none" strike="noStrike" kern="0" cap="none" spc="0" normalizeH="0" baseline="0" noProof="0" dirty="0" smtClean="0">
              <a:ln>
                <a:noFill/>
              </a:ln>
              <a:solidFill>
                <a:prstClr val="black"/>
              </a:solidFill>
              <a:effectLst/>
              <a:uLnTx/>
              <a:uFillTx/>
              <a:latin typeface="Segoe UI"/>
              <a:ea typeface="+mn-ea"/>
              <a:cs typeface="+mn-cs"/>
            </a:endParaRPr>
          </a:p>
        </p:txBody>
      </p:sp>
      <p:sp>
        <p:nvSpPr>
          <p:cNvPr id="33" name="Wave 32"/>
          <p:cNvSpPr>
            <a:spLocks noChangeAspect="1"/>
          </p:cNvSpPr>
          <p:nvPr/>
        </p:nvSpPr>
        <p:spPr>
          <a:xfrm>
            <a:off x="7764737" y="3484772"/>
            <a:ext cx="1099472" cy="533360"/>
          </a:xfrm>
          <a:prstGeom prst="wave">
            <a:avLst/>
          </a:prstGeom>
          <a:gradFill rotWithShape="1">
            <a:gsLst>
              <a:gs pos="0">
                <a:srgbClr val="9BBB59">
                  <a:shade val="51000"/>
                  <a:satMod val="130000"/>
                </a:srgbClr>
              </a:gs>
              <a:gs pos="80000">
                <a:srgbClr val="9BBB59">
                  <a:shade val="93000"/>
                  <a:satMod val="130000"/>
                </a:srgbClr>
              </a:gs>
              <a:gs pos="100000">
                <a:srgbClr val="9BBB59">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363" eaLnBrk="1" fontAlgn="auto" latinLnBrk="0" hangingPunct="1">
              <a:lnSpc>
                <a:spcPct val="100000"/>
              </a:lnSpc>
              <a:spcBef>
                <a:spcPts val="0"/>
              </a:spcBef>
              <a:spcAft>
                <a:spcPts val="0"/>
              </a:spcAft>
              <a:buClrTx/>
              <a:buSzTx/>
              <a:buFontTx/>
              <a:buNone/>
              <a:tabLst/>
              <a:defRPr/>
            </a:pPr>
            <a:r>
              <a:rPr kumimoji="0" lang="es-ES" sz="1000" b="0" i="0" u="none" strike="noStrike" kern="0" cap="none" spc="0" normalizeH="0" baseline="0" noProof="0" dirty="0" smtClean="0">
                <a:ln>
                  <a:noFill/>
                </a:ln>
                <a:solidFill>
                  <a:prstClr val="black"/>
                </a:solidFill>
                <a:effectLst/>
                <a:uLnTx/>
                <a:uFillTx/>
                <a:latin typeface="Segoe UI"/>
                <a:ea typeface="+mn-ea"/>
                <a:cs typeface="+mn-cs"/>
              </a:rPr>
              <a:t>b. </a:t>
            </a:r>
            <a:r>
              <a:rPr kumimoji="0" lang="es-ES" sz="1000" b="0" i="0" u="none" strike="noStrike" kern="0" cap="none" spc="0" normalizeH="0" baseline="0" noProof="0" dirty="0" err="1" smtClean="0">
                <a:ln>
                  <a:noFill/>
                </a:ln>
                <a:solidFill>
                  <a:prstClr val="black"/>
                </a:solidFill>
                <a:effectLst/>
                <a:uLnTx/>
                <a:uFillTx/>
                <a:latin typeface="Segoe UI"/>
                <a:ea typeface="+mn-ea"/>
                <a:cs typeface="+mn-cs"/>
              </a:rPr>
              <a:t>Permissions</a:t>
            </a:r>
            <a:endParaRPr kumimoji="0" lang="es-ES" sz="1000" b="0" i="0" u="none" strike="noStrike" kern="0" cap="none" spc="0" normalizeH="0" baseline="0" noProof="0" dirty="0" smtClean="0">
              <a:ln>
                <a:noFill/>
              </a:ln>
              <a:solidFill>
                <a:prstClr val="black"/>
              </a:solidFill>
              <a:effectLst/>
              <a:uLnTx/>
              <a:uFillTx/>
              <a:latin typeface="Segoe UI"/>
              <a:ea typeface="+mn-ea"/>
              <a:cs typeface="+mn-cs"/>
            </a:endParaRPr>
          </a:p>
        </p:txBody>
      </p:sp>
      <p:sp>
        <p:nvSpPr>
          <p:cNvPr id="34" name="Wave 33"/>
          <p:cNvSpPr>
            <a:spLocks noChangeAspect="1"/>
          </p:cNvSpPr>
          <p:nvPr/>
        </p:nvSpPr>
        <p:spPr>
          <a:xfrm>
            <a:off x="7764737" y="2634782"/>
            <a:ext cx="1099472" cy="533360"/>
          </a:xfrm>
          <a:prstGeom prst="wave">
            <a:avLst/>
          </a:prstGeom>
          <a:gradFill rotWithShape="1">
            <a:gsLst>
              <a:gs pos="0">
                <a:srgbClr val="DAB77D">
                  <a:shade val="51000"/>
                  <a:satMod val="130000"/>
                </a:srgbClr>
              </a:gs>
              <a:gs pos="80000">
                <a:srgbClr val="DAB77D">
                  <a:shade val="93000"/>
                  <a:satMod val="130000"/>
                </a:srgbClr>
              </a:gs>
              <a:gs pos="100000">
                <a:srgbClr val="DAB77D">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363" eaLnBrk="1" fontAlgn="auto" latinLnBrk="0" hangingPunct="1">
              <a:lnSpc>
                <a:spcPct val="100000"/>
              </a:lnSpc>
              <a:spcBef>
                <a:spcPts val="0"/>
              </a:spcBef>
              <a:spcAft>
                <a:spcPts val="0"/>
              </a:spcAft>
              <a:buClrTx/>
              <a:buSzTx/>
              <a:buFontTx/>
              <a:buNone/>
              <a:tabLst/>
              <a:defRPr/>
            </a:pPr>
            <a:r>
              <a:rPr kumimoji="0" lang="es-ES" sz="1000" b="0" i="0" u="none" strike="noStrike" kern="0" cap="none" spc="0" normalizeH="0" baseline="0" noProof="0" dirty="0" smtClean="0">
                <a:ln>
                  <a:noFill/>
                </a:ln>
                <a:solidFill>
                  <a:prstClr val="black"/>
                </a:solidFill>
                <a:effectLst/>
                <a:uLnTx/>
                <a:uFillTx/>
                <a:latin typeface="Segoe UI"/>
                <a:ea typeface="+mn-ea"/>
                <a:cs typeface="+mn-cs"/>
              </a:rPr>
              <a:t>e. </a:t>
            </a:r>
            <a:r>
              <a:rPr kumimoji="0" lang="es-ES" sz="1000" b="0" i="0" u="none" strike="noStrike" kern="0" cap="none" spc="0" normalizeH="0" baseline="0" noProof="0" dirty="0" err="1" smtClean="0">
                <a:ln>
                  <a:noFill/>
                </a:ln>
                <a:solidFill>
                  <a:prstClr val="black"/>
                </a:solidFill>
                <a:effectLst/>
                <a:uLnTx/>
                <a:uFillTx/>
                <a:latin typeface="Segoe UI"/>
                <a:ea typeface="+mn-ea"/>
                <a:cs typeface="+mn-cs"/>
              </a:rPr>
              <a:t>Duties</a:t>
            </a:r>
            <a:endParaRPr kumimoji="0" lang="es-ES" sz="1000" b="0" i="0" u="none" strike="noStrike" kern="0" cap="none" spc="0" normalizeH="0" baseline="0" noProof="0" dirty="0" smtClean="0">
              <a:ln>
                <a:noFill/>
              </a:ln>
              <a:solidFill>
                <a:prstClr val="black"/>
              </a:solidFill>
              <a:effectLst/>
              <a:uLnTx/>
              <a:uFillTx/>
              <a:latin typeface="Segoe UI"/>
              <a:ea typeface="+mn-ea"/>
              <a:cs typeface="+mn-cs"/>
            </a:endParaRPr>
          </a:p>
        </p:txBody>
      </p:sp>
      <p:sp>
        <p:nvSpPr>
          <p:cNvPr id="35" name="Wave 34"/>
          <p:cNvSpPr>
            <a:spLocks noChangeAspect="1"/>
          </p:cNvSpPr>
          <p:nvPr/>
        </p:nvSpPr>
        <p:spPr>
          <a:xfrm>
            <a:off x="7764735" y="3062811"/>
            <a:ext cx="1099472" cy="533360"/>
          </a:xfrm>
          <a:prstGeom prst="wave">
            <a:avLst/>
          </a:prstGeom>
          <a:gradFill rotWithShape="1">
            <a:gsLst>
              <a:gs pos="0">
                <a:srgbClr val="4F81BD">
                  <a:shade val="51000"/>
                  <a:satMod val="130000"/>
                </a:srgbClr>
              </a:gs>
              <a:gs pos="80000">
                <a:srgbClr val="4F81BD">
                  <a:shade val="93000"/>
                  <a:satMod val="130000"/>
                </a:srgbClr>
              </a:gs>
              <a:gs pos="100000">
                <a:srgbClr val="4F81BD">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363" eaLnBrk="1" fontAlgn="auto" latinLnBrk="0" hangingPunct="1">
              <a:lnSpc>
                <a:spcPct val="100000"/>
              </a:lnSpc>
              <a:spcBef>
                <a:spcPts val="0"/>
              </a:spcBef>
              <a:spcAft>
                <a:spcPts val="0"/>
              </a:spcAft>
              <a:buClrTx/>
              <a:buSzTx/>
              <a:buFontTx/>
              <a:buNone/>
              <a:tabLst/>
              <a:defRPr/>
            </a:pPr>
            <a:r>
              <a:rPr kumimoji="0" lang="es-ES" sz="1000" b="0" i="0" u="none" strike="noStrike" kern="0" cap="none" spc="0" normalizeH="0" baseline="0" noProof="0" dirty="0" smtClean="0">
                <a:ln>
                  <a:noFill/>
                </a:ln>
                <a:solidFill>
                  <a:prstClr val="black"/>
                </a:solidFill>
                <a:effectLst/>
                <a:uLnTx/>
                <a:uFillTx/>
                <a:latin typeface="Segoe UI"/>
                <a:ea typeface="+mn-ea"/>
                <a:cs typeface="+mn-cs"/>
              </a:rPr>
              <a:t>d. </a:t>
            </a:r>
            <a:r>
              <a:rPr kumimoji="0" lang="es-ES" sz="1000" b="0" i="0" u="none" strike="noStrike" kern="0" cap="none" spc="0" normalizeH="0" baseline="0" noProof="0" dirty="0" err="1" smtClean="0">
                <a:ln>
                  <a:noFill/>
                </a:ln>
                <a:solidFill>
                  <a:prstClr val="black"/>
                </a:solidFill>
                <a:effectLst/>
                <a:uLnTx/>
                <a:uFillTx/>
                <a:latin typeface="Segoe UI"/>
                <a:ea typeface="+mn-ea"/>
                <a:cs typeface="+mn-cs"/>
              </a:rPr>
              <a:t>Privileges</a:t>
            </a:r>
            <a:endParaRPr kumimoji="0" lang="es-ES" sz="1000" b="0" i="0" u="none" strike="noStrike" kern="0" cap="none" spc="0" normalizeH="0" baseline="0" noProof="0" dirty="0" smtClean="0">
              <a:ln>
                <a:noFill/>
              </a:ln>
              <a:solidFill>
                <a:prstClr val="black"/>
              </a:solidFill>
              <a:effectLst/>
              <a:uLnTx/>
              <a:uFillTx/>
              <a:latin typeface="Segoe UI"/>
              <a:ea typeface="+mn-ea"/>
              <a:cs typeface="+mn-cs"/>
            </a:endParaRPr>
          </a:p>
        </p:txBody>
      </p:sp>
    </p:spTree>
    <p:extLst>
      <p:ext uri="{BB962C8B-B14F-4D97-AF65-F5344CB8AC3E}">
        <p14:creationId xmlns:p14="http://schemas.microsoft.com/office/powerpoint/2010/main" val="32606970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1000"/>
                                        <p:tgtEl>
                                          <p:spTgt spid="31"/>
                                        </p:tgtEl>
                                      </p:cBhvr>
                                    </p:animEffect>
                                    <p:anim calcmode="lin" valueType="num">
                                      <p:cBhvr>
                                        <p:cTn id="8" dur="1000" fill="hold"/>
                                        <p:tgtEl>
                                          <p:spTgt spid="31"/>
                                        </p:tgtEl>
                                        <p:attrNameLst>
                                          <p:attrName>ppt_x</p:attrName>
                                        </p:attrNameLst>
                                      </p:cBhvr>
                                      <p:tavLst>
                                        <p:tav tm="0">
                                          <p:val>
                                            <p:strVal val="#ppt_x"/>
                                          </p:val>
                                        </p:tav>
                                        <p:tav tm="100000">
                                          <p:val>
                                            <p:strVal val="#ppt_x"/>
                                          </p:val>
                                        </p:tav>
                                      </p:tavLst>
                                    </p:anim>
                                    <p:anim calcmode="lin" valueType="num">
                                      <p:cBhvr>
                                        <p:cTn id="9" dur="1000" fill="hold"/>
                                        <p:tgtEl>
                                          <p:spTgt spid="3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2"/>
                                        </p:tgtEl>
                                        <p:attrNameLst>
                                          <p:attrName>style.visibility</p:attrName>
                                        </p:attrNameLst>
                                      </p:cBhvr>
                                      <p:to>
                                        <p:strVal val="visible"/>
                                      </p:to>
                                    </p:set>
                                    <p:animEffect transition="in" filter="fade">
                                      <p:cBhvr>
                                        <p:cTn id="14" dur="1000"/>
                                        <p:tgtEl>
                                          <p:spTgt spid="32"/>
                                        </p:tgtEl>
                                      </p:cBhvr>
                                    </p:animEffect>
                                    <p:anim calcmode="lin" valueType="num">
                                      <p:cBhvr>
                                        <p:cTn id="15" dur="1000" fill="hold"/>
                                        <p:tgtEl>
                                          <p:spTgt spid="32"/>
                                        </p:tgtEl>
                                        <p:attrNameLst>
                                          <p:attrName>ppt_x</p:attrName>
                                        </p:attrNameLst>
                                      </p:cBhvr>
                                      <p:tavLst>
                                        <p:tav tm="0">
                                          <p:val>
                                            <p:strVal val="#ppt_x"/>
                                          </p:val>
                                        </p:tav>
                                        <p:tav tm="100000">
                                          <p:val>
                                            <p:strVal val="#ppt_x"/>
                                          </p:val>
                                        </p:tav>
                                      </p:tavLst>
                                    </p:anim>
                                    <p:anim calcmode="lin" valueType="num">
                                      <p:cBhvr>
                                        <p:cTn id="16" dur="1000" fill="hold"/>
                                        <p:tgtEl>
                                          <p:spTgt spid="32"/>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4"/>
                                        </p:tgtEl>
                                        <p:attrNameLst>
                                          <p:attrName>style.visibility</p:attrName>
                                        </p:attrNameLst>
                                      </p:cBhvr>
                                      <p:to>
                                        <p:strVal val="visible"/>
                                      </p:to>
                                    </p:set>
                                    <p:animEffect transition="in" filter="fade">
                                      <p:cBhvr>
                                        <p:cTn id="21" dur="1000"/>
                                        <p:tgtEl>
                                          <p:spTgt spid="34"/>
                                        </p:tgtEl>
                                      </p:cBhvr>
                                    </p:animEffect>
                                    <p:anim calcmode="lin" valueType="num">
                                      <p:cBhvr>
                                        <p:cTn id="22" dur="1000" fill="hold"/>
                                        <p:tgtEl>
                                          <p:spTgt spid="34"/>
                                        </p:tgtEl>
                                        <p:attrNameLst>
                                          <p:attrName>ppt_x</p:attrName>
                                        </p:attrNameLst>
                                      </p:cBhvr>
                                      <p:tavLst>
                                        <p:tav tm="0">
                                          <p:val>
                                            <p:strVal val="#ppt_x"/>
                                          </p:val>
                                        </p:tav>
                                        <p:tav tm="100000">
                                          <p:val>
                                            <p:strVal val="#ppt_x"/>
                                          </p:val>
                                        </p:tav>
                                      </p:tavLst>
                                    </p:anim>
                                    <p:anim calcmode="lin" valueType="num">
                                      <p:cBhvr>
                                        <p:cTn id="23" dur="1000" fill="hold"/>
                                        <p:tgtEl>
                                          <p:spTgt spid="34"/>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5"/>
                                        </p:tgtEl>
                                        <p:attrNameLst>
                                          <p:attrName>style.visibility</p:attrName>
                                        </p:attrNameLst>
                                      </p:cBhvr>
                                      <p:to>
                                        <p:strVal val="visible"/>
                                      </p:to>
                                    </p:set>
                                    <p:animEffect transition="in" filter="fade">
                                      <p:cBhvr>
                                        <p:cTn id="28" dur="1000"/>
                                        <p:tgtEl>
                                          <p:spTgt spid="35"/>
                                        </p:tgtEl>
                                      </p:cBhvr>
                                    </p:animEffect>
                                    <p:anim calcmode="lin" valueType="num">
                                      <p:cBhvr>
                                        <p:cTn id="29" dur="1000" fill="hold"/>
                                        <p:tgtEl>
                                          <p:spTgt spid="35"/>
                                        </p:tgtEl>
                                        <p:attrNameLst>
                                          <p:attrName>ppt_x</p:attrName>
                                        </p:attrNameLst>
                                      </p:cBhvr>
                                      <p:tavLst>
                                        <p:tav tm="0">
                                          <p:val>
                                            <p:strVal val="#ppt_x"/>
                                          </p:val>
                                        </p:tav>
                                        <p:tav tm="100000">
                                          <p:val>
                                            <p:strVal val="#ppt_x"/>
                                          </p:val>
                                        </p:tav>
                                      </p:tavLst>
                                    </p:anim>
                                    <p:anim calcmode="lin" valueType="num">
                                      <p:cBhvr>
                                        <p:cTn id="30" dur="1000" fill="hold"/>
                                        <p:tgtEl>
                                          <p:spTgt spid="35"/>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3"/>
                                        </p:tgtEl>
                                        <p:attrNameLst>
                                          <p:attrName>style.visibility</p:attrName>
                                        </p:attrNameLst>
                                      </p:cBhvr>
                                      <p:to>
                                        <p:strVal val="visible"/>
                                      </p:to>
                                    </p:set>
                                    <p:animEffect transition="in" filter="fade">
                                      <p:cBhvr>
                                        <p:cTn id="35" dur="1000"/>
                                        <p:tgtEl>
                                          <p:spTgt spid="33"/>
                                        </p:tgtEl>
                                      </p:cBhvr>
                                    </p:animEffect>
                                    <p:anim calcmode="lin" valueType="num">
                                      <p:cBhvr>
                                        <p:cTn id="36" dur="1000" fill="hold"/>
                                        <p:tgtEl>
                                          <p:spTgt spid="33"/>
                                        </p:tgtEl>
                                        <p:attrNameLst>
                                          <p:attrName>ppt_x</p:attrName>
                                        </p:attrNameLst>
                                      </p:cBhvr>
                                      <p:tavLst>
                                        <p:tav tm="0">
                                          <p:val>
                                            <p:strVal val="#ppt_x"/>
                                          </p:val>
                                        </p:tav>
                                        <p:tav tm="100000">
                                          <p:val>
                                            <p:strVal val="#ppt_x"/>
                                          </p:val>
                                        </p:tav>
                                      </p:tavLst>
                                    </p:anim>
                                    <p:anim calcmode="lin" valueType="num">
                                      <p:cBhvr>
                                        <p:cTn id="37" dur="1000" fill="hold"/>
                                        <p:tgtEl>
                                          <p:spTgt spid="3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2" grpId="0" animBg="1"/>
      <p:bldP spid="33" grpId="0" animBg="1"/>
      <p:bldP spid="34" grpId="0" animBg="1"/>
      <p:bldP spid="35" grpId="0" animBg="1"/>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Chapter Review</a:t>
            </a:r>
            <a:endParaRPr lang="en-US" dirty="0"/>
          </a:p>
        </p:txBody>
      </p:sp>
      <p:sp>
        <p:nvSpPr>
          <p:cNvPr id="2" name="Content Placeholder 1"/>
          <p:cNvSpPr>
            <a:spLocks noGrp="1"/>
          </p:cNvSpPr>
          <p:nvPr>
            <p:ph sz="quarter" idx="13"/>
          </p:nvPr>
        </p:nvSpPr>
        <p:spPr/>
        <p:txBody>
          <a:bodyPr/>
          <a:lstStyle/>
          <a:p>
            <a:pPr marL="342900" lvl="0" indent="-342900">
              <a:buFont typeface="+mj-lt"/>
              <a:buAutoNum type="arabicPeriod" startAt="2"/>
            </a:pPr>
            <a:r>
              <a:rPr lang="en-US" dirty="0" smtClean="0"/>
              <a:t>Where is the role-based security set up stored?</a:t>
            </a:r>
          </a:p>
          <a:p>
            <a:pPr marL="265112" lvl="1" indent="0">
              <a:buNone/>
            </a:pPr>
            <a:r>
              <a:rPr lang="en-US" dirty="0" smtClean="0"/>
              <a:t>( ) Application Object Tree (AOT)</a:t>
            </a:r>
          </a:p>
          <a:p>
            <a:pPr marL="265112" lvl="1" indent="0">
              <a:buNone/>
            </a:pPr>
            <a:r>
              <a:rPr lang="en-US" dirty="0" smtClean="0"/>
              <a:t>( ) Application files</a:t>
            </a:r>
          </a:p>
          <a:p>
            <a:pPr marL="265112" lvl="1" indent="0">
              <a:buNone/>
            </a:pPr>
            <a:r>
              <a:rPr lang="en-US" dirty="0" smtClean="0"/>
              <a:t>( ) Security file</a:t>
            </a:r>
          </a:p>
          <a:p>
            <a:pPr marL="265112" lvl="1" indent="0">
              <a:buNone/>
            </a:pPr>
            <a:r>
              <a:rPr lang="en-US" dirty="0" smtClean="0"/>
              <a:t>( ) Security tables</a:t>
            </a:r>
          </a:p>
          <a:p>
            <a:pPr marL="265112" lvl="1" indent="0">
              <a:buNone/>
            </a:pPr>
            <a:endParaRPr lang="en-US" dirty="0" smtClean="0"/>
          </a:p>
          <a:p>
            <a:pPr marL="342900" lvl="0" indent="-342900">
              <a:buFont typeface="+mj-lt"/>
              <a:buAutoNum type="arabicPeriod" startAt="3"/>
            </a:pPr>
            <a:r>
              <a:rPr lang="en-US" dirty="0"/>
              <a:t>True or False? </a:t>
            </a:r>
            <a:r>
              <a:rPr lang="en-US" dirty="0" smtClean="0"/>
              <a:t>It </a:t>
            </a:r>
            <a:r>
              <a:rPr lang="en-US" dirty="0"/>
              <a:t>is recommended that record level security is used to secure data in Microsoft Dynamics AX because the extensible data security policy framework is being deprecated in a future release.</a:t>
            </a:r>
          </a:p>
          <a:p>
            <a:pPr marL="265112" lvl="1" indent="0">
              <a:buNone/>
            </a:pPr>
            <a:r>
              <a:rPr lang="en-US" dirty="0"/>
              <a:t>( ) True</a:t>
            </a:r>
          </a:p>
          <a:p>
            <a:pPr marL="265112" lvl="1" indent="0">
              <a:buNone/>
            </a:pPr>
            <a:r>
              <a:rPr lang="en-US" dirty="0"/>
              <a:t>( ) False</a:t>
            </a:r>
          </a:p>
          <a:p>
            <a:pPr marL="265112" lvl="1" indent="0">
              <a:buNone/>
            </a:pPr>
            <a:endParaRPr lang="en-US" dirty="0" smtClean="0"/>
          </a:p>
          <a:p>
            <a:endParaRPr lang="en-US" dirty="0"/>
          </a:p>
        </p:txBody>
      </p:sp>
      <p:sp>
        <p:nvSpPr>
          <p:cNvPr id="4" name="Slide Number Placeholder 3"/>
          <p:cNvSpPr>
            <a:spLocks noGrp="1"/>
          </p:cNvSpPr>
          <p:nvPr>
            <p:ph type="sldNum" sz="quarter" idx="11"/>
          </p:nvPr>
        </p:nvSpPr>
        <p:spPr/>
        <p:txBody>
          <a:bodyPr/>
          <a:lstStyle/>
          <a:p>
            <a:fld id="{74A398B2-5A34-1A4A-811E-F4027282568C}" type="slidenum">
              <a:rPr lang="en-US" smtClean="0"/>
              <a:pPr/>
              <a:t>85</a:t>
            </a:fld>
            <a:endParaRPr lang="en-US"/>
          </a:p>
        </p:txBody>
      </p:sp>
    </p:spTree>
    <p:extLst>
      <p:ext uri="{BB962C8B-B14F-4D97-AF65-F5344CB8AC3E}">
        <p14:creationId xmlns:p14="http://schemas.microsoft.com/office/powerpoint/2010/main" val="29662857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Chapter Review</a:t>
            </a:r>
          </a:p>
        </p:txBody>
      </p:sp>
      <p:sp>
        <p:nvSpPr>
          <p:cNvPr id="2" name="Content Placeholder 1"/>
          <p:cNvSpPr>
            <a:spLocks noGrp="1"/>
          </p:cNvSpPr>
          <p:nvPr>
            <p:ph sz="quarter" idx="13"/>
          </p:nvPr>
        </p:nvSpPr>
        <p:spPr/>
        <p:txBody>
          <a:bodyPr/>
          <a:lstStyle/>
          <a:p>
            <a:pPr marL="342900" lvl="0" indent="-342900">
              <a:buFont typeface="+mj-lt"/>
              <a:buAutoNum type="arabicPeriod" startAt="4"/>
            </a:pPr>
            <a:r>
              <a:rPr lang="en-US" dirty="0" smtClean="0">
                <a:ea typeface="Segoe UI" pitchFamily="34" charset="0"/>
                <a:cs typeface="Segoe UI" pitchFamily="34" charset="0"/>
              </a:rPr>
              <a:t>What </a:t>
            </a:r>
            <a:r>
              <a:rPr lang="en-US" dirty="0">
                <a:ea typeface="Segoe UI" pitchFamily="34" charset="0"/>
                <a:cs typeface="Segoe UI" pitchFamily="34" charset="0"/>
              </a:rPr>
              <a:t>authentication types are available to Microsoft Dynamics AX 2012? (Select all that apply)</a:t>
            </a:r>
          </a:p>
          <a:p>
            <a:pPr marL="265112" lvl="1" indent="0">
              <a:buNone/>
            </a:pPr>
            <a:r>
              <a:rPr lang="en-US" dirty="0">
                <a:ea typeface="Segoe UI" pitchFamily="34" charset="0"/>
                <a:cs typeface="Segoe UI" pitchFamily="34" charset="0"/>
              </a:rPr>
              <a:t>( ) Active Directory users</a:t>
            </a:r>
          </a:p>
          <a:p>
            <a:pPr marL="265112" lvl="1" indent="0">
              <a:buNone/>
            </a:pPr>
            <a:r>
              <a:rPr lang="en-US" dirty="0">
                <a:ea typeface="Segoe UI" pitchFamily="34" charset="0"/>
                <a:cs typeface="Segoe UI" pitchFamily="34" charset="0"/>
              </a:rPr>
              <a:t>( ) Active Directory groups</a:t>
            </a:r>
          </a:p>
          <a:p>
            <a:pPr marL="265112" lvl="1" indent="0">
              <a:buNone/>
            </a:pPr>
            <a:r>
              <a:rPr lang="en-US" dirty="0">
                <a:ea typeface="Segoe UI" pitchFamily="34" charset="0"/>
                <a:cs typeface="Segoe UI" pitchFamily="34" charset="0"/>
              </a:rPr>
              <a:t>( ) Claims users</a:t>
            </a:r>
          </a:p>
          <a:p>
            <a:pPr marL="265112" lvl="1" indent="0">
              <a:buNone/>
            </a:pPr>
            <a:r>
              <a:rPr lang="en-US" dirty="0">
                <a:ea typeface="Segoe UI" pitchFamily="34" charset="0"/>
                <a:cs typeface="Segoe UI" pitchFamily="34" charset="0"/>
              </a:rPr>
              <a:t>( ) SQL users</a:t>
            </a:r>
          </a:p>
          <a:p>
            <a:endParaRPr lang="en-US" dirty="0"/>
          </a:p>
        </p:txBody>
      </p:sp>
      <p:sp>
        <p:nvSpPr>
          <p:cNvPr id="4" name="Slide Number Placeholder 3"/>
          <p:cNvSpPr>
            <a:spLocks noGrp="1"/>
          </p:cNvSpPr>
          <p:nvPr>
            <p:ph type="sldNum" sz="quarter" idx="11"/>
          </p:nvPr>
        </p:nvSpPr>
        <p:spPr/>
        <p:txBody>
          <a:bodyPr/>
          <a:lstStyle/>
          <a:p>
            <a:fld id="{74A398B2-5A34-1A4A-811E-F4027282568C}" type="slidenum">
              <a:rPr lang="en-US" smtClean="0"/>
              <a:pPr/>
              <a:t>86</a:t>
            </a:fld>
            <a:endParaRPr lang="en-US"/>
          </a:p>
        </p:txBody>
      </p:sp>
    </p:spTree>
    <p:extLst>
      <p:ext uri="{BB962C8B-B14F-4D97-AF65-F5344CB8AC3E}">
        <p14:creationId xmlns:p14="http://schemas.microsoft.com/office/powerpoint/2010/main" val="9271552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Chapter Review</a:t>
            </a:r>
          </a:p>
        </p:txBody>
      </p:sp>
      <p:sp>
        <p:nvSpPr>
          <p:cNvPr id="2" name="Content Placeholder 1"/>
          <p:cNvSpPr>
            <a:spLocks noGrp="1"/>
          </p:cNvSpPr>
          <p:nvPr>
            <p:ph sz="quarter" idx="13"/>
          </p:nvPr>
        </p:nvSpPr>
        <p:spPr/>
        <p:txBody>
          <a:bodyPr/>
          <a:lstStyle/>
          <a:p>
            <a:pPr marL="342900" lvl="0" indent="-342900">
              <a:buFont typeface="+mj-lt"/>
              <a:buAutoNum type="arabicPeriod" startAt="5"/>
            </a:pPr>
            <a:r>
              <a:rPr lang="en-US" dirty="0" smtClean="0"/>
              <a:t>Which of the following statements are true? (Select all that apply)</a:t>
            </a:r>
          </a:p>
          <a:p>
            <a:pPr marL="265112" lvl="1" indent="0">
              <a:buNone/>
            </a:pPr>
            <a:r>
              <a:rPr lang="en-US" dirty="0" smtClean="0"/>
              <a:t>( ) Overrides for securable objects are not associated with specific duties or privileges.</a:t>
            </a:r>
          </a:p>
          <a:p>
            <a:pPr marL="265112" lvl="1" indent="0">
              <a:buNone/>
            </a:pPr>
            <a:r>
              <a:rPr lang="en-US" dirty="0" smtClean="0"/>
              <a:t>( ) Overrides for securable objects are associated with specific duties or privileges.</a:t>
            </a:r>
          </a:p>
          <a:p>
            <a:pPr marL="265112" lvl="1" indent="0">
              <a:buNone/>
            </a:pPr>
            <a:r>
              <a:rPr lang="en-US" dirty="0" smtClean="0"/>
              <a:t>( ) If you apply an override, the access level for the object is set for the role, regardless of the access levels specified by the duties and privileges to that role.</a:t>
            </a:r>
          </a:p>
          <a:p>
            <a:pPr marL="265112" lvl="1" indent="0">
              <a:buNone/>
            </a:pPr>
            <a:r>
              <a:rPr lang="en-US" dirty="0" smtClean="0"/>
              <a:t>( ) If you apply an override, the access level for the object is set for the role, only if access levels are specified by the duties and privileges to that role.</a:t>
            </a:r>
          </a:p>
        </p:txBody>
      </p:sp>
      <p:sp>
        <p:nvSpPr>
          <p:cNvPr id="4" name="Slide Number Placeholder 3"/>
          <p:cNvSpPr>
            <a:spLocks noGrp="1"/>
          </p:cNvSpPr>
          <p:nvPr>
            <p:ph type="sldNum" sz="quarter" idx="11"/>
          </p:nvPr>
        </p:nvSpPr>
        <p:spPr/>
        <p:txBody>
          <a:bodyPr/>
          <a:lstStyle/>
          <a:p>
            <a:fld id="{74A398B2-5A34-1A4A-811E-F4027282568C}" type="slidenum">
              <a:rPr lang="en-US" smtClean="0"/>
              <a:pPr/>
              <a:t>87</a:t>
            </a:fld>
            <a:endParaRPr lang="en-US"/>
          </a:p>
        </p:txBody>
      </p:sp>
    </p:spTree>
    <p:extLst>
      <p:ext uri="{BB962C8B-B14F-4D97-AF65-F5344CB8AC3E}">
        <p14:creationId xmlns:p14="http://schemas.microsoft.com/office/powerpoint/2010/main" val="15462150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Chapter Review</a:t>
            </a:r>
          </a:p>
        </p:txBody>
      </p:sp>
      <p:sp>
        <p:nvSpPr>
          <p:cNvPr id="2" name="Content Placeholder 1"/>
          <p:cNvSpPr>
            <a:spLocks noGrp="1"/>
          </p:cNvSpPr>
          <p:nvPr>
            <p:ph sz="quarter" idx="13"/>
          </p:nvPr>
        </p:nvSpPr>
        <p:spPr/>
        <p:txBody>
          <a:bodyPr/>
          <a:lstStyle/>
          <a:p>
            <a:pPr marL="342900" lvl="0" indent="-342900">
              <a:buFont typeface="+mj-lt"/>
              <a:buAutoNum type="arabicPeriod" startAt="6"/>
            </a:pPr>
            <a:r>
              <a:rPr lang="en-US" dirty="0" smtClean="0"/>
              <a:t>True or False? Before an organization hierarchy can be used for security it must be given the security hierarchy purpose </a:t>
            </a:r>
          </a:p>
          <a:p>
            <a:pPr marL="265112" lvl="1" indent="0">
              <a:buNone/>
            </a:pPr>
            <a:r>
              <a:rPr lang="en-US" dirty="0" smtClean="0"/>
              <a:t>( ) True</a:t>
            </a:r>
          </a:p>
          <a:p>
            <a:pPr marL="265112" lvl="1" indent="0">
              <a:buNone/>
            </a:pPr>
            <a:r>
              <a:rPr lang="en-US" dirty="0" smtClean="0"/>
              <a:t>( ) False</a:t>
            </a:r>
          </a:p>
          <a:p>
            <a:pPr marL="342900" lvl="0" indent="-342900">
              <a:buFont typeface="+mj-lt"/>
              <a:buAutoNum type="arabicPeriod" startAt="7"/>
            </a:pPr>
            <a:r>
              <a:rPr lang="en-US" dirty="0" smtClean="0"/>
              <a:t>True or False?  It is recommended to assign privileges directly to roles as opposed to duties. </a:t>
            </a:r>
          </a:p>
          <a:p>
            <a:pPr marL="265112" lvl="1" indent="0">
              <a:buNone/>
            </a:pPr>
            <a:r>
              <a:rPr lang="en-US" dirty="0" smtClean="0"/>
              <a:t>( ) True</a:t>
            </a:r>
          </a:p>
          <a:p>
            <a:pPr marL="265112" lvl="1" indent="0">
              <a:buNone/>
            </a:pPr>
            <a:r>
              <a:rPr lang="en-US" dirty="0" smtClean="0"/>
              <a:t>( ) False</a:t>
            </a:r>
            <a:endParaRPr lang="en-US" dirty="0"/>
          </a:p>
        </p:txBody>
      </p:sp>
      <p:sp>
        <p:nvSpPr>
          <p:cNvPr id="4" name="Slide Number Placeholder 3"/>
          <p:cNvSpPr>
            <a:spLocks noGrp="1"/>
          </p:cNvSpPr>
          <p:nvPr>
            <p:ph type="sldNum" sz="quarter" idx="11"/>
          </p:nvPr>
        </p:nvSpPr>
        <p:spPr/>
        <p:txBody>
          <a:bodyPr/>
          <a:lstStyle/>
          <a:p>
            <a:fld id="{74A398B2-5A34-1A4A-811E-F4027282568C}" type="slidenum">
              <a:rPr lang="en-US" smtClean="0"/>
              <a:pPr/>
              <a:t>88</a:t>
            </a:fld>
            <a:endParaRPr lang="en-US"/>
          </a:p>
        </p:txBody>
      </p:sp>
    </p:spTree>
    <p:extLst>
      <p:ext uri="{BB962C8B-B14F-4D97-AF65-F5344CB8AC3E}">
        <p14:creationId xmlns:p14="http://schemas.microsoft.com/office/powerpoint/2010/main" val="24011135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Chapter Review (Answers)</a:t>
            </a:r>
            <a:endParaRPr lang="en-US" dirty="0"/>
          </a:p>
        </p:txBody>
      </p:sp>
      <p:sp>
        <p:nvSpPr>
          <p:cNvPr id="2" name="Content Placeholder 1"/>
          <p:cNvSpPr>
            <a:spLocks noGrp="1"/>
          </p:cNvSpPr>
          <p:nvPr>
            <p:ph sz="quarter" idx="13"/>
          </p:nvPr>
        </p:nvSpPr>
        <p:spPr/>
        <p:txBody>
          <a:bodyPr/>
          <a:lstStyle/>
          <a:p>
            <a:pPr marL="342900" indent="-342900">
              <a:buFont typeface="+mj-lt"/>
              <a:buAutoNum type="arabicPeriod"/>
            </a:pPr>
            <a:r>
              <a:rPr lang="en-US" dirty="0" smtClean="0">
                <a:latin typeface="Segoe UI" pitchFamily="34" charset="0"/>
              </a:rPr>
              <a:t>Match </a:t>
            </a:r>
            <a:r>
              <a:rPr lang="en-US" dirty="0">
                <a:latin typeface="Segoe UI" pitchFamily="34" charset="0"/>
              </a:rPr>
              <a:t>the following Microsoft Dynamics AX 2012 security concept names </a:t>
            </a:r>
            <a:r>
              <a:rPr lang="es-ES" dirty="0" err="1">
                <a:latin typeface="Segoe UI" pitchFamily="34" charset="0"/>
              </a:rPr>
              <a:t>with</a:t>
            </a:r>
            <a:r>
              <a:rPr lang="es-ES" dirty="0">
                <a:latin typeface="Segoe UI" pitchFamily="34" charset="0"/>
              </a:rPr>
              <a:t> </a:t>
            </a:r>
            <a:r>
              <a:rPr lang="es-ES" dirty="0" err="1">
                <a:latin typeface="Segoe UI" pitchFamily="34" charset="0"/>
              </a:rPr>
              <a:t>their</a:t>
            </a:r>
            <a:r>
              <a:rPr lang="es-ES" dirty="0">
                <a:latin typeface="Segoe UI" pitchFamily="34" charset="0"/>
              </a:rPr>
              <a:t> </a:t>
            </a:r>
            <a:r>
              <a:rPr lang="es-ES" dirty="0" err="1">
                <a:latin typeface="Segoe UI" pitchFamily="34" charset="0"/>
              </a:rPr>
              <a:t>descriptions</a:t>
            </a:r>
            <a:r>
              <a:rPr lang="es-ES" dirty="0">
                <a:latin typeface="Segoe UI" pitchFamily="34" charset="0"/>
              </a:rPr>
              <a:t>.</a:t>
            </a:r>
          </a:p>
          <a:p>
            <a:endParaRPr lang="en-US" dirty="0"/>
          </a:p>
        </p:txBody>
      </p:sp>
      <p:sp>
        <p:nvSpPr>
          <p:cNvPr id="10" name="Rectangle 9"/>
          <p:cNvSpPr/>
          <p:nvPr/>
        </p:nvSpPr>
        <p:spPr>
          <a:xfrm>
            <a:off x="304800" y="1201555"/>
            <a:ext cx="8534400" cy="369332"/>
          </a:xfrm>
          <a:prstGeom prst="rect">
            <a:avLst/>
          </a:prstGeom>
        </p:spPr>
        <p:txBody>
          <a:bodyPr wrap="square">
            <a:spAutoFit/>
          </a:bodyPr>
          <a:lstStyle/>
          <a:p>
            <a:endParaRPr lang="es-ES" dirty="0">
              <a:latin typeface="Segoe UI" pitchFamily="34" charset="0"/>
            </a:endParaRPr>
          </a:p>
        </p:txBody>
      </p:sp>
      <p:sp>
        <p:nvSpPr>
          <p:cNvPr id="21" name="Flowchart: Alternate Process 20"/>
          <p:cNvSpPr>
            <a:spLocks noChangeAspect="1"/>
          </p:cNvSpPr>
          <p:nvPr/>
        </p:nvSpPr>
        <p:spPr>
          <a:xfrm>
            <a:off x="3106624" y="2018928"/>
            <a:ext cx="4817446" cy="358690"/>
          </a:xfrm>
          <a:prstGeom prst="flowChartAlternateProcess">
            <a:avLst/>
          </a:prstGeom>
          <a:gradFill rotWithShape="1">
            <a:gsLst>
              <a:gs pos="0">
                <a:srgbClr val="4BACC6">
                  <a:shade val="51000"/>
                  <a:satMod val="130000"/>
                </a:srgbClr>
              </a:gs>
              <a:gs pos="80000">
                <a:srgbClr val="4BACC6">
                  <a:shade val="93000"/>
                  <a:satMod val="130000"/>
                </a:srgbClr>
              </a:gs>
              <a:gs pos="100000">
                <a:srgbClr val="4BACC6">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R="0" lvl="0" defTabSz="914363" eaLnBrk="1" fontAlgn="auto" latinLnBrk="0" hangingPunct="1">
              <a:lnSpc>
                <a:spcPct val="100000"/>
              </a:lnSpc>
              <a:spcBef>
                <a:spcPts val="0"/>
              </a:spcBef>
              <a:spcAft>
                <a:spcPts val="0"/>
              </a:spcAft>
              <a:buClrTx/>
              <a:buSzTx/>
              <a:tabLst/>
              <a:defRPr/>
            </a:pPr>
            <a:r>
              <a:rPr kumimoji="0" lang="en-US" sz="1000" b="0" i="0" u="none" strike="noStrike" kern="0" cap="none" spc="0" normalizeH="0" baseline="0" noProof="0" dirty="0" smtClean="0">
                <a:ln>
                  <a:noFill/>
                </a:ln>
                <a:solidFill>
                  <a:prstClr val="white"/>
                </a:solidFill>
                <a:effectLst/>
                <a:uLnTx/>
                <a:uFillTx/>
                <a:latin typeface="Segoe UI"/>
                <a:ea typeface="+mn-ea"/>
                <a:cs typeface="+mn-cs"/>
              </a:rPr>
              <a:t>1. Group of duties for a job function</a:t>
            </a:r>
          </a:p>
        </p:txBody>
      </p:sp>
      <p:sp>
        <p:nvSpPr>
          <p:cNvPr id="22" name="Flowchart: Alternate Process 21"/>
          <p:cNvSpPr>
            <a:spLocks noChangeAspect="1"/>
          </p:cNvSpPr>
          <p:nvPr/>
        </p:nvSpPr>
        <p:spPr>
          <a:xfrm>
            <a:off x="3106624" y="2407581"/>
            <a:ext cx="4817446" cy="358690"/>
          </a:xfrm>
          <a:prstGeom prst="flowChartAlternateProcess">
            <a:avLst/>
          </a:prstGeom>
          <a:gradFill rotWithShape="1">
            <a:gsLst>
              <a:gs pos="0">
                <a:srgbClr val="4BACC6">
                  <a:shade val="51000"/>
                  <a:satMod val="130000"/>
                </a:srgbClr>
              </a:gs>
              <a:gs pos="80000">
                <a:srgbClr val="4BACC6">
                  <a:shade val="93000"/>
                  <a:satMod val="130000"/>
                </a:srgbClr>
              </a:gs>
              <a:gs pos="100000">
                <a:srgbClr val="4BACC6">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defTabSz="914363"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smtClean="0">
                <a:ln>
                  <a:noFill/>
                </a:ln>
                <a:solidFill>
                  <a:prstClr val="white"/>
                </a:solidFill>
                <a:effectLst/>
                <a:uLnTx/>
                <a:uFillTx/>
                <a:latin typeface="Segoe UI"/>
                <a:ea typeface="+mn-ea"/>
                <a:cs typeface="+mn-cs"/>
              </a:rPr>
              <a:t>2. Group of duties which can be optionally used when assigning duties to roles</a:t>
            </a:r>
          </a:p>
        </p:txBody>
      </p:sp>
      <p:sp>
        <p:nvSpPr>
          <p:cNvPr id="23" name="Flowchart: Alternate Process 22"/>
          <p:cNvSpPr>
            <a:spLocks noChangeAspect="1"/>
          </p:cNvSpPr>
          <p:nvPr/>
        </p:nvSpPr>
        <p:spPr>
          <a:xfrm>
            <a:off x="3106624" y="2778233"/>
            <a:ext cx="4817446" cy="358690"/>
          </a:xfrm>
          <a:prstGeom prst="flowChartAlternateProcess">
            <a:avLst/>
          </a:prstGeom>
          <a:gradFill rotWithShape="1">
            <a:gsLst>
              <a:gs pos="0">
                <a:srgbClr val="4BACC6">
                  <a:shade val="51000"/>
                  <a:satMod val="130000"/>
                </a:srgbClr>
              </a:gs>
              <a:gs pos="80000">
                <a:srgbClr val="4BACC6">
                  <a:shade val="93000"/>
                  <a:satMod val="130000"/>
                </a:srgbClr>
              </a:gs>
              <a:gs pos="100000">
                <a:srgbClr val="4BACC6">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defTabSz="914363"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smtClean="0">
                <a:ln>
                  <a:noFill/>
                </a:ln>
                <a:solidFill>
                  <a:prstClr val="white"/>
                </a:solidFill>
                <a:effectLst/>
                <a:uLnTx/>
                <a:uFillTx/>
                <a:latin typeface="Segoe UI"/>
                <a:ea typeface="+mn-ea"/>
                <a:cs typeface="+mn-cs"/>
              </a:rPr>
              <a:t>3. A responsibility to perform one or more tasks or services for a job</a:t>
            </a:r>
          </a:p>
        </p:txBody>
      </p:sp>
      <p:sp>
        <p:nvSpPr>
          <p:cNvPr id="24" name="Flowchart: Alternate Process 23"/>
          <p:cNvSpPr>
            <a:spLocks noChangeAspect="1"/>
          </p:cNvSpPr>
          <p:nvPr/>
        </p:nvSpPr>
        <p:spPr>
          <a:xfrm>
            <a:off x="3106624" y="3149164"/>
            <a:ext cx="4817446" cy="358690"/>
          </a:xfrm>
          <a:prstGeom prst="flowChartAlternateProcess">
            <a:avLst/>
          </a:prstGeom>
          <a:gradFill rotWithShape="1">
            <a:gsLst>
              <a:gs pos="0">
                <a:srgbClr val="4BACC6">
                  <a:shade val="51000"/>
                  <a:satMod val="130000"/>
                </a:srgbClr>
              </a:gs>
              <a:gs pos="80000">
                <a:srgbClr val="4BACC6">
                  <a:shade val="93000"/>
                  <a:satMod val="130000"/>
                </a:srgbClr>
              </a:gs>
              <a:gs pos="100000">
                <a:srgbClr val="4BACC6">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defTabSz="914363"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smtClean="0">
                <a:ln>
                  <a:noFill/>
                </a:ln>
                <a:solidFill>
                  <a:prstClr val="white"/>
                </a:solidFill>
                <a:effectLst/>
                <a:uLnTx/>
                <a:uFillTx/>
                <a:latin typeface="Segoe UI"/>
                <a:ea typeface="+mn-ea"/>
                <a:cs typeface="+mn-cs"/>
              </a:rPr>
              <a:t>4. Group of related entry points with </a:t>
            </a:r>
            <a:r>
              <a:rPr kumimoji="0" lang="es-ES" sz="1000" b="0" i="0" u="none" strike="noStrike" kern="0" cap="none" spc="0" normalizeH="0" baseline="0" noProof="0" dirty="0" err="1" smtClean="0">
                <a:ln>
                  <a:noFill/>
                </a:ln>
                <a:solidFill>
                  <a:prstClr val="white"/>
                </a:solidFill>
                <a:effectLst/>
                <a:uLnTx/>
                <a:uFillTx/>
                <a:latin typeface="Segoe UI"/>
                <a:ea typeface="+mn-ea"/>
                <a:cs typeface="+mn-cs"/>
              </a:rPr>
              <a:t>associated</a:t>
            </a:r>
            <a:r>
              <a:rPr kumimoji="0" lang="es-ES" sz="1000" b="0" i="0" u="none" strike="noStrike" kern="0" cap="none" spc="0" normalizeH="0" baseline="0" noProof="0" dirty="0" smtClean="0">
                <a:ln>
                  <a:noFill/>
                </a:ln>
                <a:solidFill>
                  <a:prstClr val="white"/>
                </a:solidFill>
                <a:effectLst/>
                <a:uLnTx/>
                <a:uFillTx/>
                <a:latin typeface="Segoe UI"/>
                <a:ea typeface="+mn-ea"/>
                <a:cs typeface="+mn-cs"/>
              </a:rPr>
              <a:t> </a:t>
            </a:r>
            <a:r>
              <a:rPr kumimoji="0" lang="es-ES" sz="1000" b="0" i="0" u="none" strike="noStrike" kern="0" cap="none" spc="0" normalizeH="0" baseline="0" noProof="0" dirty="0" err="1" smtClean="0">
                <a:ln>
                  <a:noFill/>
                </a:ln>
                <a:solidFill>
                  <a:prstClr val="white"/>
                </a:solidFill>
                <a:effectLst/>
                <a:uLnTx/>
                <a:uFillTx/>
                <a:latin typeface="Segoe UI"/>
                <a:ea typeface="+mn-ea"/>
                <a:cs typeface="+mn-cs"/>
              </a:rPr>
              <a:t>access</a:t>
            </a:r>
            <a:r>
              <a:rPr kumimoji="0" lang="es-ES" sz="1000" b="0" i="0" u="none" strike="noStrike" kern="0" cap="none" spc="0" normalizeH="0" baseline="0" noProof="0" dirty="0" smtClean="0">
                <a:ln>
                  <a:noFill/>
                </a:ln>
                <a:solidFill>
                  <a:prstClr val="white"/>
                </a:solidFill>
                <a:effectLst/>
                <a:uLnTx/>
                <a:uFillTx/>
                <a:latin typeface="Segoe UI"/>
                <a:ea typeface="+mn-ea"/>
                <a:cs typeface="+mn-cs"/>
              </a:rPr>
              <a:t> </a:t>
            </a:r>
            <a:r>
              <a:rPr kumimoji="0" lang="es-ES" sz="1000" b="0" i="0" u="none" strike="noStrike" kern="0" cap="none" spc="0" normalizeH="0" baseline="0" noProof="0" dirty="0" err="1" smtClean="0">
                <a:ln>
                  <a:noFill/>
                </a:ln>
                <a:solidFill>
                  <a:prstClr val="white"/>
                </a:solidFill>
                <a:effectLst/>
                <a:uLnTx/>
                <a:uFillTx/>
                <a:latin typeface="Segoe UI"/>
                <a:ea typeface="+mn-ea"/>
                <a:cs typeface="+mn-cs"/>
              </a:rPr>
              <a:t>levels</a:t>
            </a:r>
            <a:endParaRPr kumimoji="0" lang="es-ES" sz="1000" b="0" i="0" u="none" strike="noStrike" kern="0" cap="none" spc="0" normalizeH="0" baseline="0" noProof="0" dirty="0" smtClean="0">
              <a:ln>
                <a:noFill/>
              </a:ln>
              <a:solidFill>
                <a:prstClr val="white"/>
              </a:solidFill>
              <a:effectLst/>
              <a:uLnTx/>
              <a:uFillTx/>
              <a:latin typeface="Segoe UI"/>
              <a:ea typeface="+mn-ea"/>
              <a:cs typeface="+mn-cs"/>
            </a:endParaRPr>
          </a:p>
        </p:txBody>
      </p:sp>
      <p:sp>
        <p:nvSpPr>
          <p:cNvPr id="25" name="Flowchart: Alternate Process 24"/>
          <p:cNvSpPr>
            <a:spLocks noChangeAspect="1"/>
          </p:cNvSpPr>
          <p:nvPr/>
        </p:nvSpPr>
        <p:spPr>
          <a:xfrm>
            <a:off x="3106624" y="3533587"/>
            <a:ext cx="4817446" cy="358690"/>
          </a:xfrm>
          <a:prstGeom prst="flowChartAlternateProcess">
            <a:avLst/>
          </a:prstGeom>
          <a:gradFill rotWithShape="1">
            <a:gsLst>
              <a:gs pos="0">
                <a:srgbClr val="4BACC6">
                  <a:shade val="51000"/>
                  <a:satMod val="130000"/>
                </a:srgbClr>
              </a:gs>
              <a:gs pos="80000">
                <a:srgbClr val="4BACC6">
                  <a:shade val="93000"/>
                  <a:satMod val="130000"/>
                </a:srgbClr>
              </a:gs>
              <a:gs pos="100000">
                <a:srgbClr val="4BACC6">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defTabSz="914363"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smtClean="0">
                <a:ln>
                  <a:noFill/>
                </a:ln>
                <a:solidFill>
                  <a:prstClr val="white"/>
                </a:solidFill>
                <a:effectLst/>
                <a:uLnTx/>
                <a:uFillTx/>
                <a:latin typeface="Segoe UI"/>
                <a:ea typeface="+mn-ea"/>
                <a:cs typeface="+mn-cs"/>
              </a:rPr>
              <a:t>5. Group of base objects and required </a:t>
            </a:r>
            <a:r>
              <a:rPr kumimoji="0" lang="es-ES" sz="1000" b="0" i="0" u="none" strike="noStrike" kern="0" cap="none" spc="0" normalizeH="0" baseline="0" noProof="0" dirty="0" err="1" smtClean="0">
                <a:ln>
                  <a:noFill/>
                </a:ln>
                <a:solidFill>
                  <a:prstClr val="white"/>
                </a:solidFill>
                <a:effectLst/>
                <a:uLnTx/>
                <a:uFillTx/>
                <a:latin typeface="Segoe UI"/>
                <a:ea typeface="+mn-ea"/>
                <a:cs typeface="+mn-cs"/>
              </a:rPr>
              <a:t>permissions</a:t>
            </a:r>
            <a:r>
              <a:rPr kumimoji="0" lang="es-ES" sz="1000" b="0" i="0" u="none" strike="noStrike" kern="0" cap="none" spc="0" normalizeH="0" baseline="0" noProof="0" dirty="0" smtClean="0">
                <a:ln>
                  <a:noFill/>
                </a:ln>
                <a:solidFill>
                  <a:prstClr val="white"/>
                </a:solidFill>
                <a:effectLst/>
                <a:uLnTx/>
                <a:uFillTx/>
                <a:latin typeface="Segoe UI"/>
                <a:ea typeface="+mn-ea"/>
                <a:cs typeface="+mn-cs"/>
              </a:rPr>
              <a:t> </a:t>
            </a:r>
            <a:r>
              <a:rPr kumimoji="0" lang="es-ES" sz="1000" b="0" i="0" u="none" strike="noStrike" kern="0" cap="none" spc="0" normalizeH="0" baseline="0" noProof="0" dirty="0" err="1" smtClean="0">
                <a:ln>
                  <a:noFill/>
                </a:ln>
                <a:solidFill>
                  <a:prstClr val="white"/>
                </a:solidFill>
                <a:effectLst/>
                <a:uLnTx/>
                <a:uFillTx/>
                <a:latin typeface="Segoe UI"/>
                <a:ea typeface="+mn-ea"/>
                <a:cs typeface="+mn-cs"/>
              </a:rPr>
              <a:t>For</a:t>
            </a:r>
            <a:r>
              <a:rPr kumimoji="0" lang="es-ES" sz="1000" b="0" i="0" u="none" strike="noStrike" kern="0" cap="none" spc="0" normalizeH="0" baseline="0" noProof="0" dirty="0" smtClean="0">
                <a:ln>
                  <a:noFill/>
                </a:ln>
                <a:solidFill>
                  <a:prstClr val="white"/>
                </a:solidFill>
                <a:effectLst/>
                <a:uLnTx/>
                <a:uFillTx/>
                <a:latin typeface="Segoe UI"/>
                <a:ea typeface="+mn-ea"/>
                <a:cs typeface="+mn-cs"/>
              </a:rPr>
              <a:t> </a:t>
            </a:r>
            <a:r>
              <a:rPr kumimoji="0" lang="es-ES" sz="1000" b="0" i="0" u="none" strike="noStrike" kern="0" cap="none" spc="0" normalizeH="0" baseline="0" noProof="0" dirty="0" err="1" smtClean="0">
                <a:ln>
                  <a:noFill/>
                </a:ln>
                <a:solidFill>
                  <a:prstClr val="white"/>
                </a:solidFill>
                <a:effectLst/>
                <a:uLnTx/>
                <a:uFillTx/>
                <a:latin typeface="Segoe UI"/>
                <a:ea typeface="+mn-ea"/>
                <a:cs typeface="+mn-cs"/>
              </a:rPr>
              <a:t>example</a:t>
            </a:r>
            <a:r>
              <a:rPr kumimoji="0" lang="es-ES" sz="1000" b="0" i="0" u="none" strike="noStrike" kern="0" cap="none" spc="0" normalizeH="0" baseline="0" noProof="0" dirty="0" smtClean="0">
                <a:ln>
                  <a:noFill/>
                </a:ln>
                <a:solidFill>
                  <a:prstClr val="white"/>
                </a:solidFill>
                <a:effectLst/>
                <a:uLnTx/>
                <a:uFillTx/>
                <a:latin typeface="Segoe UI"/>
                <a:ea typeface="+mn-ea"/>
                <a:cs typeface="+mn-cs"/>
              </a:rPr>
              <a:t>: </a:t>
            </a:r>
            <a:r>
              <a:rPr kumimoji="0" lang="es-ES" sz="1000" b="0" i="0" u="none" strike="noStrike" kern="0" cap="none" spc="0" normalizeH="0" baseline="0" noProof="0" dirty="0" err="1" smtClean="0">
                <a:ln>
                  <a:noFill/>
                </a:ln>
                <a:solidFill>
                  <a:prstClr val="white"/>
                </a:solidFill>
                <a:effectLst/>
                <a:uLnTx/>
                <a:uFillTx/>
                <a:latin typeface="Segoe UI"/>
                <a:ea typeface="+mn-ea"/>
                <a:cs typeface="+mn-cs"/>
              </a:rPr>
              <a:t>Form</a:t>
            </a:r>
            <a:r>
              <a:rPr kumimoji="0" lang="es-ES" sz="1000" b="0" i="0" u="none" strike="noStrike" kern="0" cap="none" spc="0" normalizeH="0" baseline="0" noProof="0" dirty="0" smtClean="0">
                <a:ln>
                  <a:noFill/>
                </a:ln>
                <a:solidFill>
                  <a:prstClr val="white"/>
                </a:solidFill>
                <a:effectLst/>
                <a:uLnTx/>
                <a:uFillTx/>
                <a:latin typeface="Segoe UI"/>
                <a:ea typeface="+mn-ea"/>
                <a:cs typeface="+mn-cs"/>
              </a:rPr>
              <a:t> </a:t>
            </a:r>
            <a:r>
              <a:rPr kumimoji="0" lang="es-ES" sz="1000" b="0" i="0" u="none" strike="noStrike" kern="0" cap="none" spc="0" normalizeH="0" baseline="0" noProof="0" dirty="0" err="1" smtClean="0">
                <a:ln>
                  <a:noFill/>
                </a:ln>
                <a:solidFill>
                  <a:prstClr val="white"/>
                </a:solidFill>
                <a:effectLst/>
                <a:uLnTx/>
                <a:uFillTx/>
                <a:latin typeface="Segoe UI"/>
                <a:ea typeface="+mn-ea"/>
                <a:cs typeface="+mn-cs"/>
              </a:rPr>
              <a:t>permissions</a:t>
            </a:r>
            <a:endParaRPr kumimoji="0" lang="es-ES" sz="1000" b="0" i="0" u="none" strike="noStrike" kern="0" cap="none" spc="0" normalizeH="0" baseline="0" noProof="0" dirty="0" smtClean="0">
              <a:ln>
                <a:noFill/>
              </a:ln>
              <a:solidFill>
                <a:prstClr val="white"/>
              </a:solidFill>
              <a:effectLst/>
              <a:uLnTx/>
              <a:uFillTx/>
              <a:latin typeface="Segoe UI"/>
              <a:ea typeface="+mn-ea"/>
              <a:cs typeface="+mn-cs"/>
            </a:endParaRPr>
          </a:p>
        </p:txBody>
      </p:sp>
      <p:sp>
        <p:nvSpPr>
          <p:cNvPr id="31" name="Wave 30"/>
          <p:cNvSpPr>
            <a:spLocks noChangeAspect="1"/>
          </p:cNvSpPr>
          <p:nvPr/>
        </p:nvSpPr>
        <p:spPr>
          <a:xfrm>
            <a:off x="7764737" y="1766213"/>
            <a:ext cx="1099472" cy="533360"/>
          </a:xfrm>
          <a:prstGeom prst="wave">
            <a:avLst/>
          </a:prstGeom>
          <a:gradFill rotWithShape="1">
            <a:gsLst>
              <a:gs pos="0">
                <a:srgbClr val="FFE269">
                  <a:shade val="51000"/>
                  <a:satMod val="130000"/>
                </a:srgbClr>
              </a:gs>
              <a:gs pos="80000">
                <a:srgbClr val="FFE269">
                  <a:shade val="93000"/>
                  <a:satMod val="130000"/>
                </a:srgbClr>
              </a:gs>
              <a:gs pos="100000">
                <a:srgbClr val="FFE269">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363" eaLnBrk="1" fontAlgn="auto" latinLnBrk="0" hangingPunct="1">
              <a:lnSpc>
                <a:spcPct val="100000"/>
              </a:lnSpc>
              <a:spcBef>
                <a:spcPts val="0"/>
              </a:spcBef>
              <a:spcAft>
                <a:spcPts val="0"/>
              </a:spcAft>
              <a:buClrTx/>
              <a:buSzTx/>
              <a:buFontTx/>
              <a:buNone/>
              <a:tabLst/>
              <a:defRPr/>
            </a:pPr>
            <a:r>
              <a:rPr kumimoji="0" lang="es-ES" sz="1000" b="0" i="0" u="none" strike="noStrike" kern="0" cap="none" spc="0" normalizeH="0" baseline="0" noProof="0" dirty="0" smtClean="0">
                <a:ln>
                  <a:noFill/>
                </a:ln>
                <a:solidFill>
                  <a:prstClr val="black"/>
                </a:solidFill>
                <a:effectLst/>
                <a:uLnTx/>
                <a:uFillTx/>
                <a:latin typeface="Segoe UI"/>
                <a:ea typeface="+mn-ea"/>
                <a:cs typeface="+mn-cs"/>
              </a:rPr>
              <a:t>c. Roles</a:t>
            </a:r>
          </a:p>
        </p:txBody>
      </p:sp>
      <p:sp>
        <p:nvSpPr>
          <p:cNvPr id="32" name="Wave 31"/>
          <p:cNvSpPr>
            <a:spLocks noChangeAspect="1"/>
          </p:cNvSpPr>
          <p:nvPr/>
        </p:nvSpPr>
        <p:spPr>
          <a:xfrm>
            <a:off x="7764736" y="2205198"/>
            <a:ext cx="1099472" cy="533360"/>
          </a:xfrm>
          <a:prstGeom prst="wave">
            <a:avLst/>
          </a:prstGeom>
          <a:gradFill rotWithShape="1">
            <a:gsLst>
              <a:gs pos="0">
                <a:srgbClr val="E19004">
                  <a:shade val="51000"/>
                  <a:satMod val="130000"/>
                </a:srgbClr>
              </a:gs>
              <a:gs pos="80000">
                <a:srgbClr val="E19004">
                  <a:shade val="93000"/>
                  <a:satMod val="130000"/>
                </a:srgbClr>
              </a:gs>
              <a:gs pos="100000">
                <a:srgbClr val="E19004">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363" eaLnBrk="1" fontAlgn="auto" latinLnBrk="0" hangingPunct="1">
              <a:lnSpc>
                <a:spcPct val="100000"/>
              </a:lnSpc>
              <a:spcBef>
                <a:spcPts val="0"/>
              </a:spcBef>
              <a:spcAft>
                <a:spcPts val="0"/>
              </a:spcAft>
              <a:buClrTx/>
              <a:buSzTx/>
              <a:buFontTx/>
              <a:buNone/>
              <a:tabLst/>
              <a:defRPr/>
            </a:pPr>
            <a:r>
              <a:rPr kumimoji="0" lang="es-ES" sz="1000" b="0" i="0" u="none" strike="noStrike" kern="0" cap="none" spc="0" normalizeH="0" baseline="0" noProof="0" dirty="0" smtClean="0">
                <a:ln>
                  <a:noFill/>
                </a:ln>
                <a:solidFill>
                  <a:prstClr val="black"/>
                </a:solidFill>
                <a:effectLst/>
                <a:uLnTx/>
                <a:uFillTx/>
                <a:latin typeface="Segoe UI"/>
                <a:ea typeface="+mn-ea"/>
                <a:cs typeface="+mn-cs"/>
              </a:rPr>
              <a:t>a. </a:t>
            </a:r>
            <a:r>
              <a:rPr kumimoji="0" lang="es-ES" sz="1000" b="0" i="0" u="none" strike="noStrike" kern="0" cap="none" spc="0" normalizeH="0" baseline="0" noProof="0" dirty="0" err="1" smtClean="0">
                <a:ln>
                  <a:noFill/>
                </a:ln>
                <a:solidFill>
                  <a:prstClr val="black"/>
                </a:solidFill>
                <a:effectLst/>
                <a:uLnTx/>
                <a:uFillTx/>
                <a:latin typeface="Segoe UI"/>
                <a:ea typeface="+mn-ea"/>
                <a:cs typeface="+mn-cs"/>
              </a:rPr>
              <a:t>Process</a:t>
            </a:r>
            <a:r>
              <a:rPr kumimoji="0" lang="es-ES" sz="1000" b="0" i="0" u="none" strike="noStrike" kern="0" cap="none" spc="0" normalizeH="0" baseline="0" noProof="0" dirty="0" smtClean="0">
                <a:ln>
                  <a:noFill/>
                </a:ln>
                <a:solidFill>
                  <a:prstClr val="black"/>
                </a:solidFill>
                <a:effectLst/>
                <a:uLnTx/>
                <a:uFillTx/>
                <a:latin typeface="Segoe UI"/>
                <a:ea typeface="+mn-ea"/>
                <a:cs typeface="+mn-cs"/>
              </a:rPr>
              <a:t> </a:t>
            </a:r>
            <a:r>
              <a:rPr kumimoji="0" lang="es-ES" sz="1000" b="0" i="0" u="none" strike="noStrike" kern="0" cap="none" spc="0" normalizeH="0" baseline="0" noProof="0" dirty="0" err="1" smtClean="0">
                <a:ln>
                  <a:noFill/>
                </a:ln>
                <a:solidFill>
                  <a:prstClr val="black"/>
                </a:solidFill>
                <a:effectLst/>
                <a:uLnTx/>
                <a:uFillTx/>
                <a:latin typeface="Segoe UI"/>
                <a:ea typeface="+mn-ea"/>
                <a:cs typeface="+mn-cs"/>
              </a:rPr>
              <a:t>Cycle</a:t>
            </a:r>
            <a:endParaRPr kumimoji="0" lang="es-ES" sz="1000" b="0" i="0" u="none" strike="noStrike" kern="0" cap="none" spc="0" normalizeH="0" baseline="0" noProof="0" dirty="0" smtClean="0">
              <a:ln>
                <a:noFill/>
              </a:ln>
              <a:solidFill>
                <a:prstClr val="black"/>
              </a:solidFill>
              <a:effectLst/>
              <a:uLnTx/>
              <a:uFillTx/>
              <a:latin typeface="Segoe UI"/>
              <a:ea typeface="+mn-ea"/>
              <a:cs typeface="+mn-cs"/>
            </a:endParaRPr>
          </a:p>
        </p:txBody>
      </p:sp>
      <p:sp>
        <p:nvSpPr>
          <p:cNvPr id="33" name="Wave 32"/>
          <p:cNvSpPr>
            <a:spLocks noChangeAspect="1"/>
          </p:cNvSpPr>
          <p:nvPr/>
        </p:nvSpPr>
        <p:spPr>
          <a:xfrm>
            <a:off x="7764737" y="3484772"/>
            <a:ext cx="1099472" cy="533360"/>
          </a:xfrm>
          <a:prstGeom prst="wave">
            <a:avLst/>
          </a:prstGeom>
          <a:gradFill rotWithShape="1">
            <a:gsLst>
              <a:gs pos="0">
                <a:srgbClr val="9BBB59">
                  <a:shade val="51000"/>
                  <a:satMod val="130000"/>
                </a:srgbClr>
              </a:gs>
              <a:gs pos="80000">
                <a:srgbClr val="9BBB59">
                  <a:shade val="93000"/>
                  <a:satMod val="130000"/>
                </a:srgbClr>
              </a:gs>
              <a:gs pos="100000">
                <a:srgbClr val="9BBB59">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363" eaLnBrk="1" fontAlgn="auto" latinLnBrk="0" hangingPunct="1">
              <a:lnSpc>
                <a:spcPct val="100000"/>
              </a:lnSpc>
              <a:spcBef>
                <a:spcPts val="0"/>
              </a:spcBef>
              <a:spcAft>
                <a:spcPts val="0"/>
              </a:spcAft>
              <a:buClrTx/>
              <a:buSzTx/>
              <a:buFontTx/>
              <a:buNone/>
              <a:tabLst/>
              <a:defRPr/>
            </a:pPr>
            <a:r>
              <a:rPr kumimoji="0" lang="es-ES" sz="1000" b="0" i="0" u="none" strike="noStrike" kern="0" cap="none" spc="0" normalizeH="0" baseline="0" noProof="0" dirty="0" smtClean="0">
                <a:ln>
                  <a:noFill/>
                </a:ln>
                <a:solidFill>
                  <a:prstClr val="black"/>
                </a:solidFill>
                <a:effectLst/>
                <a:uLnTx/>
                <a:uFillTx/>
                <a:latin typeface="Segoe UI"/>
                <a:ea typeface="+mn-ea"/>
                <a:cs typeface="+mn-cs"/>
              </a:rPr>
              <a:t>b. </a:t>
            </a:r>
            <a:r>
              <a:rPr kumimoji="0" lang="es-ES" sz="1000" b="0" i="0" u="none" strike="noStrike" kern="0" cap="none" spc="0" normalizeH="0" baseline="0" noProof="0" dirty="0" err="1" smtClean="0">
                <a:ln>
                  <a:noFill/>
                </a:ln>
                <a:solidFill>
                  <a:prstClr val="black"/>
                </a:solidFill>
                <a:effectLst/>
                <a:uLnTx/>
                <a:uFillTx/>
                <a:latin typeface="Segoe UI"/>
                <a:ea typeface="+mn-ea"/>
                <a:cs typeface="+mn-cs"/>
              </a:rPr>
              <a:t>Permissions</a:t>
            </a:r>
            <a:endParaRPr kumimoji="0" lang="es-ES" sz="1000" b="0" i="0" u="none" strike="noStrike" kern="0" cap="none" spc="0" normalizeH="0" baseline="0" noProof="0" dirty="0" smtClean="0">
              <a:ln>
                <a:noFill/>
              </a:ln>
              <a:solidFill>
                <a:prstClr val="black"/>
              </a:solidFill>
              <a:effectLst/>
              <a:uLnTx/>
              <a:uFillTx/>
              <a:latin typeface="Segoe UI"/>
              <a:ea typeface="+mn-ea"/>
              <a:cs typeface="+mn-cs"/>
            </a:endParaRPr>
          </a:p>
        </p:txBody>
      </p:sp>
      <p:sp>
        <p:nvSpPr>
          <p:cNvPr id="34" name="Wave 33"/>
          <p:cNvSpPr>
            <a:spLocks noChangeAspect="1"/>
          </p:cNvSpPr>
          <p:nvPr/>
        </p:nvSpPr>
        <p:spPr>
          <a:xfrm>
            <a:off x="7764737" y="2634782"/>
            <a:ext cx="1099472" cy="533360"/>
          </a:xfrm>
          <a:prstGeom prst="wave">
            <a:avLst/>
          </a:prstGeom>
          <a:gradFill rotWithShape="1">
            <a:gsLst>
              <a:gs pos="0">
                <a:srgbClr val="DAB77D">
                  <a:shade val="51000"/>
                  <a:satMod val="130000"/>
                </a:srgbClr>
              </a:gs>
              <a:gs pos="80000">
                <a:srgbClr val="DAB77D">
                  <a:shade val="93000"/>
                  <a:satMod val="130000"/>
                </a:srgbClr>
              </a:gs>
              <a:gs pos="100000">
                <a:srgbClr val="DAB77D">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363" eaLnBrk="1" fontAlgn="auto" latinLnBrk="0" hangingPunct="1">
              <a:lnSpc>
                <a:spcPct val="100000"/>
              </a:lnSpc>
              <a:spcBef>
                <a:spcPts val="0"/>
              </a:spcBef>
              <a:spcAft>
                <a:spcPts val="0"/>
              </a:spcAft>
              <a:buClrTx/>
              <a:buSzTx/>
              <a:buFontTx/>
              <a:buNone/>
              <a:tabLst/>
              <a:defRPr/>
            </a:pPr>
            <a:r>
              <a:rPr kumimoji="0" lang="es-ES" sz="1000" b="0" i="0" u="none" strike="noStrike" kern="0" cap="none" spc="0" normalizeH="0" baseline="0" noProof="0" dirty="0" smtClean="0">
                <a:ln>
                  <a:noFill/>
                </a:ln>
                <a:solidFill>
                  <a:prstClr val="black"/>
                </a:solidFill>
                <a:effectLst/>
                <a:uLnTx/>
                <a:uFillTx/>
                <a:latin typeface="Segoe UI"/>
                <a:ea typeface="+mn-ea"/>
                <a:cs typeface="+mn-cs"/>
              </a:rPr>
              <a:t>e. </a:t>
            </a:r>
            <a:r>
              <a:rPr kumimoji="0" lang="es-ES" sz="1000" b="0" i="0" u="none" strike="noStrike" kern="0" cap="none" spc="0" normalizeH="0" baseline="0" noProof="0" dirty="0" err="1" smtClean="0">
                <a:ln>
                  <a:noFill/>
                </a:ln>
                <a:solidFill>
                  <a:prstClr val="black"/>
                </a:solidFill>
                <a:effectLst/>
                <a:uLnTx/>
                <a:uFillTx/>
                <a:latin typeface="Segoe UI"/>
                <a:ea typeface="+mn-ea"/>
                <a:cs typeface="+mn-cs"/>
              </a:rPr>
              <a:t>Duties</a:t>
            </a:r>
            <a:endParaRPr kumimoji="0" lang="es-ES" sz="1000" b="0" i="0" u="none" strike="noStrike" kern="0" cap="none" spc="0" normalizeH="0" baseline="0" noProof="0" dirty="0" smtClean="0">
              <a:ln>
                <a:noFill/>
              </a:ln>
              <a:solidFill>
                <a:prstClr val="black"/>
              </a:solidFill>
              <a:effectLst/>
              <a:uLnTx/>
              <a:uFillTx/>
              <a:latin typeface="Segoe UI"/>
              <a:ea typeface="+mn-ea"/>
              <a:cs typeface="+mn-cs"/>
            </a:endParaRPr>
          </a:p>
        </p:txBody>
      </p:sp>
      <p:sp>
        <p:nvSpPr>
          <p:cNvPr id="35" name="Wave 34"/>
          <p:cNvSpPr>
            <a:spLocks noChangeAspect="1"/>
          </p:cNvSpPr>
          <p:nvPr/>
        </p:nvSpPr>
        <p:spPr>
          <a:xfrm>
            <a:off x="7764735" y="3062811"/>
            <a:ext cx="1099472" cy="533360"/>
          </a:xfrm>
          <a:prstGeom prst="wave">
            <a:avLst/>
          </a:prstGeom>
          <a:gradFill rotWithShape="1">
            <a:gsLst>
              <a:gs pos="0">
                <a:srgbClr val="4F81BD">
                  <a:shade val="51000"/>
                  <a:satMod val="130000"/>
                </a:srgbClr>
              </a:gs>
              <a:gs pos="80000">
                <a:srgbClr val="4F81BD">
                  <a:shade val="93000"/>
                  <a:satMod val="130000"/>
                </a:srgbClr>
              </a:gs>
              <a:gs pos="100000">
                <a:srgbClr val="4F81BD">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363" eaLnBrk="1" fontAlgn="auto" latinLnBrk="0" hangingPunct="1">
              <a:lnSpc>
                <a:spcPct val="100000"/>
              </a:lnSpc>
              <a:spcBef>
                <a:spcPts val="0"/>
              </a:spcBef>
              <a:spcAft>
                <a:spcPts val="0"/>
              </a:spcAft>
              <a:buClrTx/>
              <a:buSzTx/>
              <a:buFontTx/>
              <a:buNone/>
              <a:tabLst/>
              <a:defRPr/>
            </a:pPr>
            <a:r>
              <a:rPr kumimoji="0" lang="es-ES" sz="1000" b="0" i="0" u="none" strike="noStrike" kern="0" cap="none" spc="0" normalizeH="0" baseline="0" noProof="0" dirty="0" smtClean="0">
                <a:ln>
                  <a:noFill/>
                </a:ln>
                <a:solidFill>
                  <a:prstClr val="black"/>
                </a:solidFill>
                <a:effectLst/>
                <a:uLnTx/>
                <a:uFillTx/>
                <a:latin typeface="Segoe UI"/>
                <a:ea typeface="+mn-ea"/>
                <a:cs typeface="+mn-cs"/>
              </a:rPr>
              <a:t>d. </a:t>
            </a:r>
            <a:r>
              <a:rPr kumimoji="0" lang="es-ES" sz="1000" b="0" i="0" u="none" strike="noStrike" kern="0" cap="none" spc="0" normalizeH="0" baseline="0" noProof="0" dirty="0" err="1" smtClean="0">
                <a:ln>
                  <a:noFill/>
                </a:ln>
                <a:solidFill>
                  <a:prstClr val="black"/>
                </a:solidFill>
                <a:effectLst/>
                <a:uLnTx/>
                <a:uFillTx/>
                <a:latin typeface="Segoe UI"/>
                <a:ea typeface="+mn-ea"/>
                <a:cs typeface="+mn-cs"/>
              </a:rPr>
              <a:t>Privileges</a:t>
            </a:r>
            <a:endParaRPr kumimoji="0" lang="es-ES" sz="1000" b="0" i="0" u="none" strike="noStrike" kern="0" cap="none" spc="0" normalizeH="0" baseline="0" noProof="0" dirty="0" smtClean="0">
              <a:ln>
                <a:noFill/>
              </a:ln>
              <a:solidFill>
                <a:prstClr val="black"/>
              </a:solidFill>
              <a:effectLst/>
              <a:uLnTx/>
              <a:uFillTx/>
              <a:latin typeface="Segoe UI"/>
              <a:ea typeface="+mn-ea"/>
              <a:cs typeface="+mn-cs"/>
            </a:endParaRPr>
          </a:p>
        </p:txBody>
      </p:sp>
    </p:spTree>
    <p:extLst>
      <p:ext uri="{BB962C8B-B14F-4D97-AF65-F5344CB8AC3E}">
        <p14:creationId xmlns:p14="http://schemas.microsoft.com/office/powerpoint/2010/main" val="19749500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Security Overview (continued)</a:t>
            </a:r>
            <a:endParaRPr lang="en-US" dirty="0"/>
          </a:p>
        </p:txBody>
      </p:sp>
      <p:sp>
        <p:nvSpPr>
          <p:cNvPr id="4" name="Slide Number Placeholder 3"/>
          <p:cNvSpPr>
            <a:spLocks noGrp="1"/>
          </p:cNvSpPr>
          <p:nvPr>
            <p:ph type="sldNum" sz="quarter" idx="11"/>
          </p:nvPr>
        </p:nvSpPr>
        <p:spPr/>
        <p:txBody>
          <a:bodyPr/>
          <a:lstStyle/>
          <a:p>
            <a:fld id="{026CCAEB-CB17-44EB-A892-4553F1D666B6}" type="slidenum">
              <a:rPr lang="en-US" smtClean="0"/>
              <a:pPr/>
              <a:t>9</a:t>
            </a:fld>
            <a:endParaRPr lang="en-US" dirty="0"/>
          </a:p>
        </p:txBody>
      </p:sp>
      <p:sp>
        <p:nvSpPr>
          <p:cNvPr id="18" name="Content Placeholder 17"/>
          <p:cNvSpPr>
            <a:spLocks noGrp="1"/>
          </p:cNvSpPr>
          <p:nvPr>
            <p:ph type="body" sz="quarter" idx="12"/>
          </p:nvPr>
        </p:nvSpPr>
        <p:spPr/>
        <p:txBody>
          <a:bodyPr/>
          <a:lstStyle/>
          <a:p>
            <a:r>
              <a:rPr lang="en-US" dirty="0" smtClean="0"/>
              <a:t>Extensible Data Security framework</a:t>
            </a:r>
          </a:p>
          <a:p>
            <a:pPr lvl="1"/>
            <a:r>
              <a:rPr lang="en-US" dirty="0" smtClean="0"/>
              <a:t>to control access to transactional data by assigning…</a:t>
            </a:r>
          </a:p>
          <a:p>
            <a:pPr lvl="1"/>
            <a:r>
              <a:rPr lang="en-US" dirty="0" smtClean="0"/>
              <a:t> data security policies</a:t>
            </a:r>
          </a:p>
          <a:p>
            <a:pPr lvl="2"/>
            <a:r>
              <a:rPr lang="en-US" dirty="0" smtClean="0"/>
              <a:t>To restrict data based on specific criteria.</a:t>
            </a:r>
          </a:p>
          <a:p>
            <a:r>
              <a:rPr lang="en-US" dirty="0" smtClean="0"/>
              <a:t>Record-level security</a:t>
            </a:r>
          </a:p>
          <a:p>
            <a:pPr lvl="1"/>
            <a:r>
              <a:rPr lang="en-US" dirty="0" smtClean="0"/>
              <a:t>To limit access to data based on a query.</a:t>
            </a:r>
          </a:p>
          <a:p>
            <a:pPr lvl="1"/>
            <a:r>
              <a:rPr lang="en-US" dirty="0" smtClean="0"/>
              <a:t>It will be deprecated, do not use it, use Extensible Data Security (EDS)</a:t>
            </a:r>
          </a:p>
          <a:p>
            <a:r>
              <a:rPr lang="en-US" dirty="0" smtClean="0"/>
              <a:t>Table Permissions Framework</a:t>
            </a:r>
          </a:p>
          <a:p>
            <a:pPr lvl="1"/>
            <a:r>
              <a:rPr lang="en-US" dirty="0" smtClean="0"/>
              <a:t>Security enforced by AOS</a:t>
            </a:r>
          </a:p>
          <a:p>
            <a:endParaRPr lang="en-US" dirty="0"/>
          </a:p>
        </p:txBody>
      </p:sp>
      <p:pic>
        <p:nvPicPr>
          <p:cNvPr id="17" name="Picture 16" descr="window"/>
          <p:cNvPicPr>
            <a:picLocks noChangeAspect="1"/>
          </p:cNvPicPr>
          <p:nvPr/>
        </p:nvPicPr>
        <p:blipFill>
          <a:blip r:embed="rId3" cstate="print"/>
          <a:stretch>
            <a:fillRect/>
          </a:stretch>
        </p:blipFill>
        <p:spPr bwMode="auto">
          <a:xfrm>
            <a:off x="5610964" y="942970"/>
            <a:ext cx="3425532" cy="3600000"/>
          </a:xfrm>
          <a:prstGeom prst="rect">
            <a:avLst/>
          </a:prstGeom>
          <a:noFill/>
          <a:ln>
            <a:noFill/>
          </a:ln>
        </p:spPr>
      </p:pic>
      <p:sp>
        <p:nvSpPr>
          <p:cNvPr id="22" name="Rounded Rectangle 21"/>
          <p:cNvSpPr/>
          <p:nvPr/>
        </p:nvSpPr>
        <p:spPr>
          <a:xfrm>
            <a:off x="6156176" y="3147814"/>
            <a:ext cx="2476070" cy="1285877"/>
          </a:xfrm>
          <a:prstGeom prst="roundRect">
            <a:avLst/>
          </a:prstGeom>
          <a:noFill/>
          <a:ln w="41275">
            <a:solidFill>
              <a:srgbClr val="FF000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228600" indent="-228600" algn="ctr">
              <a:buBlip>
                <a:blip r:embed="rId4"/>
              </a:buBlip>
            </a:pPr>
            <a:endParaRPr lang="es-ES" dirty="0" err="1" smtClean="0">
              <a:solidFill>
                <a:sysClr val="windowText" lastClr="000000"/>
              </a:solidFill>
            </a:endParaRPr>
          </a:p>
        </p:txBody>
      </p:sp>
      <p:sp>
        <p:nvSpPr>
          <p:cNvPr id="5" name="Rectangle 4"/>
          <p:cNvSpPr/>
          <p:nvPr/>
        </p:nvSpPr>
        <p:spPr>
          <a:xfrm>
            <a:off x="6156177" y="3147814"/>
            <a:ext cx="2476069" cy="206241"/>
          </a:xfrm>
          <a:prstGeom prst="rect">
            <a:avLst/>
          </a:prstGeom>
          <a:solidFill>
            <a:schemeClr val="accent4">
              <a:lumMod val="40000"/>
              <a:lumOff val="60000"/>
            </a:schemeClr>
          </a:solidFill>
          <a:ln>
            <a:solidFill>
              <a:schemeClr val="accent4"/>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s-ES" sz="1400" dirty="0" smtClean="0">
                <a:solidFill>
                  <a:sysClr val="windowText" lastClr="000000"/>
                </a:solidFill>
              </a:rPr>
              <a:t>Extensible Data Security</a:t>
            </a:r>
          </a:p>
        </p:txBody>
      </p:sp>
      <p:sp>
        <p:nvSpPr>
          <p:cNvPr id="6" name="Rectangle 5"/>
          <p:cNvSpPr/>
          <p:nvPr/>
        </p:nvSpPr>
        <p:spPr>
          <a:xfrm>
            <a:off x="6156176" y="3363838"/>
            <a:ext cx="885007" cy="402765"/>
          </a:xfrm>
          <a:prstGeom prst="rect">
            <a:avLst/>
          </a:prstGeom>
          <a:solidFill>
            <a:schemeClr val="accent4">
              <a:lumMod val="40000"/>
              <a:lumOff val="60000"/>
              <a:alpha val="22000"/>
            </a:schemeClr>
          </a:solidFill>
          <a:ln>
            <a:solidFill>
              <a:schemeClr val="accent4"/>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228600" indent="-228600" algn="ctr">
              <a:buBlip>
                <a:blip r:embed="rId4"/>
              </a:buBlip>
            </a:pPr>
            <a:endParaRPr lang="es-ES" dirty="0" err="1" smtClean="0">
              <a:solidFill>
                <a:sysClr val="windowText" lastClr="000000"/>
              </a:solidFill>
            </a:endParaRPr>
          </a:p>
        </p:txBody>
      </p:sp>
      <p:sp>
        <p:nvSpPr>
          <p:cNvPr id="12" name="Rectangle 11"/>
          <p:cNvSpPr/>
          <p:nvPr/>
        </p:nvSpPr>
        <p:spPr>
          <a:xfrm>
            <a:off x="7041183" y="3363838"/>
            <a:ext cx="555153" cy="402765"/>
          </a:xfrm>
          <a:prstGeom prst="rect">
            <a:avLst/>
          </a:prstGeom>
          <a:solidFill>
            <a:schemeClr val="accent4">
              <a:lumMod val="40000"/>
              <a:lumOff val="60000"/>
              <a:alpha val="22000"/>
            </a:schemeClr>
          </a:solidFill>
          <a:ln>
            <a:solidFill>
              <a:schemeClr val="accent4"/>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228600" indent="-228600" algn="ctr">
              <a:buBlip>
                <a:blip r:embed="rId4"/>
              </a:buBlip>
            </a:pPr>
            <a:endParaRPr lang="es-ES" dirty="0" err="1" smtClean="0">
              <a:solidFill>
                <a:sysClr val="windowText" lastClr="000000"/>
              </a:solidFill>
            </a:endParaRPr>
          </a:p>
        </p:txBody>
      </p:sp>
      <p:sp>
        <p:nvSpPr>
          <p:cNvPr id="13" name="Rectangle 12"/>
          <p:cNvSpPr/>
          <p:nvPr/>
        </p:nvSpPr>
        <p:spPr>
          <a:xfrm>
            <a:off x="7596337" y="3354054"/>
            <a:ext cx="1035910" cy="412549"/>
          </a:xfrm>
          <a:prstGeom prst="rect">
            <a:avLst/>
          </a:prstGeom>
          <a:solidFill>
            <a:schemeClr val="accent4">
              <a:lumMod val="40000"/>
              <a:lumOff val="60000"/>
              <a:alpha val="22000"/>
            </a:schemeClr>
          </a:solidFill>
          <a:ln>
            <a:solidFill>
              <a:schemeClr val="accent4"/>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228600" indent="-228600" algn="ctr">
              <a:buBlip>
                <a:blip r:embed="rId4"/>
              </a:buBlip>
            </a:pPr>
            <a:endParaRPr lang="es-ES" dirty="0" err="1" smtClean="0">
              <a:solidFill>
                <a:sysClr val="windowText" lastClr="000000"/>
              </a:solidFill>
            </a:endParaRPr>
          </a:p>
        </p:txBody>
      </p:sp>
      <p:sp>
        <p:nvSpPr>
          <p:cNvPr id="7" name="&quot;No&quot; Symbol 6"/>
          <p:cNvSpPr/>
          <p:nvPr/>
        </p:nvSpPr>
        <p:spPr>
          <a:xfrm>
            <a:off x="7136600" y="3379254"/>
            <a:ext cx="364319" cy="387350"/>
          </a:xfrm>
          <a:prstGeom prst="noSmoking">
            <a:avLst/>
          </a:prstGeom>
          <a:solidFill>
            <a:srgbClr val="FF0000"/>
          </a:solidFill>
          <a:ln w="22225">
            <a:solidFill>
              <a:srgbClr val="04062E"/>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228600" indent="-228600" algn="ctr">
              <a:buBlip>
                <a:blip r:embed="rId4"/>
              </a:buBlip>
            </a:pPr>
            <a:endParaRPr lang="es-ES" dirty="0" err="1" smtClean="0">
              <a:solidFill>
                <a:sysClr val="windowText" lastClr="000000"/>
              </a:solidFill>
            </a:endParaRPr>
          </a:p>
        </p:txBody>
      </p:sp>
    </p:spTree>
    <p:extLst>
      <p:ext uri="{BB962C8B-B14F-4D97-AF65-F5344CB8AC3E}">
        <p14:creationId xmlns:p14="http://schemas.microsoft.com/office/powerpoint/2010/main" val="26528372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12" grpId="0" animBg="1"/>
      <p:bldP spid="13" grpId="0" animBg="1"/>
      <p:bldP spid="7" grpId="0" animBg="1"/>
    </p:bldLst>
  </p:timing>
</p:sld>
</file>

<file path=ppt/slides/slide9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Chapter Review (Answers)</a:t>
            </a:r>
          </a:p>
        </p:txBody>
      </p:sp>
      <p:sp>
        <p:nvSpPr>
          <p:cNvPr id="2" name="Content Placeholder 1"/>
          <p:cNvSpPr>
            <a:spLocks noGrp="1"/>
          </p:cNvSpPr>
          <p:nvPr>
            <p:ph sz="quarter" idx="13"/>
          </p:nvPr>
        </p:nvSpPr>
        <p:spPr/>
        <p:txBody>
          <a:bodyPr/>
          <a:lstStyle/>
          <a:p>
            <a:pPr marL="342900" lvl="0" indent="-342900">
              <a:buFont typeface="+mj-lt"/>
              <a:buAutoNum type="arabicPeriod" startAt="2"/>
            </a:pPr>
            <a:r>
              <a:rPr lang="en-US" dirty="0" smtClean="0"/>
              <a:t>Where is the role-based security set up stored?</a:t>
            </a:r>
          </a:p>
          <a:p>
            <a:pPr marL="265112" lvl="1" indent="0">
              <a:buNone/>
            </a:pPr>
            <a:r>
              <a:rPr lang="en-US" dirty="0" smtClean="0"/>
              <a:t>(x) Application Object Tree (AOT)</a:t>
            </a:r>
          </a:p>
          <a:p>
            <a:pPr marL="265112" lvl="1" indent="0">
              <a:buNone/>
            </a:pPr>
            <a:r>
              <a:rPr lang="en-US" dirty="0" smtClean="0"/>
              <a:t>( ) Application files</a:t>
            </a:r>
          </a:p>
          <a:p>
            <a:pPr marL="265112" lvl="1" indent="0">
              <a:buNone/>
            </a:pPr>
            <a:r>
              <a:rPr lang="en-US" dirty="0" smtClean="0"/>
              <a:t>( ) Security file</a:t>
            </a:r>
          </a:p>
          <a:p>
            <a:pPr marL="265112" lvl="1" indent="0">
              <a:buNone/>
            </a:pPr>
            <a:r>
              <a:rPr lang="en-US" dirty="0" smtClean="0"/>
              <a:t>( ) Security tables</a:t>
            </a:r>
          </a:p>
          <a:p>
            <a:pPr marL="265112" lvl="1" indent="0">
              <a:buNone/>
            </a:pPr>
            <a:endParaRPr lang="en-US" dirty="0" smtClean="0"/>
          </a:p>
          <a:p>
            <a:pPr marL="342900" lvl="0" indent="-342900">
              <a:buFont typeface="+mj-lt"/>
              <a:buAutoNum type="arabicPeriod" startAt="3"/>
            </a:pPr>
            <a:r>
              <a:rPr lang="en-US" dirty="0"/>
              <a:t>True or False? </a:t>
            </a:r>
            <a:r>
              <a:rPr lang="en-US" dirty="0" smtClean="0"/>
              <a:t>It </a:t>
            </a:r>
            <a:r>
              <a:rPr lang="en-US" dirty="0"/>
              <a:t>is recommended that record level security is used to secure data in Microsoft Dynamics AX because the extensible data security policy framework is being deprecated in a future release.</a:t>
            </a:r>
          </a:p>
          <a:p>
            <a:pPr marL="265112" lvl="1" indent="0">
              <a:buNone/>
            </a:pPr>
            <a:r>
              <a:rPr lang="en-US" dirty="0"/>
              <a:t>( ) True</a:t>
            </a:r>
          </a:p>
          <a:p>
            <a:pPr marL="265112" lvl="1" indent="0">
              <a:buNone/>
            </a:pPr>
            <a:r>
              <a:rPr lang="en-US" dirty="0" smtClean="0"/>
              <a:t>(x) </a:t>
            </a:r>
            <a:r>
              <a:rPr lang="en-US" dirty="0"/>
              <a:t>False</a:t>
            </a:r>
          </a:p>
          <a:p>
            <a:pPr marL="265112" lvl="1" indent="0">
              <a:buNone/>
            </a:pPr>
            <a:endParaRPr lang="en-US" dirty="0" smtClean="0"/>
          </a:p>
          <a:p>
            <a:endParaRPr lang="en-US" dirty="0"/>
          </a:p>
        </p:txBody>
      </p:sp>
      <p:sp>
        <p:nvSpPr>
          <p:cNvPr id="4" name="Slide Number Placeholder 3"/>
          <p:cNvSpPr>
            <a:spLocks noGrp="1"/>
          </p:cNvSpPr>
          <p:nvPr>
            <p:ph type="sldNum" sz="quarter" idx="11"/>
          </p:nvPr>
        </p:nvSpPr>
        <p:spPr/>
        <p:txBody>
          <a:bodyPr/>
          <a:lstStyle/>
          <a:p>
            <a:fld id="{74A398B2-5A34-1A4A-811E-F4027282568C}" type="slidenum">
              <a:rPr lang="en-US" smtClean="0"/>
              <a:pPr/>
              <a:t>90</a:t>
            </a:fld>
            <a:endParaRPr lang="en-US"/>
          </a:p>
        </p:txBody>
      </p:sp>
    </p:spTree>
    <p:extLst>
      <p:ext uri="{BB962C8B-B14F-4D97-AF65-F5344CB8AC3E}">
        <p14:creationId xmlns:p14="http://schemas.microsoft.com/office/powerpoint/2010/main" val="24044510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Chapter Review (Answers)</a:t>
            </a:r>
          </a:p>
        </p:txBody>
      </p:sp>
      <p:sp>
        <p:nvSpPr>
          <p:cNvPr id="2" name="Content Placeholder 1"/>
          <p:cNvSpPr>
            <a:spLocks noGrp="1"/>
          </p:cNvSpPr>
          <p:nvPr>
            <p:ph sz="quarter" idx="13"/>
          </p:nvPr>
        </p:nvSpPr>
        <p:spPr/>
        <p:txBody>
          <a:bodyPr/>
          <a:lstStyle/>
          <a:p>
            <a:pPr marL="342900" lvl="0" indent="-342900">
              <a:buFont typeface="+mj-lt"/>
              <a:buAutoNum type="arabicPeriod" startAt="4"/>
            </a:pPr>
            <a:r>
              <a:rPr lang="en-US" dirty="0" smtClean="0">
                <a:ea typeface="Segoe UI" pitchFamily="34" charset="0"/>
                <a:cs typeface="Segoe UI" pitchFamily="34" charset="0"/>
              </a:rPr>
              <a:t>What </a:t>
            </a:r>
            <a:r>
              <a:rPr lang="en-US" dirty="0">
                <a:ea typeface="Segoe UI" pitchFamily="34" charset="0"/>
                <a:cs typeface="Segoe UI" pitchFamily="34" charset="0"/>
              </a:rPr>
              <a:t>authentication types are available to Microsoft Dynamics AX 2012? (Select all that apply)</a:t>
            </a:r>
          </a:p>
          <a:p>
            <a:pPr lvl="1"/>
            <a:r>
              <a:rPr lang="en-US" dirty="0" smtClean="0">
                <a:ea typeface="Segoe UI" pitchFamily="34" charset="0"/>
                <a:cs typeface="Segoe UI" pitchFamily="34" charset="0"/>
              </a:rPr>
              <a:t>(x) </a:t>
            </a:r>
            <a:r>
              <a:rPr lang="en-US" dirty="0">
                <a:ea typeface="Segoe UI" pitchFamily="34" charset="0"/>
                <a:cs typeface="Segoe UI" pitchFamily="34" charset="0"/>
              </a:rPr>
              <a:t>Active Directory users</a:t>
            </a:r>
          </a:p>
          <a:p>
            <a:pPr lvl="1"/>
            <a:r>
              <a:rPr lang="en-US" dirty="0" smtClean="0">
                <a:ea typeface="Segoe UI" pitchFamily="34" charset="0"/>
                <a:cs typeface="Segoe UI" pitchFamily="34" charset="0"/>
              </a:rPr>
              <a:t>(x) </a:t>
            </a:r>
            <a:r>
              <a:rPr lang="en-US" dirty="0">
                <a:ea typeface="Segoe UI" pitchFamily="34" charset="0"/>
                <a:cs typeface="Segoe UI" pitchFamily="34" charset="0"/>
              </a:rPr>
              <a:t>Active Directory groups</a:t>
            </a:r>
          </a:p>
          <a:p>
            <a:pPr lvl="1"/>
            <a:r>
              <a:rPr lang="en-US" dirty="0" smtClean="0">
                <a:ea typeface="Segoe UI" pitchFamily="34" charset="0"/>
                <a:cs typeface="Segoe UI" pitchFamily="34" charset="0"/>
              </a:rPr>
              <a:t>(x) </a:t>
            </a:r>
            <a:r>
              <a:rPr lang="en-US" dirty="0">
                <a:ea typeface="Segoe UI" pitchFamily="34" charset="0"/>
                <a:cs typeface="Segoe UI" pitchFamily="34" charset="0"/>
              </a:rPr>
              <a:t>Claims users</a:t>
            </a:r>
          </a:p>
          <a:p>
            <a:pPr lvl="1"/>
            <a:r>
              <a:rPr lang="en-US" dirty="0">
                <a:ea typeface="Segoe UI" pitchFamily="34" charset="0"/>
                <a:cs typeface="Segoe UI" pitchFamily="34" charset="0"/>
              </a:rPr>
              <a:t>( ) SQL users</a:t>
            </a:r>
          </a:p>
          <a:p>
            <a:endParaRPr lang="en-US" dirty="0"/>
          </a:p>
        </p:txBody>
      </p:sp>
      <p:sp>
        <p:nvSpPr>
          <p:cNvPr id="4" name="Slide Number Placeholder 3"/>
          <p:cNvSpPr>
            <a:spLocks noGrp="1"/>
          </p:cNvSpPr>
          <p:nvPr>
            <p:ph type="sldNum" sz="quarter" idx="11"/>
          </p:nvPr>
        </p:nvSpPr>
        <p:spPr/>
        <p:txBody>
          <a:bodyPr/>
          <a:lstStyle/>
          <a:p>
            <a:fld id="{74A398B2-5A34-1A4A-811E-F4027282568C}" type="slidenum">
              <a:rPr lang="en-US" smtClean="0"/>
              <a:pPr/>
              <a:t>91</a:t>
            </a:fld>
            <a:endParaRPr lang="en-US"/>
          </a:p>
        </p:txBody>
      </p:sp>
    </p:spTree>
    <p:extLst>
      <p:ext uri="{BB962C8B-B14F-4D97-AF65-F5344CB8AC3E}">
        <p14:creationId xmlns:p14="http://schemas.microsoft.com/office/powerpoint/2010/main" val="18363786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Chapter Review (Answers)</a:t>
            </a:r>
          </a:p>
        </p:txBody>
      </p:sp>
      <p:sp>
        <p:nvSpPr>
          <p:cNvPr id="2" name="Content Placeholder 1"/>
          <p:cNvSpPr>
            <a:spLocks noGrp="1"/>
          </p:cNvSpPr>
          <p:nvPr>
            <p:ph sz="quarter" idx="13"/>
          </p:nvPr>
        </p:nvSpPr>
        <p:spPr/>
        <p:txBody>
          <a:bodyPr/>
          <a:lstStyle/>
          <a:p>
            <a:pPr marL="342900" lvl="0" indent="-342900">
              <a:buFont typeface="+mj-lt"/>
              <a:buAutoNum type="arabicPeriod" startAt="5"/>
            </a:pPr>
            <a:r>
              <a:rPr lang="en-US" dirty="0" smtClean="0"/>
              <a:t>Which of the following statements are true? (Select all that apply)</a:t>
            </a:r>
          </a:p>
          <a:p>
            <a:pPr marL="265112" lvl="1" indent="0">
              <a:buNone/>
            </a:pPr>
            <a:r>
              <a:rPr lang="en-US" dirty="0" smtClean="0"/>
              <a:t>(x) Overrides for securable objects are not associated with specific duties or privileges.</a:t>
            </a:r>
          </a:p>
          <a:p>
            <a:pPr marL="265112" lvl="1" indent="0">
              <a:buNone/>
            </a:pPr>
            <a:r>
              <a:rPr lang="en-US" dirty="0" smtClean="0"/>
              <a:t>( ) Overrides for securable objects are associated with specific duties or privileges.</a:t>
            </a:r>
          </a:p>
          <a:p>
            <a:pPr marL="265112" lvl="1" indent="0">
              <a:buNone/>
            </a:pPr>
            <a:r>
              <a:rPr lang="en-US" dirty="0" smtClean="0"/>
              <a:t>(x) If you apply an override, the access level for the object is set for the role, regardless of the access levels specified by the duties and privileges to that role.</a:t>
            </a:r>
          </a:p>
          <a:p>
            <a:pPr marL="265112" lvl="1" indent="0">
              <a:buNone/>
            </a:pPr>
            <a:r>
              <a:rPr lang="en-US" dirty="0" smtClean="0"/>
              <a:t>( ) If you apply an override, the access level for the object is set for the role, only if access levels are specified by the duties and privileges to that role.</a:t>
            </a:r>
          </a:p>
        </p:txBody>
      </p:sp>
      <p:sp>
        <p:nvSpPr>
          <p:cNvPr id="4" name="Slide Number Placeholder 3"/>
          <p:cNvSpPr>
            <a:spLocks noGrp="1"/>
          </p:cNvSpPr>
          <p:nvPr>
            <p:ph type="sldNum" sz="quarter" idx="11"/>
          </p:nvPr>
        </p:nvSpPr>
        <p:spPr/>
        <p:txBody>
          <a:bodyPr/>
          <a:lstStyle/>
          <a:p>
            <a:fld id="{74A398B2-5A34-1A4A-811E-F4027282568C}" type="slidenum">
              <a:rPr lang="en-US" smtClean="0"/>
              <a:pPr/>
              <a:t>92</a:t>
            </a:fld>
            <a:endParaRPr lang="en-US"/>
          </a:p>
        </p:txBody>
      </p:sp>
    </p:spTree>
    <p:extLst>
      <p:ext uri="{BB962C8B-B14F-4D97-AF65-F5344CB8AC3E}">
        <p14:creationId xmlns:p14="http://schemas.microsoft.com/office/powerpoint/2010/main" val="10813420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Chapter Review (Answers)</a:t>
            </a:r>
          </a:p>
        </p:txBody>
      </p:sp>
      <p:sp>
        <p:nvSpPr>
          <p:cNvPr id="2" name="Content Placeholder 1"/>
          <p:cNvSpPr>
            <a:spLocks noGrp="1"/>
          </p:cNvSpPr>
          <p:nvPr>
            <p:ph sz="quarter" idx="13"/>
          </p:nvPr>
        </p:nvSpPr>
        <p:spPr/>
        <p:txBody>
          <a:bodyPr/>
          <a:lstStyle/>
          <a:p>
            <a:pPr marL="342900" lvl="0" indent="-342900">
              <a:buFont typeface="+mj-lt"/>
              <a:buAutoNum type="arabicPeriod" startAt="6"/>
            </a:pPr>
            <a:r>
              <a:rPr lang="en-US" dirty="0" smtClean="0"/>
              <a:t>True or False? Before an organization hierarchy can be used for security it must be given the security hierarchy purpose </a:t>
            </a:r>
          </a:p>
          <a:p>
            <a:pPr marL="265112" lvl="1" indent="0">
              <a:buNone/>
            </a:pPr>
            <a:r>
              <a:rPr lang="en-US" dirty="0" smtClean="0"/>
              <a:t>(x) True</a:t>
            </a:r>
          </a:p>
          <a:p>
            <a:pPr marL="265112" lvl="1" indent="0">
              <a:buNone/>
            </a:pPr>
            <a:r>
              <a:rPr lang="en-US" dirty="0" smtClean="0"/>
              <a:t>( ) False</a:t>
            </a:r>
          </a:p>
          <a:p>
            <a:pPr marL="342900" lvl="0" indent="-342900">
              <a:buFont typeface="+mj-lt"/>
              <a:buAutoNum type="arabicPeriod" startAt="7"/>
            </a:pPr>
            <a:r>
              <a:rPr lang="en-US" dirty="0" smtClean="0"/>
              <a:t>True or False?  It is recommended to assign privileges directly to roles as opposed to duties. </a:t>
            </a:r>
          </a:p>
          <a:p>
            <a:pPr marL="265112" lvl="1" indent="0">
              <a:buNone/>
            </a:pPr>
            <a:r>
              <a:rPr lang="en-US" dirty="0" smtClean="0"/>
              <a:t>( ) True</a:t>
            </a:r>
          </a:p>
          <a:p>
            <a:pPr marL="265112" lvl="1" indent="0">
              <a:buNone/>
            </a:pPr>
            <a:r>
              <a:rPr lang="en-US" dirty="0" smtClean="0"/>
              <a:t>(x) False</a:t>
            </a:r>
            <a:endParaRPr lang="en-US" dirty="0"/>
          </a:p>
        </p:txBody>
      </p:sp>
      <p:sp>
        <p:nvSpPr>
          <p:cNvPr id="4" name="Slide Number Placeholder 3"/>
          <p:cNvSpPr>
            <a:spLocks noGrp="1"/>
          </p:cNvSpPr>
          <p:nvPr>
            <p:ph type="sldNum" sz="quarter" idx="11"/>
          </p:nvPr>
        </p:nvSpPr>
        <p:spPr/>
        <p:txBody>
          <a:bodyPr/>
          <a:lstStyle/>
          <a:p>
            <a:fld id="{74A398B2-5A34-1A4A-811E-F4027282568C}" type="slidenum">
              <a:rPr lang="en-US" smtClean="0"/>
              <a:pPr/>
              <a:t>93</a:t>
            </a:fld>
            <a:endParaRPr lang="en-US"/>
          </a:p>
        </p:txBody>
      </p:sp>
    </p:spTree>
    <p:extLst>
      <p:ext uri="{BB962C8B-B14F-4D97-AF65-F5344CB8AC3E}">
        <p14:creationId xmlns:p14="http://schemas.microsoft.com/office/powerpoint/2010/main" val="26978687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Licensing Microsoft Dynamics AX 2012</a:t>
            </a:r>
            <a:endParaRPr lang="es-ES" dirty="0"/>
          </a:p>
        </p:txBody>
      </p:sp>
      <p:sp>
        <p:nvSpPr>
          <p:cNvPr id="4" name="Slide Number Placeholder 3"/>
          <p:cNvSpPr>
            <a:spLocks noGrp="1"/>
          </p:cNvSpPr>
          <p:nvPr>
            <p:ph type="sldNum" sz="quarter" idx="11"/>
          </p:nvPr>
        </p:nvSpPr>
        <p:spPr/>
        <p:txBody>
          <a:bodyPr/>
          <a:lstStyle/>
          <a:p>
            <a:fld id="{026CCAEB-CB17-44EB-A892-4553F1D666B6}" type="slidenum">
              <a:rPr lang="en-US" smtClean="0"/>
              <a:pPr/>
              <a:t>94</a:t>
            </a:fld>
            <a:endParaRPr lang="en-US" dirty="0"/>
          </a:p>
        </p:txBody>
      </p:sp>
      <p:sp>
        <p:nvSpPr>
          <p:cNvPr id="14" name="Content Placeholder 13"/>
          <p:cNvSpPr>
            <a:spLocks noGrp="1"/>
          </p:cNvSpPr>
          <p:nvPr>
            <p:ph sz="quarter" idx="13"/>
          </p:nvPr>
        </p:nvSpPr>
        <p:spPr/>
        <p:txBody>
          <a:bodyPr/>
          <a:lstStyle/>
          <a:p>
            <a:r>
              <a:rPr lang="en-US" dirty="0"/>
              <a:t>Microsoft Dynamics AX </a:t>
            </a:r>
            <a:r>
              <a:rPr lang="en-US" dirty="0" smtClean="0"/>
              <a:t>2012 </a:t>
            </a:r>
            <a:r>
              <a:rPr lang="en-US" dirty="0"/>
              <a:t>is licensed under a pricing model that is simple, flexible, and focused on the needs of the individual roles in your company. </a:t>
            </a:r>
          </a:p>
          <a:p>
            <a:r>
              <a:rPr lang="en-US" dirty="0"/>
              <a:t>The offered functionality is included in the Microsoft Dynamics AX 2012 server; there is only one server edition. </a:t>
            </a:r>
            <a:r>
              <a:rPr lang="en-US" b="1" dirty="0"/>
              <a:t>Your price varies according to the value received by each employee—not the level of access they enjoy. </a:t>
            </a:r>
            <a:r>
              <a:rPr lang="en-US" b="1" dirty="0" smtClean="0"/>
              <a:t>You select and pay for the level of interaction that each user needs</a:t>
            </a:r>
            <a:r>
              <a:rPr lang="en-US" b="1" dirty="0"/>
              <a:t>. </a:t>
            </a:r>
          </a:p>
          <a:p>
            <a:r>
              <a:rPr lang="es-ES" dirty="0" smtClean="0">
                <a:solidFill>
                  <a:schemeClr val="tx2"/>
                </a:solidFill>
                <a:hlinkClick r:id="rId3"/>
              </a:rPr>
              <a:t>http</a:t>
            </a:r>
            <a:r>
              <a:rPr lang="es-ES" dirty="0">
                <a:solidFill>
                  <a:schemeClr val="tx2"/>
                </a:solidFill>
                <a:hlinkClick r:id="rId3"/>
              </a:rPr>
              <a:t>://</a:t>
            </a:r>
            <a:r>
              <a:rPr lang="es-ES" dirty="0" smtClean="0">
                <a:solidFill>
                  <a:schemeClr val="tx2"/>
                </a:solidFill>
                <a:hlinkClick r:id="rId3"/>
              </a:rPr>
              <a:t>www.microsoft.com/en-us/dynamics/erp-buy-ax-software.aspx</a:t>
            </a:r>
            <a:endParaRPr lang="es-ES" dirty="0" smtClean="0">
              <a:solidFill>
                <a:schemeClr val="tx2"/>
              </a:solidFill>
            </a:endParaRPr>
          </a:p>
          <a:p>
            <a:r>
              <a:rPr lang="en-US" dirty="0">
                <a:hlinkClick r:id="rId4" tooltip="Review the Microsoft Dynamics AX 2012 pricing and licensing guide (PDF, 183 KB)"/>
              </a:rPr>
              <a:t>Review the Microsoft Dynamics AX 2012 pricing and licensing guide (PDF, 183 KB</a:t>
            </a:r>
            <a:r>
              <a:rPr lang="en-US" dirty="0" smtClean="0">
                <a:hlinkClick r:id="rId4" tooltip="Review the Microsoft Dynamics AX 2012 pricing and licensing guide (PDF, 183 KB)"/>
              </a:rPr>
              <a:t>)</a:t>
            </a:r>
            <a:endParaRPr lang="es-ES" dirty="0">
              <a:solidFill>
                <a:schemeClr val="tx2"/>
              </a:solidFill>
            </a:endParaRPr>
          </a:p>
        </p:txBody>
      </p:sp>
    </p:spTree>
    <p:extLst>
      <p:ext uri="{BB962C8B-B14F-4D97-AF65-F5344CB8AC3E}">
        <p14:creationId xmlns:p14="http://schemas.microsoft.com/office/powerpoint/2010/main" val="1387254726"/>
      </p:ext>
    </p:extLst>
  </p:cSld>
  <p:clrMapOvr>
    <a:masterClrMapping/>
  </p:clrMapOvr>
  <p:transition/>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All Microsoft Dynamics AX 2012 customers need to license:</a:t>
            </a:r>
            <a:endParaRPr lang="es-ES" dirty="0"/>
          </a:p>
        </p:txBody>
      </p:sp>
      <p:sp>
        <p:nvSpPr>
          <p:cNvPr id="4" name="Slide Number Placeholder 3"/>
          <p:cNvSpPr>
            <a:spLocks noGrp="1"/>
          </p:cNvSpPr>
          <p:nvPr>
            <p:ph type="sldNum" sz="quarter" idx="11"/>
          </p:nvPr>
        </p:nvSpPr>
        <p:spPr/>
        <p:txBody>
          <a:bodyPr/>
          <a:lstStyle/>
          <a:p>
            <a:fld id="{026CCAEB-CB17-44EB-A892-4553F1D666B6}" type="slidenum">
              <a:rPr lang="en-US" smtClean="0"/>
              <a:pPr/>
              <a:t>95</a:t>
            </a:fld>
            <a:endParaRPr lang="en-US" dirty="0"/>
          </a:p>
        </p:txBody>
      </p:sp>
      <p:sp>
        <p:nvSpPr>
          <p:cNvPr id="12" name="Content Placeholder 11"/>
          <p:cNvSpPr>
            <a:spLocks noGrp="1"/>
          </p:cNvSpPr>
          <p:nvPr>
            <p:ph type="body" sz="quarter" idx="12"/>
          </p:nvPr>
        </p:nvSpPr>
        <p:spPr/>
        <p:txBody>
          <a:bodyPr/>
          <a:lstStyle/>
          <a:p>
            <a:r>
              <a:rPr lang="en-US" sz="1200" dirty="0"/>
              <a:t>Microsoft Dynamics AX 2012 solution functionality, which is licensed through the Microsoft Dynamics AX 2012 Server license, </a:t>
            </a:r>
            <a:r>
              <a:rPr lang="en-US" sz="1200" dirty="0" smtClean="0"/>
              <a:t>and…</a:t>
            </a:r>
          </a:p>
          <a:p>
            <a:r>
              <a:rPr lang="en-US" sz="1200" dirty="0" smtClean="0"/>
              <a:t>access </a:t>
            </a:r>
            <a:r>
              <a:rPr lang="en-US" sz="1200" dirty="0"/>
              <a:t>to the Microsoft Dynamics AX 2012 solution functionality </a:t>
            </a:r>
            <a:r>
              <a:rPr lang="en-US" sz="1200" b="1" dirty="0"/>
              <a:t>by users or devices</a:t>
            </a:r>
            <a:r>
              <a:rPr lang="en-US" sz="1200" dirty="0"/>
              <a:t>, which is licensed through </a:t>
            </a:r>
            <a:r>
              <a:rPr lang="en-US" sz="1200" b="1" dirty="0"/>
              <a:t>Client Access Licenses (CALs</a:t>
            </a:r>
            <a:r>
              <a:rPr lang="en-US" sz="1200" b="1" dirty="0" smtClean="0"/>
              <a:t>).</a:t>
            </a:r>
          </a:p>
          <a:p>
            <a:r>
              <a:rPr lang="en-US" sz="1200" dirty="0">
                <a:latin typeface="Segoe UI" panose="020B0502040204020203" pitchFamily="34" charset="0"/>
              </a:rPr>
              <a:t>Any time a user directly or indirectly accesses the solution functionality, that user must be licensed by a </a:t>
            </a:r>
            <a:r>
              <a:rPr lang="en-US" sz="1200" dirty="0">
                <a:solidFill>
                  <a:schemeClr val="accent5">
                    <a:lumMod val="75000"/>
                  </a:schemeClr>
                </a:solidFill>
                <a:latin typeface="Segoe UI" panose="020B0502040204020203" pitchFamily="34" charset="0"/>
              </a:rPr>
              <a:t>User CAL (</a:t>
            </a:r>
            <a:r>
              <a:rPr lang="en-US" sz="1200" b="1" dirty="0">
                <a:solidFill>
                  <a:schemeClr val="accent5">
                    <a:lumMod val="75000"/>
                  </a:schemeClr>
                </a:solidFill>
                <a:latin typeface="Segoe UI" panose="020B0502040204020203" pitchFamily="34" charset="0"/>
              </a:rPr>
              <a:t>which licenses a specific user for access via multiple devices</a:t>
            </a:r>
            <a:r>
              <a:rPr lang="en-US" sz="1200" dirty="0">
                <a:solidFill>
                  <a:schemeClr val="accent5">
                    <a:lumMod val="75000"/>
                  </a:schemeClr>
                </a:solidFill>
                <a:latin typeface="Segoe UI" panose="020B0502040204020203" pitchFamily="34" charset="0"/>
              </a:rPr>
              <a:t>) </a:t>
            </a:r>
            <a:r>
              <a:rPr lang="en-US" sz="1200" dirty="0">
                <a:latin typeface="Segoe UI" panose="020B0502040204020203" pitchFamily="34" charset="0"/>
              </a:rPr>
              <a:t>or by a </a:t>
            </a:r>
            <a:r>
              <a:rPr lang="en-US" sz="1200" dirty="0">
                <a:solidFill>
                  <a:srgbClr val="00B050"/>
                </a:solidFill>
                <a:latin typeface="Segoe UI" panose="020B0502040204020203" pitchFamily="34" charset="0"/>
              </a:rPr>
              <a:t>Device CAL (</a:t>
            </a:r>
            <a:r>
              <a:rPr lang="en-US" sz="1200" b="1" dirty="0">
                <a:solidFill>
                  <a:srgbClr val="00B050"/>
                </a:solidFill>
                <a:latin typeface="Segoe UI" panose="020B0502040204020203" pitchFamily="34" charset="0"/>
              </a:rPr>
              <a:t>which licenses access through a specific device by any user</a:t>
            </a:r>
            <a:r>
              <a:rPr lang="en-US" sz="1200" dirty="0">
                <a:latin typeface="Segoe UI" panose="020B0502040204020203" pitchFamily="34" charset="0"/>
              </a:rPr>
              <a:t>). </a:t>
            </a:r>
            <a:endParaRPr lang="es-ES" sz="1200" dirty="0"/>
          </a:p>
          <a:p>
            <a:endParaRPr lang="es-ES" b="1" dirty="0"/>
          </a:p>
          <a:p>
            <a:endParaRPr lang="en-US" dirty="0"/>
          </a:p>
          <a:p>
            <a:endParaRPr lang="en-US" dirty="0"/>
          </a:p>
        </p:txBody>
      </p:sp>
      <p:pic>
        <p:nvPicPr>
          <p:cNvPr id="5" name="Picture 4"/>
          <p:cNvPicPr>
            <a:picLocks noChangeAspect="1"/>
          </p:cNvPicPr>
          <p:nvPr/>
        </p:nvPicPr>
        <p:blipFill>
          <a:blip r:embed="rId3"/>
          <a:stretch>
            <a:fillRect/>
          </a:stretch>
        </p:blipFill>
        <p:spPr>
          <a:xfrm>
            <a:off x="5580504" y="1051079"/>
            <a:ext cx="3528000" cy="3464887"/>
          </a:xfrm>
          <a:prstGeom prst="rect">
            <a:avLst/>
          </a:prstGeom>
          <a:noFill/>
          <a:ln>
            <a:noFill/>
          </a:ln>
        </p:spPr>
      </p:pic>
    </p:spTree>
    <p:extLst>
      <p:ext uri="{BB962C8B-B14F-4D97-AF65-F5344CB8AC3E}">
        <p14:creationId xmlns:p14="http://schemas.microsoft.com/office/powerpoint/2010/main" val="522480659"/>
      </p:ext>
    </p:extLst>
  </p:cSld>
  <p:clrMapOvr>
    <a:masterClrMapping/>
  </p:clrMapOvr>
  <p:transition/>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err="1" smtClean="0"/>
              <a:t>Available</a:t>
            </a:r>
            <a:r>
              <a:rPr lang="es-ES" dirty="0" smtClean="0"/>
              <a:t> CALS</a:t>
            </a:r>
            <a:endParaRPr lang="es-ES" dirty="0"/>
          </a:p>
        </p:txBody>
      </p:sp>
      <p:sp>
        <p:nvSpPr>
          <p:cNvPr id="4" name="Slide Number Placeholder 3"/>
          <p:cNvSpPr>
            <a:spLocks noGrp="1"/>
          </p:cNvSpPr>
          <p:nvPr>
            <p:ph type="sldNum" sz="quarter" idx="11"/>
          </p:nvPr>
        </p:nvSpPr>
        <p:spPr/>
        <p:txBody>
          <a:bodyPr/>
          <a:lstStyle/>
          <a:p>
            <a:fld id="{026CCAEB-CB17-44EB-A892-4553F1D666B6}" type="slidenum">
              <a:rPr lang="en-US" smtClean="0"/>
              <a:pPr/>
              <a:t>96</a:t>
            </a:fld>
            <a:endParaRPr lang="en-US" dirty="0"/>
          </a:p>
        </p:txBody>
      </p:sp>
      <p:pic>
        <p:nvPicPr>
          <p:cNvPr id="5" name="Picture 4"/>
          <p:cNvPicPr>
            <a:picLocks noChangeAspect="1"/>
          </p:cNvPicPr>
          <p:nvPr/>
        </p:nvPicPr>
        <p:blipFill>
          <a:blip r:embed="rId3"/>
          <a:stretch>
            <a:fillRect/>
          </a:stretch>
        </p:blipFill>
        <p:spPr>
          <a:xfrm>
            <a:off x="2088008" y="915566"/>
            <a:ext cx="2808000" cy="2737921"/>
          </a:xfrm>
          <a:prstGeom prst="rect">
            <a:avLst/>
          </a:prstGeom>
          <a:noFill/>
          <a:ln>
            <a:noFill/>
          </a:ln>
        </p:spPr>
      </p:pic>
      <p:pic>
        <p:nvPicPr>
          <p:cNvPr id="6" name="Picture 5"/>
          <p:cNvPicPr>
            <a:picLocks noChangeAspect="1"/>
          </p:cNvPicPr>
          <p:nvPr/>
        </p:nvPicPr>
        <p:blipFill>
          <a:blip r:embed="rId4"/>
          <a:stretch>
            <a:fillRect/>
          </a:stretch>
        </p:blipFill>
        <p:spPr>
          <a:xfrm>
            <a:off x="5112440" y="901308"/>
            <a:ext cx="3420000" cy="2763629"/>
          </a:xfrm>
          <a:prstGeom prst="rect">
            <a:avLst/>
          </a:prstGeom>
          <a:noFill/>
          <a:ln>
            <a:noFill/>
          </a:ln>
        </p:spPr>
      </p:pic>
      <p:sp>
        <p:nvSpPr>
          <p:cNvPr id="7" name="Rectangle 6"/>
          <p:cNvSpPr/>
          <p:nvPr/>
        </p:nvSpPr>
        <p:spPr>
          <a:xfrm>
            <a:off x="5137982" y="3874646"/>
            <a:ext cx="3250442" cy="307777"/>
          </a:xfrm>
          <a:prstGeom prst="rect">
            <a:avLst/>
          </a:prstGeom>
        </p:spPr>
        <p:txBody>
          <a:bodyPr wrap="none">
            <a:spAutoFit/>
          </a:bodyPr>
          <a:lstStyle/>
          <a:p>
            <a:r>
              <a:rPr lang="en-US" sz="1400" i="1" dirty="0"/>
              <a:t>Security roles and licensing white paper</a:t>
            </a:r>
            <a:endParaRPr lang="es-ES" sz="1400" i="1" dirty="0"/>
          </a:p>
        </p:txBody>
      </p:sp>
    </p:spTree>
    <p:extLst>
      <p:ext uri="{BB962C8B-B14F-4D97-AF65-F5344CB8AC3E}">
        <p14:creationId xmlns:p14="http://schemas.microsoft.com/office/powerpoint/2010/main" val="1482237053"/>
      </p:ext>
    </p:extLst>
  </p:cSld>
  <p:clrMapOvr>
    <a:masterClrMapping/>
  </p:clrMapOvr>
  <p:transition/>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Possible alternatives for licensing CALs</a:t>
            </a:r>
            <a:endParaRPr lang="es-ES" dirty="0"/>
          </a:p>
        </p:txBody>
      </p:sp>
      <p:sp>
        <p:nvSpPr>
          <p:cNvPr id="4" name="Slide Number Placeholder 3"/>
          <p:cNvSpPr>
            <a:spLocks noGrp="1"/>
          </p:cNvSpPr>
          <p:nvPr>
            <p:ph type="sldNum" sz="quarter" idx="11"/>
          </p:nvPr>
        </p:nvSpPr>
        <p:spPr/>
        <p:txBody>
          <a:bodyPr/>
          <a:lstStyle/>
          <a:p>
            <a:fld id="{026CCAEB-CB17-44EB-A892-4553F1D666B6}" type="slidenum">
              <a:rPr lang="en-US" smtClean="0"/>
              <a:pPr/>
              <a:t>97</a:t>
            </a:fld>
            <a:endParaRPr lang="en-US" dirty="0"/>
          </a:p>
        </p:txBody>
      </p:sp>
      <p:pic>
        <p:nvPicPr>
          <p:cNvPr id="5" name="Picture 4"/>
          <p:cNvPicPr>
            <a:picLocks noChangeAspect="1"/>
          </p:cNvPicPr>
          <p:nvPr/>
        </p:nvPicPr>
        <p:blipFill>
          <a:blip r:embed="rId3"/>
          <a:stretch>
            <a:fillRect/>
          </a:stretch>
        </p:blipFill>
        <p:spPr>
          <a:xfrm>
            <a:off x="2628472" y="951748"/>
            <a:ext cx="6192000" cy="2578538"/>
          </a:xfrm>
          <a:prstGeom prst="rect">
            <a:avLst/>
          </a:prstGeom>
          <a:noFill/>
          <a:ln>
            <a:noFill/>
          </a:ln>
        </p:spPr>
      </p:pic>
    </p:spTree>
    <p:extLst>
      <p:ext uri="{BB962C8B-B14F-4D97-AF65-F5344CB8AC3E}">
        <p14:creationId xmlns:p14="http://schemas.microsoft.com/office/powerpoint/2010/main" val="3713297930"/>
      </p:ext>
    </p:extLst>
  </p:cSld>
  <p:clrMapOvr>
    <a:masterClrMapping/>
  </p:clrMapOvr>
  <p:transition/>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Chapter 3 </a:t>
            </a:r>
            <a:r>
              <a:rPr lang="en-US" dirty="0" smtClean="0"/>
              <a:t>Summary</a:t>
            </a:r>
            <a:endParaRPr lang="en-US" dirty="0"/>
          </a:p>
        </p:txBody>
      </p:sp>
      <p:sp>
        <p:nvSpPr>
          <p:cNvPr id="3" name="Slide Number Placeholder 2"/>
          <p:cNvSpPr>
            <a:spLocks noGrp="1"/>
          </p:cNvSpPr>
          <p:nvPr>
            <p:ph type="sldNum" sz="quarter" idx="11"/>
          </p:nvPr>
        </p:nvSpPr>
        <p:spPr/>
        <p:txBody>
          <a:bodyPr/>
          <a:lstStyle/>
          <a:p>
            <a:fld id="{74A398B2-5A34-1A4A-811E-F4027282568C}" type="slidenum">
              <a:rPr lang="en-US" smtClean="0"/>
              <a:pPr/>
              <a:t>98</a:t>
            </a:fld>
            <a:endParaRPr lang="en-US"/>
          </a:p>
        </p:txBody>
      </p:sp>
      <p:sp>
        <p:nvSpPr>
          <p:cNvPr id="4" name="Content Placeholder 3"/>
          <p:cNvSpPr>
            <a:spLocks noGrp="1"/>
          </p:cNvSpPr>
          <p:nvPr>
            <p:ph sz="quarter" idx="13"/>
          </p:nvPr>
        </p:nvSpPr>
        <p:spPr/>
        <p:txBody>
          <a:bodyPr/>
          <a:lstStyle/>
          <a:p>
            <a:pPr lvl="0"/>
            <a:r>
              <a:rPr lang="en-US" dirty="0" smtClean="0"/>
              <a:t>In this chapter we discussed the following topics:</a:t>
            </a:r>
          </a:p>
          <a:p>
            <a:pPr lvl="1"/>
            <a:r>
              <a:rPr lang="en-US" dirty="0" smtClean="0"/>
              <a:t>The </a:t>
            </a:r>
            <a:r>
              <a:rPr lang="en-US" dirty="0"/>
              <a:t>security system and elements</a:t>
            </a:r>
          </a:p>
          <a:p>
            <a:pPr lvl="1"/>
            <a:r>
              <a:rPr lang="en-US" dirty="0"/>
              <a:t>Types of authentication</a:t>
            </a:r>
          </a:p>
          <a:p>
            <a:pPr lvl="1"/>
            <a:r>
              <a:rPr lang="en-US" dirty="0"/>
              <a:t>Authorization using role-based security</a:t>
            </a:r>
          </a:p>
          <a:p>
            <a:pPr lvl="1"/>
            <a:r>
              <a:rPr lang="en-US" dirty="0"/>
              <a:t>Security policies</a:t>
            </a:r>
          </a:p>
          <a:p>
            <a:pPr lvl="1"/>
            <a:r>
              <a:rPr lang="en-US" dirty="0"/>
              <a:t>Segregation of duties</a:t>
            </a:r>
          </a:p>
          <a:p>
            <a:endParaRPr lang="en-US" dirty="0"/>
          </a:p>
        </p:txBody>
      </p:sp>
    </p:spTree>
    <p:extLst>
      <p:ext uri="{BB962C8B-B14F-4D97-AF65-F5344CB8AC3E}">
        <p14:creationId xmlns:p14="http://schemas.microsoft.com/office/powerpoint/2010/main" val="2869038"/>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294967295"/>
          </p:nvPr>
        </p:nvSpPr>
        <p:spPr>
          <a:xfrm>
            <a:off x="7010400" y="4767263"/>
            <a:ext cx="2133600" cy="274637"/>
          </a:xfrm>
        </p:spPr>
        <p:txBody>
          <a:bodyPr/>
          <a:lstStyle/>
          <a:p>
            <a:fld id="{74A398B2-5A34-1A4A-811E-F4027282568C}" type="slidenum">
              <a:rPr lang="en-US" smtClean="0"/>
              <a:pPr/>
              <a:t>99</a:t>
            </a:fld>
            <a:endParaRPr lang="en-US"/>
          </a:p>
        </p:txBody>
      </p:sp>
    </p:spTree>
    <p:extLst>
      <p:ext uri="{BB962C8B-B14F-4D97-AF65-F5344CB8AC3E}">
        <p14:creationId xmlns:p14="http://schemas.microsoft.com/office/powerpoint/2010/main" val="4183604267"/>
      </p:ext>
    </p:extLst>
  </p:cSld>
  <p:clrMapOvr>
    <a:masterClrMapping/>
  </p:clrMapOvr>
  <p:timing>
    <p:tnLst>
      <p:par>
        <p:cTn id="1" dur="indefinite" restart="never" nodeType="tmRoot"/>
      </p:par>
    </p:tnLst>
  </p:timing>
</p:sld>
</file>

<file path=ppt/theme/_rels/theme2.xml.rels><?xml version="1.0" encoding="UTF-8" standalone="yes"?>
<Relationships xmlns="http://schemas.openxmlformats.org/package/2006/relationships"><Relationship Id="rId1" Type="http://schemas.openxmlformats.org/officeDocument/2006/relationships/image" Target="../media/image8.png"/></Relationships>
</file>

<file path=ppt/theme/theme1.xml><?xml version="1.0" encoding="utf-8"?>
<a:theme xmlns:a="http://schemas.openxmlformats.org/drawingml/2006/main" name="ASD_Presentation_Template_v1.1">
  <a:themeElements>
    <a:clrScheme name="Custom 2">
      <a:dk1>
        <a:srgbClr val="000000"/>
      </a:dk1>
      <a:lt1>
        <a:srgbClr val="FFFFFF"/>
      </a:lt1>
      <a:dk2>
        <a:srgbClr val="002050"/>
      </a:dk2>
      <a:lt2>
        <a:srgbClr val="00188F"/>
      </a:lt2>
      <a:accent1>
        <a:srgbClr val="0072C6"/>
      </a:accent1>
      <a:accent2>
        <a:srgbClr val="00BCF2"/>
      </a:accent2>
      <a:accent3>
        <a:srgbClr val="00BCF2"/>
      </a:accent3>
      <a:accent4>
        <a:srgbClr val="00B294"/>
      </a:accent4>
      <a:accent5>
        <a:srgbClr val="00B294"/>
      </a:accent5>
      <a:accent6>
        <a:srgbClr val="00D8CC"/>
      </a:accent6>
      <a:hlink>
        <a:srgbClr val="00D8CC"/>
      </a:hlink>
      <a:folHlink>
        <a:srgbClr val="00D8CC"/>
      </a:folHlink>
    </a:clrScheme>
    <a:fontScheme name="Segoe Regular Semibold">
      <a:majorFont>
        <a:latin typeface="Segoe UI Semibold"/>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solidFill>
          <a:schemeClr val="accent6"/>
        </a:solidFill>
        <a:ln>
          <a:noFill/>
        </a:ln>
      </a:spPr>
      <a:bodyPr vert="horz" lIns="182880" tIns="137160" rIns="91440" bIns="45720" rtlCol="0" anchor="t" anchorCtr="0">
        <a:normAutofit/>
      </a:bodyPr>
      <a:lstStyle>
        <a:defPPr>
          <a:defRPr sz="2000" dirty="0">
            <a:solidFill>
              <a:schemeClr val="bg1">
                <a:alpha val="87000"/>
              </a:schemeClr>
            </a:solidFill>
          </a:defRPr>
        </a:defPPr>
      </a:lstStyle>
    </a:txDef>
  </a:objectDefaults>
  <a:extraClrSchemeLst/>
  <a:extLst>
    <a:ext uri="{05A4C25C-085E-4340-85A3-A5531E510DB2}">
      <thm15:themeFamily xmlns:thm15="http://schemas.microsoft.com/office/thememl/2012/main" name="ASD - PFE Template" id="{12629D19-9332-42DB-A7D6-0D46AA9C22EB}" vid="{4DFFDC3F-F5FD-4081-97DB-9859F9C1A92D}"/>
    </a:ext>
  </a:extLst>
</a:theme>
</file>

<file path=ppt/theme/theme2.xml><?xml version="1.0" encoding="utf-8"?>
<a:theme xmlns:a="http://schemas.openxmlformats.org/drawingml/2006/main" name="PPT Template - Technology-Lesson_Title">
  <a:themeElements>
    <a:clrScheme name="Custom 10">
      <a:dk1>
        <a:sysClr val="windowText" lastClr="000000"/>
      </a:dk1>
      <a:lt1>
        <a:sysClr val="window" lastClr="FFFFFF"/>
      </a:lt1>
      <a:dk2>
        <a:srgbClr val="385593"/>
      </a:dk2>
      <a:lt2>
        <a:srgbClr val="277EB5"/>
      </a:lt2>
      <a:accent1>
        <a:srgbClr val="E19004"/>
      </a:accent1>
      <a:accent2>
        <a:srgbClr val="9BBB59"/>
      </a:accent2>
      <a:accent3>
        <a:srgbClr val="FFE269"/>
      </a:accent3>
      <a:accent4>
        <a:srgbClr val="4F81BD"/>
      </a:accent4>
      <a:accent5>
        <a:srgbClr val="4BACC6"/>
      </a:accent5>
      <a:accent6>
        <a:srgbClr val="DAB77D"/>
      </a:accent6>
      <a:hlink>
        <a:srgbClr val="C0504D"/>
      </a:hlink>
      <a:folHlink>
        <a:srgbClr val="4F81BD"/>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4">
            <a:lumMod val="40000"/>
            <a:lumOff val="60000"/>
          </a:schemeClr>
        </a:solidFill>
        <a:ln>
          <a:solidFill>
            <a:schemeClr val="accent4"/>
          </a:solidFill>
        </a:ln>
      </a:spPr>
      <a:bodyPr rtlCol="0" anchor="ctr"/>
      <a:lstStyle>
        <a:defPPr marL="228600" indent="-228600" algn="ctr">
          <a:buBlip>
            <a:blip xmlns:r="http://schemas.openxmlformats.org/officeDocument/2006/relationships" r:embed="rId1"/>
          </a:buBlip>
          <a:defRPr dirty="0" err="1" smtClean="0">
            <a:solidFill>
              <a:sysClr val="windowText" lastClr="000000"/>
            </a:solidFill>
          </a:defRPr>
        </a:defPPr>
      </a:lstStyle>
      <a:style>
        <a:lnRef idx="2">
          <a:schemeClr val="accent4">
            <a:shade val="50000"/>
          </a:schemeClr>
        </a:lnRef>
        <a:fillRef idx="1">
          <a:schemeClr val="accent4"/>
        </a:fillRef>
        <a:effectRef idx="0">
          <a:schemeClr val="accent4"/>
        </a:effectRef>
        <a:fontRef idx="minor">
          <a:schemeClr val="lt1"/>
        </a:fontRef>
      </a:style>
    </a:spDef>
    <a:txDef>
      <a:spPr>
        <a:noFill/>
      </a:spPr>
      <a:bodyPr wrap="square" rtlCol="0">
        <a:spAutoFit/>
      </a:bodyPr>
      <a:lstStyle>
        <a:defPPr marL="228600" indent="-228600">
          <a:buSzPct val="110000"/>
          <a:buBlip>
            <a:blip xmlns:r="http://schemas.openxmlformats.org/officeDocument/2006/relationships" r:embed="rId1"/>
          </a:buBlip>
          <a:defRPr dirty="0" err="1" smtClean="0"/>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E0C44D06B06760429772EFC3C93C0FE5" ma:contentTypeVersion="4" ma:contentTypeDescription="Create a new document." ma:contentTypeScope="" ma:versionID="40e8cbf74e0171baeffa5b48505c2467">
  <xsd:schema xmlns:xsd="http://www.w3.org/2001/XMLSchema" xmlns:xs="http://www.w3.org/2001/XMLSchema" xmlns:p="http://schemas.microsoft.com/office/2006/metadata/properties" xmlns:ns1="http://schemas.microsoft.com/sharepoint/v3" xmlns:ns2="fefda408-4b97-40c5-a63d-5a76ba7b8d18" targetNamespace="http://schemas.microsoft.com/office/2006/metadata/properties" ma:root="true" ma:fieldsID="4b97d9705b6d47bd0cb78fd90ea9b6fa" ns1:_="" ns2:_="">
    <xsd:import namespace="http://schemas.microsoft.com/sharepoint/v3"/>
    <xsd:import namespace="fefda408-4b97-40c5-a63d-5a76ba7b8d18"/>
    <xsd:element name="properties">
      <xsd:complexType>
        <xsd:sequence>
          <xsd:element name="documentManagement">
            <xsd:complexType>
              <xsd:all>
                <xsd:element ref="ns1:AverageRating" minOccurs="0"/>
                <xsd:element ref="ns1:RatingCount" minOccurs="0"/>
                <xsd:element ref="ns2:Comment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AverageRating" ma:index="8" nillable="true" ma:displayName="Rating (0-5)" ma:decimals="2" ma:description="Average value of all the ratings that have been submitted" ma:internalName="Rating_x0020__x0028_0_x002d_5_x0029_" ma:readOnly="true">
      <xsd:simpleType>
        <xsd:restriction base="dms:Number"/>
      </xsd:simpleType>
    </xsd:element>
    <xsd:element name="RatingCount" ma:index="9" nillable="true" ma:displayName="Number of Ratings" ma:decimals="0" ma:description="Number of ratings submitted" ma:internalName="Number_x0020_of_x0020_Ratings" ma:readOnly="true">
      <xsd:simpleType>
        <xsd:restriction base="dms:Number"/>
      </xsd:simpleType>
    </xsd:element>
  </xsd:schema>
  <xsd:schema xmlns:xsd="http://www.w3.org/2001/XMLSchema" xmlns:xs="http://www.w3.org/2001/XMLSchema" xmlns:dms="http://schemas.microsoft.com/office/2006/documentManagement/types" xmlns:pc="http://schemas.microsoft.com/office/infopath/2007/PartnerControls" targetNamespace="fefda408-4b97-40c5-a63d-5a76ba7b8d18" elementFormDefault="qualified">
    <xsd:import namespace="http://schemas.microsoft.com/office/2006/documentManagement/types"/>
    <xsd:import namespace="http://schemas.microsoft.com/office/infopath/2007/PartnerControls"/>
    <xsd:element name="CommentCount" ma:index="10" nillable="true" ma:displayName="Comment Count" ma:description="Comment Count" ma:internalName="CommentCount" ma:readOnly="true">
      <xsd:simpleType>
        <xsd:restriction base="dms:Number"/>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6D342D36-18CA-463B-90E1-DE8595706FE4}">
  <ds:schemaRefs>
    <ds:schemaRef ds:uri="http://schemas.microsoft.com/sharepoint/v3/contenttype/forms"/>
  </ds:schemaRefs>
</ds:datastoreItem>
</file>

<file path=customXml/itemProps2.xml><?xml version="1.0" encoding="utf-8"?>
<ds:datastoreItem xmlns:ds="http://schemas.openxmlformats.org/officeDocument/2006/customXml" ds:itemID="{981C7DDA-0895-45E4-81AD-34290F7CF25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fefda408-4b97-40c5-a63d-5a76ba7b8d1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0C57387-026E-431C-9973-32AD6CD170BE}">
  <ds:schemaRefs>
    <ds:schemaRef ds:uri="http://schemas.microsoft.com/office/2006/metadata/properties"/>
    <ds:schemaRef ds:uri="http://schemas.microsoft.com/sharepoint/v3"/>
    <ds:schemaRef ds:uri="http://purl.org/dc/term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fefda408-4b97-40c5-a63d-5a76ba7b8d18"/>
    <ds:schemaRef ds:uri="http://purl.org/dc/elements/1.1/"/>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ASD_Presentation_Template_v1.1</Template>
  <TotalTime>6162</TotalTime>
  <Words>14795</Words>
  <Application>Microsoft Office PowerPoint</Application>
  <PresentationFormat>On-screen Show (16:9)</PresentationFormat>
  <Paragraphs>1348</Paragraphs>
  <Slides>99</Slides>
  <Notes>99</Notes>
  <HiddenSlides>30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99</vt:i4>
      </vt:variant>
    </vt:vector>
  </HeadingPairs>
  <TitlesOfParts>
    <vt:vector size="110" baseType="lpstr">
      <vt:lpstr>Arial</vt:lpstr>
      <vt:lpstr>Calibri</vt:lpstr>
      <vt:lpstr>Courier New</vt:lpstr>
      <vt:lpstr>Segoe</vt:lpstr>
      <vt:lpstr>Segoe Pro Light</vt:lpstr>
      <vt:lpstr>Segoe UI</vt:lpstr>
      <vt:lpstr>Segoe UI Light</vt:lpstr>
      <vt:lpstr>Segoe UI Semibold</vt:lpstr>
      <vt:lpstr>Wingdings</vt:lpstr>
      <vt:lpstr>ASD_Presentation_Template_v1.1</vt:lpstr>
      <vt:lpstr>PPT Template - Technology-Lesson_Title</vt:lpstr>
      <vt:lpstr>Microsoft Dynamics AX 2012 Administration Workshop  Chapter 3: Manage Users and Security </vt:lpstr>
      <vt:lpstr>PowerPoint Presentation</vt:lpstr>
      <vt:lpstr>Students:  How to View this Presentation</vt:lpstr>
      <vt:lpstr>Overview</vt:lpstr>
      <vt:lpstr>Objectives</vt:lpstr>
      <vt:lpstr>Introduction</vt:lpstr>
      <vt:lpstr>Security Overview</vt:lpstr>
      <vt:lpstr>Security Overview (continued)</vt:lpstr>
      <vt:lpstr>Security Overview (continued)</vt:lpstr>
      <vt:lpstr>Security Overview (continued)</vt:lpstr>
      <vt:lpstr>Security Overview (continued)</vt:lpstr>
      <vt:lpstr>Default and Sample Security Definitions</vt:lpstr>
      <vt:lpstr>Compliance, Auditing, and Reporting</vt:lpstr>
      <vt:lpstr>Server Enforcement of Security</vt:lpstr>
      <vt:lpstr>Security Integration with the Organization Model</vt:lpstr>
      <vt:lpstr>Authentication</vt:lpstr>
      <vt:lpstr>Notes Continued</vt:lpstr>
      <vt:lpstr>Authentication (continued)</vt:lpstr>
      <vt:lpstr>Authentication - Pluggable Authentication</vt:lpstr>
      <vt:lpstr>Pluggable Authentication Architecture</vt:lpstr>
      <vt:lpstr>Pluggable Authentication Architecture (continued)</vt:lpstr>
      <vt:lpstr>Pluggable Authentication Architecture (continued)</vt:lpstr>
      <vt:lpstr>Pluggable Authentication Architecture (continued)</vt:lpstr>
      <vt:lpstr>Pluggable Authentication Architecture (continued)</vt:lpstr>
      <vt:lpstr>Adding Users</vt:lpstr>
      <vt:lpstr>Adding Users (Scenario)</vt:lpstr>
      <vt:lpstr>Scenario: Adding Active Directory Groups as Users</vt:lpstr>
      <vt:lpstr>Notes Continued</vt:lpstr>
      <vt:lpstr>Role-Based Security</vt:lpstr>
      <vt:lpstr>Role-Based Security (continued)</vt:lpstr>
      <vt:lpstr>Role-Based Security (continued)</vt:lpstr>
      <vt:lpstr>Role-Based Security (continued)</vt:lpstr>
      <vt:lpstr>Role-Based Security (continued)</vt:lpstr>
      <vt:lpstr>Application Security Aligned with Your Business</vt:lpstr>
      <vt:lpstr>Reusable Permissions</vt:lpstr>
      <vt:lpstr>Security Roles</vt:lpstr>
      <vt:lpstr>Notes Continued</vt:lpstr>
      <vt:lpstr>AOT/Security/Roles</vt:lpstr>
      <vt:lpstr>Process Cycles</vt:lpstr>
      <vt:lpstr>AOT/Security/Process Cycles</vt:lpstr>
      <vt:lpstr>AOT/Security/Code Permissions</vt:lpstr>
      <vt:lpstr>Duties</vt:lpstr>
      <vt:lpstr>Notes Continued</vt:lpstr>
      <vt:lpstr>AOT/Security/Duties</vt:lpstr>
      <vt:lpstr>Privileges</vt:lpstr>
      <vt:lpstr>AOT/Security /Privileges</vt:lpstr>
      <vt:lpstr>Permissions and Entry Points</vt:lpstr>
      <vt:lpstr>Role Design Principles</vt:lpstr>
      <vt:lpstr>Notes Continued</vt:lpstr>
      <vt:lpstr>Scenario: Automatically Assign Roles to Users</vt:lpstr>
      <vt:lpstr>Select Roles</vt:lpstr>
      <vt:lpstr>Scenario: Manually Assign Roles to Users</vt:lpstr>
      <vt:lpstr>Scenario: Manually Assign Roles to Users</vt:lpstr>
      <vt:lpstr>Notes Continued</vt:lpstr>
      <vt:lpstr>Scenario: Assign Roles to Legal Entities/ Subsidiaries</vt:lpstr>
      <vt:lpstr>Procedure: Assign Roles to Legal Entities/ Subsidiaries</vt:lpstr>
      <vt:lpstr>Notes Continued</vt:lpstr>
      <vt:lpstr>Notes Continued</vt:lpstr>
      <vt:lpstr>Procedure’s tips and learnings</vt:lpstr>
      <vt:lpstr>Extensible Data Security Framework</vt:lpstr>
      <vt:lpstr>Data Security based on Effective Dates</vt:lpstr>
      <vt:lpstr>Data Security Policy Concepts</vt:lpstr>
      <vt:lpstr>Notes Continued</vt:lpstr>
      <vt:lpstr>Developing an Extensible Data Security Policy</vt:lpstr>
      <vt:lpstr>AOT/Security /Policies</vt:lpstr>
      <vt:lpstr>Scenario: Create Default Security Policy</vt:lpstr>
      <vt:lpstr>Notes Continued</vt:lpstr>
      <vt:lpstr>Notes Continued</vt:lpstr>
      <vt:lpstr>Scenario: Create Role Context Security Policy</vt:lpstr>
      <vt:lpstr>Notes Continued</vt:lpstr>
      <vt:lpstr>Customizing Security</vt:lpstr>
      <vt:lpstr>Customizing Security - Overview</vt:lpstr>
      <vt:lpstr>Scenario: Add a Role</vt:lpstr>
      <vt:lpstr>Notes Continued</vt:lpstr>
      <vt:lpstr>Scenario: Override Permissions</vt:lpstr>
      <vt:lpstr>Scenario: Override Permissions</vt:lpstr>
      <vt:lpstr>Notes Continued</vt:lpstr>
      <vt:lpstr>Scenario: Create Duties and Privileges</vt:lpstr>
      <vt:lpstr>Notes Continued</vt:lpstr>
      <vt:lpstr>Notes Continued</vt:lpstr>
      <vt:lpstr>Segregation of Duties</vt:lpstr>
      <vt:lpstr>Notes Continued</vt:lpstr>
      <vt:lpstr>Test Your Knowledge</vt:lpstr>
      <vt:lpstr>Chapter Review</vt:lpstr>
      <vt:lpstr>Chapter Review</vt:lpstr>
      <vt:lpstr>Chapter Review</vt:lpstr>
      <vt:lpstr>Chapter Review</vt:lpstr>
      <vt:lpstr>Chapter Review</vt:lpstr>
      <vt:lpstr>Chapter Review (Answers)</vt:lpstr>
      <vt:lpstr>Chapter Review (Answers)</vt:lpstr>
      <vt:lpstr>Chapter Review (Answers)</vt:lpstr>
      <vt:lpstr>Chapter Review (Answers)</vt:lpstr>
      <vt:lpstr>Chapter Review (Answers)</vt:lpstr>
      <vt:lpstr>Licensing Microsoft Dynamics AX 2012</vt:lpstr>
      <vt:lpstr>All Microsoft Dynamics AX 2012 customers need to license:</vt:lpstr>
      <vt:lpstr>Available CALS</vt:lpstr>
      <vt:lpstr>Possible alternatives for licensing CALs</vt:lpstr>
      <vt:lpstr>Chapter 3 Summary</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Vedavathi</dc:creator>
  <cp:lastModifiedBy>Tom Stumpf</cp:lastModifiedBy>
  <cp:revision>150</cp:revision>
  <dcterms:created xsi:type="dcterms:W3CDTF">2013-05-28T04:36:20Z</dcterms:created>
  <dcterms:modified xsi:type="dcterms:W3CDTF">2013-07-09T04:37:15Z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PowerLiteLastOptimized">
    <vt:lpwstr>5205344</vt:lpwstr>
  </property>
  <property fmtid="{D5CDD505-2E9C-101B-9397-08002B2CF9AE}" pid="3" name="NXPowerLiteSettings">
    <vt:lpwstr>F7000400038000</vt:lpwstr>
  </property>
  <property fmtid="{D5CDD505-2E9C-101B-9397-08002B2CF9AE}" pid="4" name="NXPowerLiteVersion">
    <vt:lpwstr>D5.0.6</vt:lpwstr>
  </property>
  <property fmtid="{D5CDD505-2E9C-101B-9397-08002B2CF9AE}" pid="5" name="ContentTypeId">
    <vt:lpwstr>0x010100E0C44D06B06760429772EFC3C93C0FE5</vt:lpwstr>
  </property>
</Properties>
</file>