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926-2526-40A5-B5EF-A7B8962AB6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Ezeh Sophia .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8342"/>
            <a:ext cx="9144000" cy="90900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Flowchart Diagrams</a:t>
            </a:r>
          </a:p>
        </p:txBody>
      </p:sp>
    </p:spTree>
    <p:extLst>
      <p:ext uri="{BB962C8B-B14F-4D97-AF65-F5344CB8AC3E}">
        <p14:creationId xmlns:p14="http://schemas.microsoft.com/office/powerpoint/2010/main" val="38575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6664" cy="7899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4699331" y="895614"/>
            <a:ext cx="2987843" cy="721898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4" name="Flowchart: Data 3"/>
          <p:cNvSpPr/>
          <p:nvPr/>
        </p:nvSpPr>
        <p:spPr>
          <a:xfrm>
            <a:off x="4401671" y="1914892"/>
            <a:ext cx="3268579" cy="69783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“Input the integer value”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275218" y="2972308"/>
            <a:ext cx="2901616" cy="6978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 a-17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906876" y="4031453"/>
            <a:ext cx="1638299" cy="134753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a&gt;17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b*2 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ABS 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545175" y="4705221"/>
            <a:ext cx="197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1"/>
          </p:cNvCxnSpPr>
          <p:nvPr/>
        </p:nvCxnSpPr>
        <p:spPr>
          <a:xfrm>
            <a:off x="5726026" y="5378990"/>
            <a:ext cx="3008" cy="359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726026" y="3670140"/>
            <a:ext cx="0" cy="36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0"/>
          </p:cNvCxnSpPr>
          <p:nvPr/>
        </p:nvCxnSpPr>
        <p:spPr>
          <a:xfrm>
            <a:off x="5709103" y="2612723"/>
            <a:ext cx="16923" cy="359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3252" y="1580936"/>
            <a:ext cx="0" cy="33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56396" y="4520555"/>
            <a:ext cx="61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44204" y="4703493"/>
            <a:ext cx="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48051" y="5340067"/>
            <a:ext cx="5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952751" cy="7177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6" name="Flowchart: Data 5"/>
          <p:cNvSpPr/>
          <p:nvPr/>
        </p:nvSpPr>
        <p:spPr>
          <a:xfrm>
            <a:off x="4418593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integer value”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integer value”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418593" y="3466959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“Third  integer value”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246070" y="413242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a=b=c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8341971" y="4249699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</a:t>
            </a:r>
            <a:r>
              <a:rPr lang="en-US" dirty="0" err="1" smtClean="0"/>
              <a:t>a+b+c</a:t>
            </a:r>
            <a:r>
              <a:rPr lang="en-US" dirty="0" smtClean="0"/>
              <a:t>)*3 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a+b+c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6193252" y="1749374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>
          <a:xfrm>
            <a:off x="6052883" y="2476500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8" idx="1"/>
          </p:cNvCxnSpPr>
          <p:nvPr/>
        </p:nvCxnSpPr>
        <p:spPr>
          <a:xfrm flipH="1">
            <a:off x="6052883" y="3203626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 flipH="1">
            <a:off x="6052882" y="3930752"/>
            <a:ext cx="1" cy="201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6052882" y="5136993"/>
            <a:ext cx="3009" cy="60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9694" y="4646902"/>
            <a:ext cx="1809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2286" y="4450043"/>
            <a:ext cx="53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27330" y="5136993"/>
            <a:ext cx="58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28550"/>
            <a:ext cx="2855977" cy="7177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99331" y="1119418"/>
            <a:ext cx="2987843" cy="64842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5" name="Flowchart: Data 4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value is”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value is”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602075" y="3466959"/>
            <a:ext cx="2901616" cy="6665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=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602075" y="4396824"/>
            <a:ext cx="2901616" cy="66653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 = (a-b)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061868" y="286118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a=b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9593091" y="3297942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add=5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8147687" y="4227807"/>
            <a:ext cx="1613624" cy="100456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difference =5</a:t>
            </a:r>
            <a:endParaRPr lang="en-US" sz="1100" dirty="0"/>
          </a:p>
        </p:txBody>
      </p:sp>
      <p:sp>
        <p:nvSpPr>
          <p:cNvPr id="12" name="Flowchart: Data 11"/>
          <p:cNvSpPr/>
          <p:nvPr/>
        </p:nvSpPr>
        <p:spPr>
          <a:xfrm>
            <a:off x="4418593" y="5810764"/>
            <a:ext cx="3268579" cy="77002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TRUE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6193253" y="1767840"/>
            <a:ext cx="283" cy="244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1"/>
          </p:cNvCxnSpPr>
          <p:nvPr/>
        </p:nvCxnSpPr>
        <p:spPr>
          <a:xfrm flipH="1">
            <a:off x="6052884" y="2476500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 flipH="1">
            <a:off x="6052883" y="3203626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052883" y="4133491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2" idx="1"/>
          </p:cNvCxnSpPr>
          <p:nvPr/>
        </p:nvCxnSpPr>
        <p:spPr>
          <a:xfrm>
            <a:off x="6052883" y="5063356"/>
            <a:ext cx="0" cy="74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7503691" y="4730090"/>
            <a:ext cx="64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0" idx="1"/>
          </p:cNvCxnSpPr>
          <p:nvPr/>
        </p:nvCxnSpPr>
        <p:spPr>
          <a:xfrm>
            <a:off x="7503691" y="3800225"/>
            <a:ext cx="208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48490" y="3363470"/>
            <a:ext cx="3404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3119049" y="2615385"/>
            <a:ext cx="1693799" cy="4194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</p:cNvCxnSpPr>
          <p:nvPr/>
        </p:nvCxnSpPr>
        <p:spPr>
          <a:xfrm rot="5400000">
            <a:off x="7396183" y="3878743"/>
            <a:ext cx="204687" cy="29119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7537842" y="2807220"/>
            <a:ext cx="1366772" cy="43573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2280" cy="76873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4699331" y="1119418"/>
            <a:ext cx="2987843" cy="64842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4" name="Flowchart: Data 3"/>
          <p:cNvSpPr/>
          <p:nvPr/>
        </p:nvSpPr>
        <p:spPr>
          <a:xfrm>
            <a:off x="4418593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</a:t>
            </a:r>
            <a:r>
              <a:rPr lang="en-US" dirty="0" smtClean="0"/>
              <a:t>value is”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</a:t>
            </a:r>
            <a:r>
              <a:rPr lang="en-US" dirty="0" smtClean="0"/>
              <a:t>value is”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418593" y="3466959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</a:t>
            </a:r>
            <a:r>
              <a:rPr lang="en-US" dirty="0" smtClean="0"/>
              <a:t>= </a:t>
            </a:r>
            <a:r>
              <a:rPr lang="en-US" dirty="0" smtClean="0"/>
              <a:t>“Third  </a:t>
            </a:r>
            <a:r>
              <a:rPr lang="en-US" dirty="0" smtClean="0"/>
              <a:t>value is”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602074" y="4194085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min(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602074" y="4931586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602074" y="5669087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((</a:t>
            </a:r>
            <a:r>
              <a:rPr lang="en-US" dirty="0" err="1" smtClean="0"/>
              <a:t>a+b+c</a:t>
            </a:r>
            <a:r>
              <a:rPr lang="en-US" dirty="0" smtClean="0"/>
              <a:t>)-x-y)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>
            <a:off x="4418592" y="6406588"/>
            <a:ext cx="3268579" cy="40468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smtClean="0"/>
              <a:t>the values in order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" idx="2"/>
          </p:cNvCxnSpPr>
          <p:nvPr/>
        </p:nvCxnSpPr>
        <p:spPr>
          <a:xfrm>
            <a:off x="6193253" y="1767840"/>
            <a:ext cx="7522" cy="244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1"/>
          </p:cNvCxnSpPr>
          <p:nvPr/>
        </p:nvCxnSpPr>
        <p:spPr>
          <a:xfrm>
            <a:off x="6052883" y="2476500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7" idx="1"/>
          </p:cNvCxnSpPr>
          <p:nvPr/>
        </p:nvCxnSpPr>
        <p:spPr>
          <a:xfrm flipH="1">
            <a:off x="6052883" y="3203626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 flipH="1">
            <a:off x="6052882" y="3930752"/>
            <a:ext cx="1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6052882" y="4668253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28813" y="5405754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95220" y="6143255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4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2280" cy="76873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99331" y="1119418"/>
            <a:ext cx="2987843" cy="64842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5" name="Flowchart: Data 4"/>
          <p:cNvSpPr/>
          <p:nvPr/>
        </p:nvSpPr>
        <p:spPr>
          <a:xfrm>
            <a:off x="4418593" y="2012707"/>
            <a:ext cx="3268579" cy="463793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</a:t>
            </a:r>
            <a:r>
              <a:rPr lang="en-US" dirty="0" smtClean="0"/>
              <a:t>“Positive </a:t>
            </a:r>
            <a:r>
              <a:rPr lang="en-US" dirty="0" smtClean="0"/>
              <a:t>value”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596600" y="2727629"/>
            <a:ext cx="2900356" cy="52441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519"/>
              <a:gd name="connsiteX1" fmla="*/ 2000 w 10000"/>
              <a:gd name="connsiteY1" fmla="*/ 0 h 10519"/>
              <a:gd name="connsiteX2" fmla="*/ 10000 w 10000"/>
              <a:gd name="connsiteY2" fmla="*/ 0 h 10519"/>
              <a:gd name="connsiteX3" fmla="*/ 9767 w 10000"/>
              <a:gd name="connsiteY3" fmla="*/ 10519 h 10519"/>
              <a:gd name="connsiteX4" fmla="*/ 0 w 10000"/>
              <a:gd name="connsiteY4" fmla="*/ 10000 h 10519"/>
              <a:gd name="connsiteX0" fmla="*/ 0 w 10000"/>
              <a:gd name="connsiteY0" fmla="*/ 10000 h 10519"/>
              <a:gd name="connsiteX1" fmla="*/ 233 w 10000"/>
              <a:gd name="connsiteY1" fmla="*/ 0 h 10519"/>
              <a:gd name="connsiteX2" fmla="*/ 10000 w 10000"/>
              <a:gd name="connsiteY2" fmla="*/ 0 h 10519"/>
              <a:gd name="connsiteX3" fmla="*/ 9767 w 10000"/>
              <a:gd name="connsiteY3" fmla="*/ 10519 h 10519"/>
              <a:gd name="connsiteX4" fmla="*/ 0 w 10000"/>
              <a:gd name="connsiteY4" fmla="*/ 10000 h 10519"/>
              <a:gd name="connsiteX0" fmla="*/ 336 w 9776"/>
              <a:gd name="connsiteY0" fmla="*/ 10526 h 10526"/>
              <a:gd name="connsiteX1" fmla="*/ 9 w 9776"/>
              <a:gd name="connsiteY1" fmla="*/ 0 h 10526"/>
              <a:gd name="connsiteX2" fmla="*/ 9776 w 9776"/>
              <a:gd name="connsiteY2" fmla="*/ 0 h 10526"/>
              <a:gd name="connsiteX3" fmla="*/ 9543 w 9776"/>
              <a:gd name="connsiteY3" fmla="*/ 10519 h 10526"/>
              <a:gd name="connsiteX4" fmla="*/ 336 w 9776"/>
              <a:gd name="connsiteY4" fmla="*/ 10526 h 10526"/>
              <a:gd name="connsiteX0" fmla="*/ 17 w 9673"/>
              <a:gd name="connsiteY0" fmla="*/ 10250 h 10250"/>
              <a:gd name="connsiteX1" fmla="*/ 25 w 9673"/>
              <a:gd name="connsiteY1" fmla="*/ 0 h 10250"/>
              <a:gd name="connsiteX2" fmla="*/ 9673 w 9673"/>
              <a:gd name="connsiteY2" fmla="*/ 250 h 10250"/>
              <a:gd name="connsiteX3" fmla="*/ 9435 w 9673"/>
              <a:gd name="connsiteY3" fmla="*/ 10243 h 10250"/>
              <a:gd name="connsiteX4" fmla="*/ 17 w 9673"/>
              <a:gd name="connsiteY4" fmla="*/ 10250 h 10250"/>
              <a:gd name="connsiteX0" fmla="*/ 18 w 9762"/>
              <a:gd name="connsiteY0" fmla="*/ 10000 h 10000"/>
              <a:gd name="connsiteX1" fmla="*/ 26 w 9762"/>
              <a:gd name="connsiteY1" fmla="*/ 0 h 10000"/>
              <a:gd name="connsiteX2" fmla="*/ 9369 w 9762"/>
              <a:gd name="connsiteY2" fmla="*/ 0 h 10000"/>
              <a:gd name="connsiteX3" fmla="*/ 9754 w 9762"/>
              <a:gd name="connsiteY3" fmla="*/ 9993 h 10000"/>
              <a:gd name="connsiteX4" fmla="*/ 18 w 9762"/>
              <a:gd name="connsiteY4" fmla="*/ 10000 h 10000"/>
              <a:gd name="connsiteX0" fmla="*/ 17 w 9686"/>
              <a:gd name="connsiteY0" fmla="*/ 10000 h 10000"/>
              <a:gd name="connsiteX1" fmla="*/ 26 w 9686"/>
              <a:gd name="connsiteY1" fmla="*/ 0 h 10000"/>
              <a:gd name="connsiteX2" fmla="*/ 9596 w 9686"/>
              <a:gd name="connsiteY2" fmla="*/ 0 h 10000"/>
              <a:gd name="connsiteX3" fmla="*/ 9668 w 9686"/>
              <a:gd name="connsiteY3" fmla="*/ 9993 h 10000"/>
              <a:gd name="connsiteX4" fmla="*/ 17 w 9686"/>
              <a:gd name="connsiteY4" fmla="*/ 10000 h 10000"/>
              <a:gd name="connsiteX0" fmla="*/ 18 w 9924"/>
              <a:gd name="connsiteY0" fmla="*/ 10000 h 10480"/>
              <a:gd name="connsiteX1" fmla="*/ 27 w 9924"/>
              <a:gd name="connsiteY1" fmla="*/ 0 h 10480"/>
              <a:gd name="connsiteX2" fmla="*/ 9907 w 9924"/>
              <a:gd name="connsiteY2" fmla="*/ 0 h 10480"/>
              <a:gd name="connsiteX3" fmla="*/ 9898 w 9924"/>
              <a:gd name="connsiteY3" fmla="*/ 10480 h 10480"/>
              <a:gd name="connsiteX4" fmla="*/ 18 w 9924"/>
              <a:gd name="connsiteY4" fmla="*/ 10000 h 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4" h="10480">
                <a:moveTo>
                  <a:pt x="18" y="10000"/>
                </a:moveTo>
                <a:cubicBezTo>
                  <a:pt x="103" y="6911"/>
                  <a:pt x="-61" y="3089"/>
                  <a:pt x="27" y="0"/>
                </a:cubicBezTo>
                <a:lnTo>
                  <a:pt x="9907" y="0"/>
                </a:lnTo>
                <a:cubicBezTo>
                  <a:pt x="9819" y="3250"/>
                  <a:pt x="9985" y="7231"/>
                  <a:pt x="9898" y="10480"/>
                </a:cubicBezTo>
                <a:lnTo>
                  <a:pt x="18" y="1000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b=“range of values from 1-a”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602074" y="4194085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 in b: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595340" y="4931586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l^3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602074" y="5669087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c + d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4418593" y="6385838"/>
            <a:ext cx="3268579" cy="46347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smtClean="0"/>
              <a:t>the values in order; y, z, x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602074" y="3456584"/>
            <a:ext cx="2901616" cy="47416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c TO 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6193253" y="1767840"/>
            <a:ext cx="283" cy="24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</p:cNvCxnSpPr>
          <p:nvPr/>
        </p:nvCxnSpPr>
        <p:spPr>
          <a:xfrm flipH="1">
            <a:off x="6052882" y="2476500"/>
            <a:ext cx="1" cy="27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8" idx="0"/>
          </p:cNvCxnSpPr>
          <p:nvPr/>
        </p:nvCxnSpPr>
        <p:spPr>
          <a:xfrm>
            <a:off x="6052882" y="3930752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52882" y="3252042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33510" y="4668253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20872" y="5405754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08234" y="6122505"/>
            <a:ext cx="0" cy="26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186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Ezeh Sophia . C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Ezeh</dc:creator>
  <cp:lastModifiedBy>Sophia Ezeh</cp:lastModifiedBy>
  <cp:revision>16</cp:revision>
  <dcterms:created xsi:type="dcterms:W3CDTF">2021-04-16T16:27:18Z</dcterms:created>
  <dcterms:modified xsi:type="dcterms:W3CDTF">2021-04-19T21:06:02Z</dcterms:modified>
</cp:coreProperties>
</file>