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4332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Ezeh Sophia .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Flowchart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68168" cy="789907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4699331" y="859037"/>
            <a:ext cx="2987843" cy="89033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4" name="Flowchart: Data 3"/>
          <p:cNvSpPr/>
          <p:nvPr/>
        </p:nvSpPr>
        <p:spPr>
          <a:xfrm>
            <a:off x="4418595" y="2012706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“Input the integer value”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275218" y="3187878"/>
            <a:ext cx="2901616" cy="6978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 a-17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906876" y="4031453"/>
            <a:ext cx="1638299" cy="134753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a&gt;17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b*2 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ABS 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545175" y="4705221"/>
            <a:ext cx="197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1"/>
          </p:cNvCxnSpPr>
          <p:nvPr/>
        </p:nvCxnSpPr>
        <p:spPr>
          <a:xfrm>
            <a:off x="5726026" y="5378990"/>
            <a:ext cx="3008" cy="3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726026" y="3885710"/>
            <a:ext cx="0" cy="1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0"/>
          </p:cNvCxnSpPr>
          <p:nvPr/>
        </p:nvCxnSpPr>
        <p:spPr>
          <a:xfrm flipH="1">
            <a:off x="5726026" y="2782727"/>
            <a:ext cx="1" cy="40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</p:cNvCxnSpPr>
          <p:nvPr/>
        </p:nvCxnSpPr>
        <p:spPr>
          <a:xfrm flipH="1">
            <a:off x="6193252" y="1749374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56396" y="4520555"/>
            <a:ext cx="61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32012" y="4520555"/>
            <a:ext cx="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55760" y="5374117"/>
            <a:ext cx="5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637547" cy="717716"/>
          </a:xfrm>
        </p:spPr>
        <p:txBody>
          <a:bodyPr>
            <a:normAutofit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6" name="Flowchart: Data 5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integer value”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integer value”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418593" y="3466959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“Third  integer value”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246070" y="4132427"/>
            <a:ext cx="1613624" cy="10045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a=b=c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</a:t>
            </a:r>
            <a:r>
              <a:rPr lang="en-US" dirty="0" err="1" smtClean="0"/>
              <a:t>a+b+c</a:t>
            </a:r>
            <a:r>
              <a:rPr lang="en-US" dirty="0" smtClean="0"/>
              <a:t>)*3 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a+b+c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637547" cy="717716"/>
          </a:xfrm>
        </p:spPr>
        <p:txBody>
          <a:bodyPr>
            <a:normAutofit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5" name="Flowchart: Data 4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</a:t>
            </a:r>
            <a:r>
              <a:rPr lang="en-US" dirty="0" smtClean="0"/>
              <a:t>First value is”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</a:t>
            </a:r>
            <a:r>
              <a:rPr lang="en-US" dirty="0" smtClean="0"/>
              <a:t>value is”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602075" y="3466959"/>
            <a:ext cx="2901616" cy="6665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=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602075" y="4396824"/>
            <a:ext cx="2901616" cy="6665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 = (a-b)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043348" y="4227807"/>
            <a:ext cx="1613624" cy="10045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smtClean="0"/>
              <a:t>a=b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9288681" y="3158726"/>
            <a:ext cx="1613624" cy="10045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smtClean="0"/>
              <a:t>add=5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8144985" y="4227807"/>
            <a:ext cx="1613624" cy="10045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 </a:t>
            </a:r>
            <a:r>
              <a:rPr lang="en-US" sz="1100" dirty="0" smtClean="0"/>
              <a:t>difference =5</a:t>
            </a:r>
            <a:endParaRPr lang="en-US" sz="1100" dirty="0"/>
          </a:p>
        </p:txBody>
      </p:sp>
      <p:sp>
        <p:nvSpPr>
          <p:cNvPr id="12" name="Flowchart: Data 11"/>
          <p:cNvSpPr/>
          <p:nvPr/>
        </p:nvSpPr>
        <p:spPr>
          <a:xfrm>
            <a:off x="4418593" y="5810764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8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Ezeh Sophia . C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Ezeh</dc:creator>
  <cp:lastModifiedBy>Sophia Ezeh</cp:lastModifiedBy>
  <cp:revision>7</cp:revision>
  <dcterms:created xsi:type="dcterms:W3CDTF">2021-04-16T16:27:18Z</dcterms:created>
  <dcterms:modified xsi:type="dcterms:W3CDTF">2021-04-16T17:30:23Z</dcterms:modified>
</cp:coreProperties>
</file>