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Ezeh Sophia.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</TotalTime>
  <Words>141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Educational subjects 16x9</vt:lpstr>
      <vt:lpstr>Ezeh Sophia. C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Ezeh Sophia. C</dc:title>
  <dc:creator>Sophia Ezeh</dc:creator>
  <cp:lastModifiedBy>Sophia Ezeh</cp:lastModifiedBy>
  <cp:revision>1</cp:revision>
  <dcterms:created xsi:type="dcterms:W3CDTF">2021-04-23T10:01:19Z</dcterms:created>
  <dcterms:modified xsi:type="dcterms:W3CDTF">2021-04-23T10:03:48Z</dcterms:modified>
</cp:coreProperties>
</file>