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9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0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0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7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7926-2526-40A5-B5EF-A7B8962AB6E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8D847-324F-43CB-992A-5846DD15E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4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4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68168" cy="789907"/>
          </a:xfrm>
        </p:spPr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Flowchart: Terminator 2"/>
          <p:cNvSpPr/>
          <p:nvPr/>
        </p:nvSpPr>
        <p:spPr>
          <a:xfrm>
            <a:off x="4699331" y="859037"/>
            <a:ext cx="2987843" cy="89033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4" name="Flowchart: Data 3"/>
          <p:cNvSpPr/>
          <p:nvPr/>
        </p:nvSpPr>
        <p:spPr>
          <a:xfrm>
            <a:off x="4418595" y="2012706"/>
            <a:ext cx="3268579" cy="77002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“Input the integer value”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4275218" y="3187878"/>
            <a:ext cx="2901616" cy="697832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b= a-17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4906876" y="4031453"/>
            <a:ext cx="1638299" cy="1347537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a&gt;17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8183475" y="4366972"/>
            <a:ext cx="3268579" cy="77002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b*2 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4094744" y="5738575"/>
            <a:ext cx="3268579" cy="77002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ABS b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 flipV="1">
            <a:off x="6545175" y="4705221"/>
            <a:ext cx="19701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8" idx="1"/>
          </p:cNvCxnSpPr>
          <p:nvPr/>
        </p:nvCxnSpPr>
        <p:spPr>
          <a:xfrm>
            <a:off x="5726026" y="5378990"/>
            <a:ext cx="3008" cy="35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5726026" y="3885710"/>
            <a:ext cx="0" cy="14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3"/>
            <a:endCxn id="5" idx="0"/>
          </p:cNvCxnSpPr>
          <p:nvPr/>
        </p:nvCxnSpPr>
        <p:spPr>
          <a:xfrm flipH="1">
            <a:off x="5726026" y="2782727"/>
            <a:ext cx="1" cy="40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2"/>
          </p:cNvCxnSpPr>
          <p:nvPr/>
        </p:nvCxnSpPr>
        <p:spPr>
          <a:xfrm flipH="1">
            <a:off x="6193252" y="1749374"/>
            <a:ext cx="1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56396" y="4520555"/>
            <a:ext cx="61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032012" y="4520555"/>
            <a:ext cx="63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YES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55760" y="5374117"/>
            <a:ext cx="597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4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3637547" cy="717716"/>
          </a:xfrm>
        </p:spPr>
        <p:txBody>
          <a:bodyPr>
            <a:normAutofit/>
          </a:bodyPr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5" name="Flowchart: Terminator 4"/>
          <p:cNvSpPr/>
          <p:nvPr/>
        </p:nvSpPr>
        <p:spPr>
          <a:xfrm>
            <a:off x="4699331" y="1082842"/>
            <a:ext cx="2987843" cy="66653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6" name="Flowchart: Data 5"/>
          <p:cNvSpPr/>
          <p:nvPr/>
        </p:nvSpPr>
        <p:spPr>
          <a:xfrm>
            <a:off x="4418595" y="2012707"/>
            <a:ext cx="3268579" cy="4637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“First integer value”</a:t>
            </a:r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4418594" y="2739833"/>
            <a:ext cx="3268579" cy="4637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“Second integer value”</a:t>
            </a:r>
            <a:endParaRPr lang="en-US" dirty="0"/>
          </a:p>
        </p:txBody>
      </p:sp>
      <p:sp>
        <p:nvSpPr>
          <p:cNvPr id="8" name="Flowchart: Data 7"/>
          <p:cNvSpPr/>
          <p:nvPr/>
        </p:nvSpPr>
        <p:spPr>
          <a:xfrm>
            <a:off x="4418593" y="3466959"/>
            <a:ext cx="3268579" cy="4637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= “Third  integer value”</a:t>
            </a:r>
            <a:endParaRPr lang="en-US" dirty="0"/>
          </a:p>
        </p:txBody>
      </p:sp>
      <p:sp>
        <p:nvSpPr>
          <p:cNvPr id="9" name="Flowchart: Decision 8"/>
          <p:cNvSpPr/>
          <p:nvPr/>
        </p:nvSpPr>
        <p:spPr>
          <a:xfrm>
            <a:off x="5246070" y="4132427"/>
            <a:ext cx="1613624" cy="1004566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a=b=c</a:t>
            </a:r>
            <a:endParaRPr lang="en-US" dirty="0"/>
          </a:p>
        </p:txBody>
      </p:sp>
      <p:sp>
        <p:nvSpPr>
          <p:cNvPr id="10" name="Flowchart: Data 9"/>
          <p:cNvSpPr/>
          <p:nvPr/>
        </p:nvSpPr>
        <p:spPr>
          <a:xfrm>
            <a:off x="8183475" y="4366972"/>
            <a:ext cx="3268579" cy="77002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(</a:t>
            </a:r>
            <a:r>
              <a:rPr lang="en-US" dirty="0" err="1" smtClean="0"/>
              <a:t>a+b+c</a:t>
            </a:r>
            <a:r>
              <a:rPr lang="en-US" dirty="0" smtClean="0"/>
              <a:t>)*3 </a:t>
            </a:r>
            <a:endParaRPr lang="en-US" dirty="0"/>
          </a:p>
        </p:txBody>
      </p:sp>
      <p:sp>
        <p:nvSpPr>
          <p:cNvPr id="11" name="Flowchart: Data 10"/>
          <p:cNvSpPr/>
          <p:nvPr/>
        </p:nvSpPr>
        <p:spPr>
          <a:xfrm>
            <a:off x="4094744" y="5738575"/>
            <a:ext cx="3268579" cy="770021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</a:t>
            </a:r>
            <a:r>
              <a:rPr lang="en-US" dirty="0" err="1" smtClean="0"/>
              <a:t>a+b+c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3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3637547" cy="717716"/>
          </a:xfrm>
        </p:spPr>
        <p:txBody>
          <a:bodyPr>
            <a:normAutofit/>
          </a:bodyPr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4699331" y="1082842"/>
            <a:ext cx="2987843" cy="666532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START</a:t>
            </a:r>
            <a:endParaRPr lang="en-US" sz="3200" dirty="0"/>
          </a:p>
        </p:txBody>
      </p:sp>
      <p:sp>
        <p:nvSpPr>
          <p:cNvPr id="5" name="Flowchart: Data 4"/>
          <p:cNvSpPr/>
          <p:nvPr/>
        </p:nvSpPr>
        <p:spPr>
          <a:xfrm>
            <a:off x="4418595" y="2012707"/>
            <a:ext cx="3268579" cy="4637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= “First integer value”</a:t>
            </a:r>
            <a:endParaRPr lang="en-US" dirty="0"/>
          </a:p>
        </p:txBody>
      </p:sp>
      <p:sp>
        <p:nvSpPr>
          <p:cNvPr id="6" name="Flowchart: Data 5"/>
          <p:cNvSpPr/>
          <p:nvPr/>
        </p:nvSpPr>
        <p:spPr>
          <a:xfrm>
            <a:off x="4418594" y="2739833"/>
            <a:ext cx="3268579" cy="463793"/>
          </a:xfrm>
          <a:prstGeom prst="flowChartInputOut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= “Second integer value”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8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Exercise 1</vt:lpstr>
      <vt:lpstr>EXERCISE 2</vt:lpstr>
      <vt:lpstr>EXERCISE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Sophia Ezeh</dc:creator>
  <cp:lastModifiedBy>Sophia Ezeh</cp:lastModifiedBy>
  <cp:revision>6</cp:revision>
  <dcterms:created xsi:type="dcterms:W3CDTF">2021-04-16T16:27:18Z</dcterms:created>
  <dcterms:modified xsi:type="dcterms:W3CDTF">2021-04-16T17:11:59Z</dcterms:modified>
</cp:coreProperties>
</file>