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926-2526-40A5-B5EF-A7B8962AB6E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Ezeh Sophia .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8342"/>
            <a:ext cx="9144000" cy="90900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Flowchart </a:t>
            </a:r>
            <a:r>
              <a:rPr lang="en-US" sz="3200" dirty="0" smtClean="0"/>
              <a:t>Diagrams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5754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6664" cy="78990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4699331" y="895614"/>
            <a:ext cx="2987843" cy="721898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4" name="Flowchart: Data 3"/>
          <p:cNvSpPr/>
          <p:nvPr/>
        </p:nvSpPr>
        <p:spPr>
          <a:xfrm>
            <a:off x="4401671" y="1914892"/>
            <a:ext cx="3268579" cy="69783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“Input the integer value”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275218" y="2972308"/>
            <a:ext cx="2901616" cy="6978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 a-17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906876" y="4031453"/>
            <a:ext cx="1638299" cy="134753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a&gt;17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8183475" y="4366972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b*2 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ABS 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6545175" y="4705221"/>
            <a:ext cx="197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1"/>
          </p:cNvCxnSpPr>
          <p:nvPr/>
        </p:nvCxnSpPr>
        <p:spPr>
          <a:xfrm>
            <a:off x="5726026" y="5378990"/>
            <a:ext cx="3008" cy="359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726026" y="3670140"/>
            <a:ext cx="0" cy="36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0"/>
          </p:cNvCxnSpPr>
          <p:nvPr/>
        </p:nvCxnSpPr>
        <p:spPr>
          <a:xfrm>
            <a:off x="5709103" y="2612723"/>
            <a:ext cx="16923" cy="359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3252" y="1580936"/>
            <a:ext cx="0" cy="333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56396" y="4520555"/>
            <a:ext cx="61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44204" y="4703493"/>
            <a:ext cx="6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48051" y="5340067"/>
            <a:ext cx="5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2952751" cy="7177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699331" y="1082842"/>
            <a:ext cx="2987843" cy="66653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6" name="Flowchart: Data 5"/>
          <p:cNvSpPr/>
          <p:nvPr/>
        </p:nvSpPr>
        <p:spPr>
          <a:xfrm>
            <a:off x="4418593" y="2012707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integer value”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integer value”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418593" y="3466959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 “Third  integer value”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246070" y="4132427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a=b=c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8341971" y="4249699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</a:t>
            </a:r>
            <a:r>
              <a:rPr lang="en-US" dirty="0" err="1" smtClean="0"/>
              <a:t>a+b+c</a:t>
            </a:r>
            <a:r>
              <a:rPr lang="en-US" dirty="0" smtClean="0"/>
              <a:t>)*3 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err="1" smtClean="0"/>
              <a:t>a+b+c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6193252" y="1749374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1"/>
          </p:cNvCxnSpPr>
          <p:nvPr/>
        </p:nvCxnSpPr>
        <p:spPr>
          <a:xfrm>
            <a:off x="6052883" y="2476500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8" idx="1"/>
          </p:cNvCxnSpPr>
          <p:nvPr/>
        </p:nvCxnSpPr>
        <p:spPr>
          <a:xfrm flipH="1">
            <a:off x="6052883" y="3203626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>
          <a:xfrm flipH="1">
            <a:off x="6052882" y="3930752"/>
            <a:ext cx="1" cy="201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6052882" y="5136993"/>
            <a:ext cx="3009" cy="601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59694" y="4646902"/>
            <a:ext cx="1809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3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28550"/>
            <a:ext cx="2855977" cy="7177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Exercise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4699331" y="1119418"/>
            <a:ext cx="2987843" cy="64842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5" name="Flowchart: Data 4"/>
          <p:cNvSpPr/>
          <p:nvPr/>
        </p:nvSpPr>
        <p:spPr>
          <a:xfrm>
            <a:off x="4418595" y="2012707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value is”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value is”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602075" y="3466959"/>
            <a:ext cx="2901616" cy="6665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=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602075" y="4396824"/>
            <a:ext cx="2901616" cy="6665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Difference = (a-b)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061868" y="2861187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a=b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9593091" y="3297942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add=5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8147687" y="4227807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difference </a:t>
            </a:r>
            <a:r>
              <a:rPr lang="en-US" sz="1100" dirty="0" smtClean="0"/>
              <a:t>=5</a:t>
            </a:r>
            <a:endParaRPr lang="en-US" sz="1100" dirty="0"/>
          </a:p>
        </p:txBody>
      </p:sp>
      <p:sp>
        <p:nvSpPr>
          <p:cNvPr id="12" name="Flowchart: Data 11"/>
          <p:cNvSpPr/>
          <p:nvPr/>
        </p:nvSpPr>
        <p:spPr>
          <a:xfrm>
            <a:off x="4418593" y="5810764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TRUE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>
            <a:off x="6193253" y="1767840"/>
            <a:ext cx="283" cy="244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1"/>
          </p:cNvCxnSpPr>
          <p:nvPr/>
        </p:nvCxnSpPr>
        <p:spPr>
          <a:xfrm flipH="1">
            <a:off x="6052884" y="2476500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 flipH="1">
            <a:off x="6052883" y="3203626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6052883" y="4133491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2" idx="1"/>
          </p:cNvCxnSpPr>
          <p:nvPr/>
        </p:nvCxnSpPr>
        <p:spPr>
          <a:xfrm>
            <a:off x="6052883" y="5063356"/>
            <a:ext cx="0" cy="74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7503691" y="4730090"/>
            <a:ext cx="64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0" idx="1"/>
          </p:cNvCxnSpPr>
          <p:nvPr/>
        </p:nvCxnSpPr>
        <p:spPr>
          <a:xfrm>
            <a:off x="7503691" y="3800225"/>
            <a:ext cx="208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48490" y="3363470"/>
            <a:ext cx="3404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3119049" y="2615385"/>
            <a:ext cx="1693799" cy="4194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</p:cNvCxnSpPr>
          <p:nvPr/>
        </p:nvCxnSpPr>
        <p:spPr>
          <a:xfrm rot="5400000">
            <a:off x="7396183" y="3878743"/>
            <a:ext cx="204687" cy="29119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7537842" y="2807220"/>
            <a:ext cx="1366772" cy="43573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Ezeh Sophia . C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Ezeh</dc:creator>
  <cp:lastModifiedBy>Sophia Ezeh</cp:lastModifiedBy>
  <cp:revision>9</cp:revision>
  <dcterms:created xsi:type="dcterms:W3CDTF">2021-04-16T16:27:18Z</dcterms:created>
  <dcterms:modified xsi:type="dcterms:W3CDTF">2021-04-18T10:32:15Z</dcterms:modified>
</cp:coreProperties>
</file>