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8" r:id="rId4"/>
    <p:sldId id="271" r:id="rId5"/>
    <p:sldId id="269" r:id="rId6"/>
    <p:sldId id="260" r:id="rId7"/>
    <p:sldId id="261" r:id="rId8"/>
    <p:sldId id="262" r:id="rId9"/>
    <p:sldId id="263" r:id="rId10"/>
    <p:sldId id="26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A899-EAB3-4454-A51E-EEDD5ADE252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8FF4-ABC1-4F6F-9833-9673E122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80644" y="1753542"/>
            <a:ext cx="9144000" cy="2387600"/>
          </a:xfrm>
        </p:spPr>
        <p:txBody>
          <a:bodyPr/>
          <a:lstStyle/>
          <a:p>
            <a:r>
              <a:rPr lang="de-DE" dirty="0" smtClean="0"/>
              <a:t>Smart </a:t>
            </a:r>
            <a:r>
              <a:rPr lang="de-DE" dirty="0" err="1" smtClean="0"/>
              <a:t>Checkout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400" dirty="0" smtClean="0"/>
              <a:t>Visualisierter MVP Prozess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hatsApp Image 2018-06-14 at 18.37.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39" y="396510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7526" y="396510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11: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Erinnerung über das Ergebnis des smarten Checkouts und die Aufforderung zur Überprüfung der abgehakten Artikel.</a:t>
            </a:r>
          </a:p>
        </p:txBody>
      </p:sp>
    </p:spTree>
    <p:extLst>
      <p:ext uri="{BB962C8B-B14F-4D97-AF65-F5344CB8AC3E}">
        <p14:creationId xmlns:p14="http://schemas.microsoft.com/office/powerpoint/2010/main" val="342136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WhatsApp Image 2018-06-14 at 18.37.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5" y="258946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9" descr="WhatsApp Image 2018-06-14 at 18.37.43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20" y="339866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3784" y="258946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12: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Übersicht über die verbleibenden Einkäufe, die nicht Bestandteil des smarten Checkouts waren.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Hier können manuelle Anpassungen vorgenommen werden.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8379" y="4299293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13: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In den erledigten Einträgen sind die Artikel vorzufinden, die durch den smarten </a:t>
            </a:r>
            <a:r>
              <a:rPr lang="de-DE" dirty="0" err="1" smtClean="0">
                <a:solidFill>
                  <a:schemeClr val="tx1"/>
                </a:solidFill>
              </a:rPr>
              <a:t>Checkout</a:t>
            </a:r>
            <a:r>
              <a:rPr lang="de-DE" dirty="0" smtClean="0">
                <a:solidFill>
                  <a:schemeClr val="tx1"/>
                </a:solidFill>
              </a:rPr>
              <a:t> abgehakt wurden.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Hier können manuelle Anpassungen vorgenommen werden.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5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sApp Image 2018-06-14 a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858" y="339866"/>
            <a:ext cx="3062362" cy="61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WhatsApp Image 2018-06-14 at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05" y="258946"/>
            <a:ext cx="3062362" cy="61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3784" y="258946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14: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In der Liste „Historie“ wird </a:t>
            </a:r>
            <a:r>
              <a:rPr lang="de-DE" dirty="0" smtClean="0">
                <a:solidFill>
                  <a:schemeClr val="tx1"/>
                </a:solidFill>
              </a:rPr>
              <a:t>das Ergebnis des smarten Checkouts und die Aufforderung zur Überprüfung der abgehakten Artikel dargestellt.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8379" y="4299293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15: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In den Details können Informationen über die erledigten Artikel, das Datum und die gekauften Produkte, die nicht in der smarten Einkaufsliste gefunden wurden, entnommen werden.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8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WhatsApp Image 2018-06-14 at 18.37.43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3" y="258946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sApp Image 2018-06-14 at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52" y="339866"/>
            <a:ext cx="3062362" cy="61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3784" y="258946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Anmeldung mit den Nutzerdaten von Wunderlist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8379" y="4299293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2: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Überblick über die hinterlegten Listen. „Smarte Einkaufsliste“ dient zur Hinterlegung der gewünschten Einkäufe. „Historie“ zeigt die vergangenen Einkäufe und die konkreten Produkte an.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7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hatsApp Image 2018-06-14 at 18.37.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8" y="307498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98060" y="307498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3: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Eintippen der gewünschte Einkäufe in die smarte Einkaufliste.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4" y="1304346"/>
            <a:ext cx="8748961" cy="504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11429" y="224059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4: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Anmeldung mit den Nutzerdaten der Kassen-Applikation.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7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4" y="1598177"/>
            <a:ext cx="8439529" cy="504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97546" y="267038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5: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Einscannen eines </a:t>
            </a:r>
            <a:r>
              <a:rPr lang="de-DE" dirty="0" smtClean="0">
                <a:solidFill>
                  <a:schemeClr val="tx1"/>
                </a:solidFill>
              </a:rPr>
              <a:t>Artikel-</a:t>
            </a:r>
            <a:r>
              <a:rPr lang="de-DE" dirty="0" smtClean="0">
                <a:solidFill>
                  <a:schemeClr val="tx1"/>
                </a:solidFill>
              </a:rPr>
              <a:t>Barcodes durch die Kamera.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942" y="1250091"/>
            <a:ext cx="3727569" cy="103590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2" y="1520982"/>
            <a:ext cx="8454194" cy="504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76166" y="440695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6: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Eingescannter Artikel wird im Warenkorb angezeigt.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1" y="1514195"/>
            <a:ext cx="8460323" cy="504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76166" y="440695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7: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Alle eingescannten Artikel werden im Warenkorb angezeigt.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Die Summe der Produkte wird dynamisch neu berechnet.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6166" y="3472467"/>
            <a:ext cx="3900362" cy="90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8: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Klicken des Checkout-Button, um den smarten </a:t>
            </a:r>
            <a:r>
              <a:rPr lang="de-DE" dirty="0" err="1" smtClean="0">
                <a:solidFill>
                  <a:schemeClr val="tx1"/>
                </a:solidFill>
              </a:rPr>
              <a:t>Checkout</a:t>
            </a:r>
            <a:r>
              <a:rPr lang="de-DE" dirty="0" smtClean="0">
                <a:solidFill>
                  <a:schemeClr val="tx1"/>
                </a:solidFill>
              </a:rPr>
              <a:t> zu initialisieren. </a:t>
            </a:r>
          </a:p>
        </p:txBody>
      </p:sp>
    </p:spTree>
    <p:extLst>
      <p:ext uri="{BB962C8B-B14F-4D97-AF65-F5344CB8AC3E}">
        <p14:creationId xmlns:p14="http://schemas.microsoft.com/office/powerpoint/2010/main" val="358102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90" y="2055752"/>
            <a:ext cx="6488373" cy="43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7150" y="537799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9: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Abscannen des Nutzer-Barcodes zur Authentifizierung der Wunderlist API. </a:t>
            </a:r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8" y="1537352"/>
            <a:ext cx="3740886" cy="1036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76" y="1742709"/>
            <a:ext cx="6497561" cy="43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7150" y="537799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10: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Zum Testen der Verbindung werden Nutzer-Daten der Wunderlist API angezeigt.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Der </a:t>
            </a:r>
            <a:r>
              <a:rPr lang="de-DE" dirty="0" err="1" smtClean="0">
                <a:solidFill>
                  <a:schemeClr val="tx1"/>
                </a:solidFill>
              </a:rPr>
              <a:t>Checkout</a:t>
            </a:r>
            <a:r>
              <a:rPr lang="de-DE" dirty="0" smtClean="0">
                <a:solidFill>
                  <a:schemeClr val="tx1"/>
                </a:solidFill>
              </a:rPr>
              <a:t> kann vorgenommen werden.</a:t>
            </a:r>
          </a:p>
        </p:txBody>
      </p:sp>
    </p:spTree>
    <p:extLst>
      <p:ext uri="{BB962C8B-B14F-4D97-AF65-F5344CB8AC3E}">
        <p14:creationId xmlns:p14="http://schemas.microsoft.com/office/powerpoint/2010/main" val="17420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Smart Checkout Visualisierter MVP Prozess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Boer, Marcel</dc:creator>
  <cp:lastModifiedBy>Boer, Marcel</cp:lastModifiedBy>
  <cp:revision>56</cp:revision>
  <dcterms:created xsi:type="dcterms:W3CDTF">2018-06-15T10:44:47Z</dcterms:created>
  <dcterms:modified xsi:type="dcterms:W3CDTF">2018-06-15T12:09:53Z</dcterms:modified>
</cp:coreProperties>
</file>