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486400" cx="2743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747775"/>
          </p15:clr>
        </p15:guide>
        <p15:guide id="2" pos="8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  <p:guide pos="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ab3c4b46b_0_9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ab3c4b46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ab3c4b46b_0_56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ab3c4b4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ab3c4b46b_0_38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ab3c4b46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ab3c4b46b_0_62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ab3c4b4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ab3c4b46b_0_223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ab3c4b46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ab3c4b46b_0_67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ab3c4b4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ab3c4b46b_0_73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ab3c4b4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ab3c4b46b_0_79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ab3c4b46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ab3c4b46b_0_85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ab3c4b46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ab3c4b46b_0_91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ab3c4b46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ab3c4b46b_0_97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ab3c4b46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ab3c4b46b_0_102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ab3c4b46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ab3c4b46b_0_108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ab3c4b46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ab3c4b46b_0_114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ab3c4b46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ab3c4b46b_0_120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ab3c4b46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ab3c4b46b_0_126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ab3c4b46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b3c4b46b_0_132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ab3c4b4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b3c4b46b_0_138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ab3c4b46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b3c4b46b_0_144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ab3c4b46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b3c4b46b_0_150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ab3c4b46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ab3c4b46b_0_156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ab3c4b4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ab3c4b46b_0_3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ab3c4b4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b3c4b46b_0_161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ab3c4b46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ab3c4b46b_0_167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ab3c4b46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ab3c4b46b_0_173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ab3c4b46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ab3c4b46b_0_185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ab3c4b46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ab3c4b46b_0_179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ab3c4b4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b3c4b46b_0_14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b3c4b4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ab3c4b46b_0_20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ab3c4b4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ab3c4b46b_0_26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ab3c4b4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ab3c4b46b_0_32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ab3c4b4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ab3c4b46b_0_44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ab3c4b4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ab3c4b46b_0_50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ab3c4b4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513" y="794213"/>
            <a:ext cx="2556300" cy="21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3510" y="3023067"/>
            <a:ext cx="25563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3510" y="1179867"/>
            <a:ext cx="2556300" cy="20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3510" y="3362373"/>
            <a:ext cx="2556300" cy="13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3510" y="2294240"/>
            <a:ext cx="25563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3510" y="474693"/>
            <a:ext cx="2556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510" y="1229307"/>
            <a:ext cx="25563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3510" y="474693"/>
            <a:ext cx="2556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3510" y="1229307"/>
            <a:ext cx="12000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449720" y="1229307"/>
            <a:ext cx="12000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510" y="474693"/>
            <a:ext cx="2556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3510" y="592640"/>
            <a:ext cx="8424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3510" y="1482240"/>
            <a:ext cx="842400" cy="3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47075" y="480160"/>
            <a:ext cx="1910400" cy="43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71600" y="-133"/>
            <a:ext cx="13716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9650" y="1315387"/>
            <a:ext cx="1213500" cy="15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9650" y="2989947"/>
            <a:ext cx="12135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481850" y="772347"/>
            <a:ext cx="1151100" cy="3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3510" y="4512613"/>
            <a:ext cx="1799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474693"/>
            <a:ext cx="2556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1229307"/>
            <a:ext cx="25563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3513" y="794213"/>
            <a:ext cx="2556300" cy="21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 Task 1</a:t>
            </a:r>
            <a:r>
              <a:rPr lang="en" sz="1600"/>
              <a:t>: Add 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new payment detail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within a group and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make the payment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2625" y="2544051"/>
            <a:ext cx="24981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chemeClr val="dk1"/>
                </a:solidFill>
              </a:rPr>
              <a:t>Persona: </a:t>
            </a:r>
            <a:r>
              <a:rPr lang="en" sz="1200">
                <a:solidFill>
                  <a:schemeClr val="dk1"/>
                </a:solidFill>
              </a:rPr>
              <a:t>Alex Singh who has 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very busy schedule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and wants to get jobs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done fast. They have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less time due to their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software job, them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attending many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technology events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and participating in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outdoor activities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John Baker, a fellow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flatmate, who is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cautious and takes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their time looking at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finer details.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09787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94708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93500" y="474726"/>
            <a:ext cx="25563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User Task 2</a:t>
            </a:r>
            <a:r>
              <a:rPr lang="en" sz="1620"/>
              <a:t>: Edit a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20"/>
              <a:t>payment’s details in which Alex Singh (flatmate) added John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20"/>
              <a:t>Baker as a member by accident, since they were in hurry to add the payment due to their busy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20"/>
              <a:t>schedule.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 </a:t>
            </a:r>
            <a:endParaRPr sz="16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93450" y="122897"/>
            <a:ext cx="2600700" cy="52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Personas: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chemeClr val="dk1"/>
                </a:solidFill>
              </a:rPr>
              <a:t>• </a:t>
            </a:r>
            <a:r>
              <a:rPr lang="en" sz="1200">
                <a:solidFill>
                  <a:schemeClr val="dk1"/>
                </a:solidFill>
              </a:rPr>
              <a:t>Alex Singh who has a very busy schedule and wants to get jobs done fast. They have less time due to their software job, them attending many technology events and participating in outdoor activities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chemeClr val="dk1"/>
                </a:solidFill>
              </a:rPr>
              <a:t>• John Baker, a fellow flatmate, who is cautious and takes their time looking at finer details. They realize that they have been added as a payee by mistake since they were out of town during the time and did not need to pay for the bill. The mistake could be because Alex was in a hurry due to their busy schedule. John contacts Alex to remind him to change the payment details. Alex changes these details.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5143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5143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5143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83787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95" y="102650"/>
            <a:ext cx="2524009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93450" y="853703"/>
            <a:ext cx="25563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Task 2: </a:t>
            </a:r>
            <a:r>
              <a:rPr lang="en" sz="1800"/>
              <a:t>Alex Singh’s Perspective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38" y="152400"/>
            <a:ext cx="226652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4" y="159700"/>
            <a:ext cx="2498272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4" y="0"/>
            <a:ext cx="2498272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4" y="0"/>
            <a:ext cx="2498272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4" y="0"/>
            <a:ext cx="2498272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4" y="0"/>
            <a:ext cx="2455313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4" y="0"/>
            <a:ext cx="2455313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4" y="0"/>
            <a:ext cx="2455313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67" y="136875"/>
            <a:ext cx="2448267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88" y="209425"/>
            <a:ext cx="2285826" cy="518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93500" y="474699"/>
            <a:ext cx="25563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User Task 3:</a:t>
            </a:r>
            <a:r>
              <a:rPr lang="en" sz="1600"/>
              <a:t> Remind a group of tenants to pay an overdue bill and add a late penalty to it.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6" name="Google Shape;196;p41"/>
          <p:cNvSpPr txBox="1"/>
          <p:nvPr>
            <p:ph idx="1" type="body"/>
          </p:nvPr>
        </p:nvSpPr>
        <p:spPr>
          <a:xfrm>
            <a:off x="93450" y="2117654"/>
            <a:ext cx="25563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25">
                <a:solidFill>
                  <a:schemeClr val="dk1"/>
                </a:solidFill>
              </a:rPr>
              <a:t>Persona:</a:t>
            </a:r>
            <a:r>
              <a:rPr lang="en" sz="1225">
                <a:solidFill>
                  <a:schemeClr val="dk1"/>
                </a:solidFill>
              </a:rPr>
              <a:t> Trevor Smith, a flat owner, who expects their tenants to pay bills like rent regularly. They always like tenants to be prompt in paying their bills and is strict on penalties.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93831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04961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type="title"/>
          </p:nvPr>
        </p:nvSpPr>
        <p:spPr>
          <a:xfrm>
            <a:off x="93510" y="474693"/>
            <a:ext cx="2556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3"/>
          <p:cNvSpPr txBox="1"/>
          <p:nvPr>
            <p:ph idx="1" type="body"/>
          </p:nvPr>
        </p:nvSpPr>
        <p:spPr>
          <a:xfrm>
            <a:off x="93510" y="1229307"/>
            <a:ext cx="25563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27" y="0"/>
            <a:ext cx="2440547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9956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16688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77035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1518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96316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99252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94708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09787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09787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