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a0060b9b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a0060b9b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a0060b9b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a0060b9b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a0060b9b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a0060b9b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a0060b9b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a0060b9b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a0060b9b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a0060b9b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a0060b9b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a0060b9b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a0060b9b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a0060b9b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a0060b9b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a0060b9b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a0060b9b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a0060b9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a0060b9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a0060b9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a0060b9b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a0060b9b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a0060b9b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a0060b9b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a0060b9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a0060b9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a0060b9b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a0060b9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a0060b9b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a0060b9b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a0060b9b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a0060b9b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 Walkthrough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Action: See expense added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23" y="1017725"/>
            <a:ext cx="1924824" cy="38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Task: Add new flatmate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Action: Go to the Menu page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298" y="1017723"/>
            <a:ext cx="1917378" cy="37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Action: Navigate the flatmates page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398" y="1017725"/>
            <a:ext cx="1884969" cy="36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Action: add new flatmate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950" y="1017725"/>
            <a:ext cx="1989958" cy="37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Action: Add in relevant details about flatmates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147" y="1355625"/>
            <a:ext cx="184130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Action: confirm flatmate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425" y="868274"/>
            <a:ext cx="2068900" cy="39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Action: add in detail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425" y="1152475"/>
            <a:ext cx="1933893" cy="360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Task: Look at Expenses (weekly and stats)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Action: Look at the Weekly expenses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045" y="1017715"/>
            <a:ext cx="2171700" cy="41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Action: Look at the stats page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924" y="1017725"/>
            <a:ext cx="2170694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the stats of their expense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349" y="1152475"/>
            <a:ext cx="2047927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Task: Add new expense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Action: Add new expense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623" y="1017723"/>
            <a:ext cx="1977077" cy="39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Action: fill in relevant details about expense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1017725"/>
            <a:ext cx="2015231" cy="38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Action: Confirm Expense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275" y="1017723"/>
            <a:ext cx="2038708" cy="3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