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32575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21.449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1,'-2'0,"-3"0,-2 0,-3 0,-1 0,-1 0,0 0,-3 0,0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6:58.929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0 1 24575,'2'28'0,"1"0"0,7 32 0,-2-12 0,5 52 0,-7-29 0,7-19 0,-10-28 0,0 0 0,-2 0 0,-3 47 0,1-13 0,1-35 0,-1-1 0,1-1 0,1 1 0,1 0 0,1-1 0,6 22 0,-6-30 0,-1 1 0,0-1 0,-1 18 0,0-11 0,-1-18 0,0 7 0,1-1 0,-1 1 0,1-1 0,1 1 0,0-1 0,0 1 0,0-1 0,1 0 0,1 0 0,4 10 0,-6-12 0,0 0 0,0 0 0,-1 0 0,0 1 0,-1-1 0,1 1 0,-1-1 0,-1 0 0,-1 13 0,1 7 0,1 15-1365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48.7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24575,'2'2'0,"1"-1"0,-1 1 0,1-1 0,-1 1 0,1-1 0,0 0 0,-1 0 0,1 0 0,0 0 0,0 0 0,3 0 0,38 2 0,-11 0 0,71 7 0,201-5 0,-173-6 0,169 1 0,-289-1-151,-1 0-1,1-1 0,-1 0 0,1-1 1,-1 0-1,0-1 0,0 0 1,19-11-1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09.4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67 1 24575,'2'109'0,"-5"116"0,-4-151 0,-3 49 0,10-96 0,1-4 0,-1 1 0,-1-1 0,-9 45 0,-9 35 0,2 12 0,14-97-1365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16.907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1 107 24575,'6'-5'0,"1"1"0,-1 1 0,1-1 0,0 1 0,0 0 0,1 1 0,-1-1 0,0 1 0,1 1 0,11-2 0,10 1 0,0 0 0,29 3 0,37-2 0,-45-7 0,-35 5 0,0 0 0,18 0 0,5 1 0,63-14 0,-66 9 0,0 2 0,50-1 0,-56 5 0,37-7 0,25 0 0,210 9 0,-293-1 0,0 0 0,-1 1 0,1-1 0,14 5 0,-20-4 0,1-1 0,-1 1 0,1 0 0,-1 0 0,0 1 0,1-1 0,-1 1 0,0-1 0,0 1 0,0-1 0,0 1 0,0 0 0,0 0 0,-1 0 0,1 0 0,-1 0 0,3 4 0,4 13 0,-4-11 0,-1 0 0,1 0 0,1 0 0,-1-1 0,1 0 0,9 11 0,-9-13 0,0 1 0,-1 0 0,0 0 0,-1 0 0,1 1 0,-1-1 0,0 1 0,-1 0 0,0-1 0,0 1 0,0 0 0,0 11 0,1 9 0,-2 1 0,-2 26 0,-1-16 0,1-30 0,0 0 0,-1 0 0,0 0 0,0 0 0,-1 0 0,0 0 0,0-1 0,-1 1 0,-8 11 0,6-9 0,1-1 0,0 1 0,1 0 0,0 0 0,-4 15 0,7-23 0,1 0 0,0 0 0,-1-1 0,1 1 0,0 0 0,0 0 0,0 0 0,0 0 0,0 0 0,0 0 0,1-1 0,-1 1 0,1 0 0,-1 0 0,1 0 0,-1-1 0,1 1 0,0 0 0,0-1 0,0 1 0,0 0 0,0-1 0,3 3 0,-1-2 0,0 0 0,0-1 0,0 1 0,1-1 0,-1 1 0,0-1 0,1 0 0,-1 0 0,1-1 0,-1 1 0,1-1 0,3 1 0,17 0 0,-1-1 0,31-3 0,-44 2 0,0-1 0,-1 0 0,1 0 0,-1-1 0,0 0 0,0-1 0,0 0 0,10-6 0,-6 0 0,1 2 0,0 0 0,1 1 0,-1 0 0,1 1 0,27-7 0,-39 13 0,1-1 0,-1 0 0,0 0 0,0 0 0,0 0 0,0 0 0,0-1 0,-1 0 0,1 1 0,0-1 0,0 0 0,-1 0 0,4-4 0,-2 1 0,0-1 0,0 0 0,-1 0 0,5-11 0,4-7 0,-11 23 0,0-1 0,0 1 0,0-1 0,0 1 0,0-1 0,0 1 0,1-1 0,-1 1 0,0 0 0,1 0 0,1-2 0,5 5 0,-3 11 0,-2 17 0,-1 0 0,-4 45 0,0-13 0,2-59 0,0 1 0,0-1 0,0 0 0,-1 0 0,1 1 0,-1-1 0,0 0 0,0 0 0,0 0 0,0 0 0,0 0 0,-1 0 0,0 0 0,1 0 0,-1 0 0,0-1 0,0 1 0,0-1 0,-5 4 0,3-3 0,-1 0 0,0 0 0,0-1 0,-1 0 0,1 1 0,-1-2 0,1 1 0,-1-1 0,1 0 0,-11 1 0,-25 1 0,-54-4 0,-27 1 0,118 1 0,1 0 0,-1 0 0,1 0 0,-1 1 0,1-1 0,0 1 0,0 0 0,0-1 0,0 2 0,0-1 0,0 0 0,1 0 0,-1 1 0,1 0 0,-1-1 0,1 1 0,0 0 0,0 0 0,0 0 0,1 1 0,-1-1 0,1 0 0,-1 1 0,1-1 0,0 0 0,1 1 0,-1 0 0,0-1 0,1 1 0,0-1 0,0 1 0,0 0 0,0-1 0,2 5 0,3 18-455,-2 0 0,2 53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21.49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20 24575,'512'0'0,"-492"-1"0,40-8 0,-39 6 0,37-3 0,440 7 0,-482 0 0,0 0 0,22 6 0,-20-4 0,32 3 0,90 12-1365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39.358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1 230 24575,'3'-2'0,"-1"0"0,1 1 0,0-1 0,0 1 0,0 0 0,0 0 0,0 0 0,0 0 0,0 0 0,1 1 0,2-1 0,12-2 0,473-115 0,-474 115 0,0 1 0,0 1 0,27 2 0,-24 0 0,0-2 0,21-2 0,-29 1 0,0-1 0,16-7 0,-16 6 0,-1 1 0,20-5 0,94-7 0,84-10 0,-159 17 0,-34 5 0,-1 0 0,18 0 0,101 4-1365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42.3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48.08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817 1 24575,'0'392'0,"-2"-359"0,-2-1 0,-1 1 0,-14 48 0,2-10 0,-10 30 0,16-63 0,-12 71 0,22-99 0,-1-1 0,0 0 0,-1 0 0,0-1 0,0 1 0,-9 15 0,-35 46 0,29-43 0,13-21 0,1 1 0,-1-1 0,0 0 0,0-1 0,-10 8 0,15-13 0,0 0 0,0 0 0,0 1 0,0-1 0,0 0 0,0 0 0,-1 0 0,1 0 0,0 0 0,0 0 0,0 0 0,0 0 0,0 0 0,0 0 0,0 0 0,-1 0 0,1 0 0,0 0 0,0 0 0,0 0 0,0 0 0,0 0 0,0 0 0,0 0 0,-1 0 0,1 0 0,0 0 0,0 0 0,0 0 0,0 0 0,0 0 0,0 0 0,0 0 0,-1 0 0,1-1 0,0 1 0,0 0 0,0 0 0,0 0 0,0 0 0,0 0 0,0 0 0,0 0 0,0 0 0,0 0 0,0-1 0,0 1 0,0 0 0,0 0 0,0 0 0,-1 0 0,1 0 0,0 0 0,0 0 0,0-1 0,0 1 0,0 0 0,1-12 0,5-13 0,88-198 0,-86 203 0,-1 0 0,-1 0 0,-1 0 0,-1-1 0,-1 0 0,-1 0 0,0-22 0,8-52 0,-5 36 0,-5 48 0,1 0 0,0 1 0,0-1 0,1 1 0,0-1 0,0 1 0,2 0 0,7-20 0,-10 30 0,-1 0 0,0 0 0,0-1 0,0 1 0,0 0 0,0 0 0,0-1 0,0 1 0,0 0 0,0 0 0,0 0 0,1-1 0,-1 1 0,0 0 0,0 0 0,0 0 0,0 0 0,1 0 0,-1-1 0,0 1 0,0 0 0,0 0 0,1 0 0,-1 0 0,0 0 0,0 0 0,1 0 0,-1 0 0,0 0 0,0-1 0,0 1 0,1 0 0,-1 0 0,0 0 0,0 0 0,1 1 0,-1-1 0,4 9 0,-2 19 0,-2-26 0,-1 233 0,0-212 0,-2 0 0,0-1 0,-2 1 0,0-1 0,-2 0 0,0 0 0,-18 35 0,14-38 0,5-7 0,0 1 0,-2-1 0,1 0 0,-2-1 0,1 0 0,-2 0 0,-13 12 0,15-16 0,1 1 0,1-1 0,-1 1 0,1 0 0,1 1 0,-1-1 0,-3 11 0,4-10 0,-1 1 0,1-1 0,-2 0 0,1 0 0,-15 14 0,12-13 0,1 0 0,-1 0 0,2 0 0,-13 21 0,14-19 0,-1-1 0,0-1 0,-1 1 0,0-1 0,-11 9 0,7-6 0,0 0 0,0 0 0,2 1 0,-1 1 0,2-1 0,0 2 0,-10 22 0,15-31 0,0 0 0,-1 0 0,0-1 0,0 0 0,-9 8 0,9-10 0,0 2 0,0-1 0,1 0 0,-1 1 0,1 0 0,0 0 0,-4 9 0,4-7 0,0-1 0,0 0 0,-1 0 0,0-1 0,-1 1 0,1-1 0,-1 0 0,-1-1 0,1 1 0,-14 8 0,12-9 0,0 1 0,0 1 0,0 0 0,1 0 0,0 0 0,-12 17 0,16-19 34,-1-1-1,-1 1 0,1-1 0,-1 0 1,1 0-1,-1 0 0,0-1 1,-1 0-1,-5 4 0,4-4-316,0 1 0,1 0 0,0 1 0,-1 0 0,-7 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8:49.0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194 1192 24575,'0'-393'0,"1"366"0,7-39 0,-4 39 0,2-37 0,-6 33 0,1 5 0,-4-40 0,2 59 0,0 0 0,0 0 0,-1 0 0,0 0 0,0 0 0,-1 1 0,1-1 0,-2 1 0,1-1 0,-6-7 0,2 2 0,0 0 0,1 0 0,0-1 0,2 0 0,-1 0 0,1 0 0,-2-16 0,0 5 0,4 12 0,0-1 0,1 0 0,0-16 0,1 17 0,-1 1 0,0-1 0,-4-19 0,4 27 0,0 0 0,-1 0 0,1 1 0,-1-1 0,0 0 0,0 1 0,0 0 0,-1-1 0,1 1 0,-1 0 0,0 0 0,1 0 0,-1 1 0,-7-5 0,2 1 0,-34-26 0,39 30 0,0-1 0,1 0 0,-1 0 0,1 0 0,0-1 0,0 1 0,0 0 0,0-1 0,1 0 0,-1 1 0,0-5 0,0 147 0,21 1 0,-11-87 0,-4-30 0,2 41 0,-5-51 0,0 0 0,2-1 0,-1 1 0,2-1 0,4 13 0,7 25 0,-3-8 0,-9-39 171,-1-10 0,0-10-1878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8:53.20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1121 1276 24575,'-2'-15'0,"-1"1"0,0-1 0,-1 1 0,0 0 0,-1 0 0,-1 1 0,-9-17 0,4 12 0,0 0 0,-17-20 0,17 23 0,0 0 0,1 0 0,-12-24 0,14 20 0,-3-6 0,-1 0 0,-20-30 0,12 19 0,17 30 0,0-1 0,0 2 0,-1-1 0,0 0 0,0 1 0,0-1 0,0 1 0,-1 0 0,-8-7 0,5 8 0,0-1 0,1-1 0,0 1 0,0-1 0,0-1 0,1 1 0,0-1 0,0 0 0,1-1 0,0 1 0,0-1 0,1 0 0,-5-10 0,4 5 0,-2 0 0,0 1 0,0 0 0,-1 0 0,-16-18 0,3 3 0,12 14 0,0-1 0,-10-25 0,14 27 0,-1 1 0,1 1 0,-2-1 0,1 1 0,-1 0 0,-9-9 0,-21-25 0,31 35 0,-1 1 0,0-1 0,-1 1 0,0 0 0,0 1 0,-13-10 0,15 14 0,0-1 0,0 0 0,0 0 0,1-1 0,-1 0 0,1 0 0,1 0 0,-1 0 0,1-1 0,-7-10 0,9 12 0,0 1 0,0-1 0,-1 0 0,0 1 0,1-1 0,-1 1 0,0 0 0,0 0 0,-1 0 0,1 1 0,-6-4 0,-3-1 0,0 2 0,-17-7 0,17 7 0,-1 0 0,-17-11 0,-5-4 0,-56-24 0,51 27 0,-39-24 0,60 32 0,10 8 0,9 1 0,0 1 0,0-1 0,0 0 0,0 1 0,0-1 0,0 0 0,0 1 0,0-1 0,0 0 0,0 1 0,0-1 0,0 0 0,0 1 0,0-1 0,0 0 0,0 1 0,0-1 0,0 0 0,0 1 0,1-1 0,-1 0 0,0 0 0,0 1 0,0-1 0,1 0 0,-1 0 0,0 1 0,1-1 0,32 39 0,-25-31 0,0 1 0,13 17 0,82 142 0,-82-137 0,-11-15 0,16 30 0,-25-46 0,4 12 0,0-1 0,1 0 0,13 18 0,-17-26 0,1 0 0,-1 0 0,1-1 0,0 0 0,0 1 0,0-1 0,0 0 0,0 0 0,0 0 0,0-1 0,1 1 0,-1-1 0,1 0 0,-1 0 0,1 0 0,-1 0 0,6 0 0,-8-1 0,9 0 0,0 1 0,0-1 0,-1 2 0,1-1 0,0 2 0,-1-1 0,1 1 0,-1 1 0,0-1 0,16 10 0,12 10 0,-24-16 0,0 1 0,0 1 0,22 19 0,46 41-1365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8:59.40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1120 392 24575,'-13'0'0,"0"-1"0,0 0 0,0-1 0,0 0 0,0-1 0,0 0 0,1-1 0,-1-1 0,1 0 0,0 0 0,1-2 0,-13-7 0,20 11 0,1-1 0,-1 0 0,1 0 0,0 0 0,0 0 0,0-1 0,1 1 0,-4-10 0,5 10 0,-1 1 0,1-1 0,-1 1 0,0-1 0,0 1 0,0 0 0,0 0 0,0 0 0,-1 0 0,1 0 0,-1 0 0,0 1 0,0-1 0,0 1 0,0 0 0,0 0 0,-6-2 0,-5-2 0,0 0 0,1-1 0,0 0 0,0-1 0,0 0 0,1-1 0,-11-10 0,16 13 0,0 1 0,-1 0 0,1 1 0,-1 0 0,0 0 0,-1 0 0,1 1 0,0 1 0,-1-1 0,0 1 0,-10-1 0,18 3 0,-10-3 0,0 0 0,0-1 0,-17-10 0,19 10 0,0-1 0,0 1 0,0 1 0,0 0 0,-1 0 0,-11-1 0,-22-2 0,0-2 0,0-2 0,-63-23 0,86 28 0,-1 0 0,0 2 0,0 0 0,0 2 0,0 0 0,-30 3 0,5 0 0,42-2 0,-23 1 0,26-1 0,1 0 0,-1 0 0,0 0 0,0 0 0,1 1 0,-1-1 0,0 0 0,0 0 0,1 1 0,-1-1 0,0 0 0,1 1 0,-1-1 0,0 0 0,1 1 0,-1-1 0,1 1 0,-1-1 0,0 1 0,1-1 0,0 1 0,-1 0 0,1-1 0,-1 1 0,1 0 0,0-1 0,-1 1 0,1 1 0,0-1 0,0 0 0,0-1 0,1 1 0,-1 0 0,0 0 0,1-1 0,-1 1 0,1 0 0,-1 0 0,1-1 0,-1 1 0,1-1 0,0 1 0,-1 0 0,1-1 0,0 1 0,-1-1 0,1 1 0,0-1 0,1 1 0,21 9 0,-16-6 0,51 30 0,-44-25 0,-1 0 0,1-1 0,21 8 0,-17-10 0,0-1 0,-1-1 0,1-1 0,1 0 0,-1-2 0,0 0 0,0-1 0,1 0 0,-1-2 0,0 0 0,0-1 0,0-1 0,22-8 0,-13 6 0,1 2 0,0 1 0,0 0 0,0 3 0,54 4 0,-70-3-227,0 1-1,0 0 1,-1 1-1,1 1 1,17 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29.06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2 24575,'80'-1'0,"81"2"0,-127 3 0,1 1 0,-1 1 0,36 12 0,-48-11 0,0-2 0,0 0 0,0-1 0,0-2 0,33 1 0,37-3-1365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07.55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12.14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3252 1 24575,'-7'1'0,"0"0"0,0 1 0,0 0 0,1 0 0,-1 0 0,1 1 0,-1 0 0,-8 6 0,-11 5 0,23-13 0,-11 5 0,1 0 0,-1 1 0,1 0 0,0 1 0,1 0 0,-12 12 0,18-16 0,0 1 0,0-1 0,-1-1 0,1 1 0,-1-1 0,-11 4 0,9-3 0,0 0 0,0 0 0,-9 6 0,9-3 0,-2-1 0,1-1 0,0 0 0,-1 0 0,-19 5 0,-59 8 0,83-17 0,-70 14 0,48-8 0,-1-1 0,-50 2 0,73-8 0,0 1 0,1-1 0,-1 1 0,1 0 0,-1 0 0,1 0 0,0 1 0,-1 0 0,1 0 0,0 0 0,0 1 0,0 0 0,1 0 0,-1 0 0,1 0 0,-1 1 0,-3 4 0,-4 2 0,0 0 0,-25 16 0,31-23 0,0 0 0,0 0 0,-1-1 0,1 1 0,-1-1 0,0-1 0,1 1 0,-15 0 0,10 0 0,0 0 0,0 0 0,0 1 0,1 0 0,-19 8 0,-22 7 0,0-7 0,37-9 0,0 0 0,0 2 0,0 0 0,0 0 0,-17 10 0,13-6 0,-1-1 0,-33 10 0,6-3 0,26-8 0,0-2 0,-31 4 0,16-3 0,-19 1 0,-1-3 0,-66-5 0,31 1 0,-21 2 0,-122-3 0,209-1 0,-1-1 0,-33-11 0,10 3 0,31 7 0,1-1 0,-29-13 0,29 11 0,0 1 0,-33-9 0,-23-4 0,43 11 0,-52-9 0,64 15 0,1-1 0,0 0 0,-21-10 0,-8-2 0,40 14 0,0 0 0,0-1 0,0 0 0,0 0 0,0 0 0,1 0 0,-9-8 0,10 7 0,-1 1 0,1 0 0,-1 0 0,0 0 0,0 0 0,0 1 0,-1-1 0,1 1 0,0 0 0,-1 1 0,-8-3 0,-2 1 0,0-1 0,0 0 0,1-1 0,0-1 0,0-1 0,0 1 0,-25-19 0,-44-20 0,-9-5 0,75 40 142,7 4-444,0 0 1,0-1 0,1 0-1,-10-10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16.31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1572 1542 24575,'-5'-1'0,"1"0"0,-1 0 0,0-1 0,1 0 0,0 1 0,-1-1 0,1-1 0,0 1 0,0-1 0,-4-3 0,-9-4 0,9 5 0,-10-4 0,-1-2 0,1 0 0,1-1 0,-25-23 0,36 30 0,0 1 0,0-1 0,-1 1 0,0 0 0,1 1 0,-9-4 0,8 4 0,-1 0 0,1-1 0,0 0 0,0-1 0,-10-8 0,-9-14 0,-36-48 0,57 68 0,-2 1 0,1 0 0,-1 0 0,0 0 0,0 1 0,-9-5 0,-21-16 0,31 20 0,0-1 0,0 0 0,0 0 0,-6-13 0,-8-10 0,13 23 0,0 0 0,-1 0 0,0 1 0,0 0 0,-1 0 0,1 1 0,-1 0 0,-1 0 0,-9-3 0,6 3 0,0-1 0,1-1 0,0 0 0,-15-12 0,-7-12 0,24 21 0,-1 0 0,0 0 0,0 1 0,-23-13 0,-95-49 0,123 67 0,1 0 0,-1 0 0,1 0 0,-1-1 0,1 0 0,1 0 0,-1 0 0,-3-7 0,2 5 0,0 0 0,0 0 0,-14-11 0,-7-3 0,-29-31 0,21 16 0,19 18 0,-2 1 0,0 0 0,-25-17 0,36 28 0,0 0 0,1 0 0,-1-1 0,1 0 0,0 0 0,1 0 0,0-1 0,-6-10 0,5 7 0,0 2 0,0-1 0,-1 1 0,-13-13 0,9 12 0,0 0 0,1 0 0,0-1 0,1 0 0,0-1 0,-8-13 0,-68-119 0,77 133 0,1-1 0,0 0 0,0-1 0,2 1 0,-1-1 0,2 0 0,0-1 0,0 1 0,1-1 0,1 1 0,0-1 0,0-24 0,26 69 0,-8-11 0,-7-8 0,0 1 0,-1 0 0,-1 1 0,0 0 0,-1 0 0,7 25 0,7 17-1365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29.703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31 1 24575,'1'7'0,"0"1"0,1-1 0,-1 1 0,2-1 0,-1 0 0,6 10 0,3 12 0,-3-1 0,9 49 0,-12-57 0,0 0 0,1-1 0,1 1 0,17 30 0,-12-25 0,6 5 0,-14-24 0,1 0 0,-2 0 0,7 14 0,1 6 0,21 35 0,-12-23 0,-16-28 0,0 0 0,-1 1 0,0-1 0,-1 1 0,2 19 0,4 21 0,-6-47 0,1 15 0,-6-14 0,-7-7 0,7-1 0,1 1 0,-1-1 0,1 0 0,0 0 0,-1 0 0,1 0 0,1 0 0,-1-1 0,0 1 0,1 0 0,0-1 0,-1 1 0,1-5 0,-8-14 0,-30-56 0,-30-72 0,31 68 0,29 67 0,1-1 0,1 0 0,0 0 0,1 0 0,1-1 0,1 0 0,0 0 0,-1-18 0,3 21 0,0 0 0,0 0 0,-1 0 0,-9-24 0,6 20 0,6 18 0,-1-1 0,1 0 0,0 0 0,-1 1 0,1-1 0,0 0 0,0 0 0,-1 0 0,1 0 0,0 1 0,0-1 0,0 0 0,0 0 0,0 0 0,0 0 0,0 1 0,1-1 0,-1 0 0,0 0 0,1-1 0,-1 2 0,1 0 0,-1 0 0,1 0 0,-1 0 0,1 1 0,0-1 0,-1 0 0,1 0 0,-1 0 0,1 0 0,-1 1 0,1-1 0,-1 0 0,1 0 0,-1 1 0,1-1 0,-1 0 0,0 1 0,1-1 0,-1 0 0,1 1 0,26 30 0,-13-10 0,-2 2 0,0 0 0,-2 0 0,12 40 0,-12-34 0,0 0 0,26 46 0,45 89 0,-46-86 0,-21-46 0,-11-22 0,2 0 0,-1-1 0,1 1 0,9 12 0,-11-17-124,0 0 0,0 0 0,-1 0 0,0 1 0,0-1 0,0 1-1,-1-1 1,1 1 0,-1 0 0,0 9 0,0 2-6702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39.761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87 1283 24575,'7'14'0,"-7"-14"0,0 0 0,0 0 0,0 0 0,0 1 0,0-1 0,1 0 0,-1 0 0,0 0 0,0 0 0,0 0 0,1 0 0,-1 1 0,0-1 0,0 0 0,0 0 0,1 0 0,-1 0 0,0 0 0,0 0 0,1 0 0,-1 0 0,0 0 0,0 0 0,0 0 0,1 0 0,-1 0 0,0 0 0,0 0 0,1 0 0,-1 0 0,0 0 0,0 0 0,0 0 0,1-1 0,-1 1 0,0 0 0,0 0 0,0 0 0,0 0 0,1 0 0,-1-1 0,0 1 0,0 0 0,0 0 0,0 0 0,0 0 0,1-1 0,-1 1 0,0 0 0,0 0 0,0 0 0,0-1 0,0 1 0,0 0 0,0 0 0,0-1 0,0 1 0,0 0 0,0 0 0,0 0 0,0-1 0,0 1 0,0-1 0,2-13 0,-1-1 0,-1 0 0,0 0 0,-1 0 0,-1 0 0,0 0 0,-1 0 0,-1 1 0,-10-28 0,-13-10 0,21 42 0,0-1 0,0 1 0,1-1 0,1-1 0,-6-18 0,3 6 0,5 19 0,0-1 0,1 1 0,0-1 0,0 1 0,-1-8 0,2 13 0,0 0 0,0 0 0,0-1 0,0 1 0,0 0 0,0 0 0,0 0 0,0 0 0,0-1 0,0 1 0,1 0 0,-1 0 0,0 0 0,0 0 0,0-1 0,0 1 0,0 0 0,0 0 0,0 0 0,0 0 0,1 0 0,-1-1 0,0 1 0,0 0 0,0 0 0,0 0 0,0 0 0,1 0 0,-1 0 0,0 0 0,0 0 0,0 0 0,0 0 0,1 0 0,-1 0 0,0 0 0,0-1 0,0 1 0,0 0 0,1 0 0,-1 1 0,0-1 0,0 0 0,0 0 0,0 0 0,1 0 0,-1 0 0,0 0 0,0 0 0,0 0 0,0 0 0,1 0 0,-1 0 0,0 0 0,0 0 0,0 1 0,0-1 0,0 0 0,1 0 0,-1 0 0,0 0 0,0 0 0,0 1 0,0-1 0,0 0 0,0 0 0,0 0 0,11 12 0,3 7 0,18 36 0,-8-12 0,-10-19 0,-1 1 0,-2 0 0,14 41 0,-8 23 0,-16-88 0,-1 1 0,0-1 0,1 1 0,-1 0 0,0-1 0,0 1 0,0 0 0,0-1 0,-1 1 0,1-1 0,0 1 0,-1 0 0,1-1 0,-1 1 0,1-1 0,-1 1 0,0 1 0,0-3 0,1 0 0,0 0 0,0 1 0,-1-1 0,1 0 0,0 0 0,0 0 0,-1 0 0,1 1 0,0-1 0,-1 0 0,1 0 0,0 0 0,0 0 0,-1 0 0,1 0 0,0 0 0,-1 0 0,1 0 0,0 0 0,-1 0 0,1 0 0,0 0 0,-1 0 0,1 0 0,0 0 0,0 0 0,-1 0 0,1-1 0,-1 1 0,-11-14 0,5 1 0,2 0 0,0-1 0,0 1 0,1-1 0,1 0 0,0-1 0,-1-22 0,1 17 0,0 0 0,0 1 0,-10-26 0,-33-46 0,41 79 0,0-1 0,1 0 0,1 0 0,0 0 0,1-1 0,1 1 0,0 0 0,1-21 0,-1-10 0,2-41 0,0 77 0,0 0 0,0 0 0,1 1 0,0-1 0,0 1 0,1 0 0,0 0 0,6-11 0,-9 18 0,0-1 0,1 0 0,-1 1 0,0-1 0,1 0 0,-1 1 0,1-1 0,-1 1 0,0-1 0,1 1 0,0-1 0,-1 1 0,1-1 0,-1 1 0,1-1 0,0 1 0,-1 0 0,1-1 0,0 1 0,-1 0 0,1 0 0,0-1 0,-1 1 0,1 0 0,0 0 0,0 0 0,-1 0 0,1 0 0,0 0 0,1 0 0,-1 1 0,1 0 0,-1 0 0,1 0 0,-1 0 0,0 0 0,0 0 0,1 0 0,-1 1 0,0-1 0,0 0 0,0 1 0,0-1 0,0 2 0,5 9 0,-1 1 0,7 20 0,-11-30 0,10 35 0,-2 0 0,-2 1 0,-1 0 0,-2 0 0,-1 57 0,-2-64 0,0-22 0,0-1 0,-1 1 0,0-1 0,-1 1 0,0-1 0,-1 1 0,0-1 0,-3 10 0,5-18 0,0 0 0,-1 0 0,1 0 0,0 0 0,-1 0 0,1-1 0,-1 1 0,1 0 0,-1 0 0,1 0 0,-1 0 0,0 0 0,1-1 0,-1 1 0,0 0 0,0-1 0,1 1 0,-1 0 0,0-1 0,0 1 0,0-1 0,0 0 0,0 1 0,0-1 0,0 0 0,0 1 0,0-1 0,0 0 0,0 0 0,0 0 0,0 0 0,0 0 0,0 0 0,0 0 0,0 0 0,0 0 0,0 0 0,0-1 0,0 1 0,0 0 0,-1-2 0,-1 1 0,1-1 0,-1 0 0,1 0 0,0 0 0,0 0 0,0-1 0,0 1 0,0 0 0,0-1 0,1 0 0,-1 1 0,1-1 0,-2-3 0,-10-39 0,1 0 0,3 0 0,1-1 0,-2-64 0,9 96 0,0-4 0,0 0 0,1 0 0,3-23 0,-3 41 0,0 0 0,0 0 0,0 0 0,0 0 0,0 0 0,0 0 0,0 0 0,0 0 0,1 0 0,-1 0 0,0-1 0,0 1 0,0 0 0,0 0 0,0 0 0,0 0 0,0 0 0,0 0 0,1 0 0,-1 0 0,0 0 0,0 0 0,0 0 0,0 0 0,0 0 0,0 0 0,0 0 0,1 0 0,-1 0 0,0 0 0,0 0 0,0 0 0,0 0 0,0 0 0,0 0 0,0 0 0,0 0 0,1 1 0,-1-1 0,0 0 0,0 0 0,0 0 0,0 0 0,0 0 0,0 0 0,0 0 0,0 0 0,0 0 0,0 0 0,0 0 0,0 1 0,0-1 0,1 0 0,-1 0 0,0 0 0,0 0 0,0 0 0,0 0 0,0 0 0,0 1 0,0-1 0,0 0 0,0 0 0,0 0 0,5 9 0,10 33 0,-2 1 0,11 58 0,-19-75 0,-2 0 0,-2 0 0,-1 44 0,-1-81 0,-1 1 0,0-1 0,0 1 0,-1 0 0,0 0 0,-7-14 0,-9-31 0,10 20 0,2-1 0,1 1 0,2-1 0,0-44 0,5-144 0,0 214 0,1 9 0,4 18 0,5 30 0,37 162 0,-29-138 0,-25-171 0,-2-22 0,4 39 0,-1 69 0,5 14 0,0-1 0,-1 1 0,1 0 0,0 0 0,0 0 0,-1 0 0,1 0 0,0 0 0,0 0 0,-1 0 0,1 0 0,0 0 0,0 0 0,-1 1 0,1-1 0,0 0 0,0 0 0,-1 0 0,1 0 0,0 0 0,0 0 0,-1 1 0,1-1 0,0 0 0,0 0 0,0 0 0,-1 0 0,1 1 0,0-1 0,0 0 0,0 0 0,0 1 0,-2 2 0,0 0 0,0 0 0,0 0 0,1 0 0,0 0 0,-2 6 0,-1 17 0,1-1 0,0 32 0,3-53 0,1-298 0,-1 162 0,2 115 0,0-1 0,2 1 0,0 0 0,1 0 0,1 0 0,8-17 0,-14 34 0,0 0 0,0-1 0,0 1 0,0 0 0,0 0 0,0-1 0,0 1 0,0 0 0,0 0 0,0 0 0,0-1 0,0 1 0,0 0 0,0 0 0,0-1 0,0 1 0,0 0 0,1 0 0,-1 0 0,0 0 0,0-1 0,0 1 0,0 0 0,1 0 0,-1 0 0,0 0 0,0-1 0,0 1 0,0 0 0,1 0 0,-1 0 0,0 0 0,0 0 0,1 0 0,-1 0 0,0 0 0,0 0 0,0 0 0,1 0 0,-1 0 0,0 0 0,0 0 0,1 0 0,-1 0 0,0 0 0,1 0 0,3 13 0,0 21 0,-2 262 0,-3-175 0,1-612 0,-18 700 0,0-25 0,27-303 0,1-37 0,-10 146-151,1 0-1,0 1 0,1-1 0,0 1 1,1-1-1,0 1 0,0 0 1,7-13-1,-5 11-6674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43.865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840 1 24575,'-4'0'0,"1"0"0,-1 1 0,1-1 0,-1 1 0,1 0 0,0 0 0,-1 1 0,1-1 0,0 1 0,0-1 0,0 1 0,0 0 0,0 0 0,0 0 0,1 1 0,-1-1 0,1 0 0,-1 1 0,1 0 0,-3 5 0,0 0 0,0 0 0,1 0 0,0 1 0,0 0 0,1-1 0,-3 15 0,5-16 0,-1 1 0,0-1 0,0 0 0,-1 0 0,-4 8 0,5-13 0,1 1 0,-1-1 0,0 1 0,0-1 0,-1 0 0,1 0 0,0 0 0,-1 0 0,1 0 0,-1-1 0,0 1 0,0-1 0,1 1 0,-7 1 0,-41 10 0,35-9 0,1-1 0,-27 12 0,37-13 0,-1 0 0,1 1 0,0 0 0,0 0 0,0 0 0,0 0 0,0 0 0,1 1 0,-1 0 0,1 0 0,0 0 0,-4 7 0,-11 25 0,3 0 0,-14 43 0,18-47 0,3-11 0,5-14 0,0 1 0,1-1 0,0 1 0,-2 11 0,0-3 0,-1 0 0,0-1 0,0 0 0,-2 0 0,0-1 0,0 0 0,-2 0 0,-10 14 0,-13 20 0,17-24 0,-2-1 0,-34 38 0,-7 3 0,41-42 0,-2-2 0,0 0 0,-42 33 0,58-51 0,0 0 0,1 1 0,-1-1 0,1 0 0,0 1 0,-1 0 0,1-1 0,1 1 0,-1 0 0,0 0 0,1 0 0,-1 0 0,1 1 0,0-1 0,-1 4 0,0 6 0,0 0 0,0 23 0,2-24 0,-1 0 0,-4 23 0,-6-3-1365,6-17-5461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49.59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56.77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 1902 24575,'-1'-80'0,"2"-91"0,2 155 0,0-1 0,1 0 0,1 1 0,0 0 0,2 0 0,10-21 0,-9 22 0,-1 0 0,-1-1 0,0 0 0,-1 0 0,-1 0 0,0-1 0,1-17 0,-3 12 0,0 0 0,10-37 0,-9 50 0,0 1 0,1 0 0,0 0 0,6-9 0,-5 9 0,0 0 0,-1 0 0,4-12 0,-3 5 0,-5 16 0,-10 27 0,-49 153 0,41-118 0,12-36 0,1 1 0,1 1 0,2-1 0,1 1 0,2 31 0,0-29 0,-2-74 0,2-153 0,0 183 0,0 1 0,1-1 0,1 1 0,0 0 0,0 0 0,1 0 0,1 1 0,0-1 0,0 1 0,1 0 0,12-16 0,-5 7 0,-1 0 0,-2 0 0,10-22 0,-10 18 0,1 1 0,15-24 0,-14 28 0,17-38 0,-3 4 0,74-141 0,-95 183 0,0-1 0,7-21 0,-11 25 0,1 1 0,0 0 0,1 0 0,0 1 0,0-1 0,0 0 0,1 1 0,0 0 0,0 0 0,0 0 0,1 0 0,5-4 0,2 0 0,-10 8 0,-3 4 0,-11 19 0,-6 25 0,2 1 0,-10 53 0,20-76 0,-11 50 0,-13 132 0,28-187 0,2-7 0,-1 0 0,-1 0 0,-4 15 0,5-23 0,0 0 0,-1 0 0,0 0 0,0 0 0,0 0 0,0 0 0,-1-1 0,1 0 0,-1 1 0,0-1 0,0 0 0,0 0 0,-5 3 0,1-1 0,0 0 0,0 0 0,0 1 0,1 0 0,-1 1 0,2-1 0,-1 1 0,1 0 0,-5 9 0,9-15 0,1 0 0,0 0 0,-1 0 0,1 0 0,-1 0 0,1 0 0,-1 0 0,0 0 0,1-1 0,-1 1 0,0 0 0,0 0 0,0 0 0,1-1 0,-1 1 0,0 0 0,0-1 0,0 1 0,0-1 0,-1 1 0,1-1 0,1-1 0,-1 1 0,0 0 0,1-1 0,-1 1 0,1-1 0,-1 1 0,1-1 0,0 1 0,-1-1 0,1 1 0,0-1 0,-1 1 0,1-1 0,0 0 0,-1 1 0,1-1 0,0 1 0,0-1 0,0 0 0,0 1 0,0-1 0,-1-1 0,-2-49 0,4 11 0,2-1 0,2 0 0,2 1 0,13-47 0,-10 61 0,1 0 0,20-34 0,-5 10 0,-25 50 0,-1-1 0,0 0 0,1 0 0,-1 0 0,1 0 0,-1 1 0,1-1 0,-1 0 0,1 1 0,0-1 0,-1 0 0,1 1 0,0-1 0,0 1 0,0-2 0,0 2 0,-1 0 0,0 0 0,0 0 0,1 0 0,-1 1 0,0-1 0,0 0 0,1 0 0,-1 0 0,0 0 0,0 0 0,1 0 0,-1 0 0,0 0 0,0 1 0,1-1 0,-1 0 0,0 0 0,0 0 0,0 0 0,0 1 0,1-1 0,-1 0 0,0 0 0,0 1 0,0-1 0,0 0 0,0 0 0,0 1 0,0-1 0,1 0 0,-1 1 0,0 1 0,1 0 0,-1 1 0,1-1 0,-1 1 0,0-1 0,0 0 0,0 1 0,0-1 0,0 1 0,-2 3 0,-7 20 0,-2-1 0,-26 45 0,23-43 0,5-10 0,0 1 0,1-1 0,1 2 0,1-1 0,-6 34 0,7-27 0,-1 0 0,-1 0 0,-1-1 0,-1 0 0,-1 0 0,-20 32 0,3-19 0,21-30 0,1 0 0,-1 0 0,1 0 0,1 1 0,-1 0 0,1 0 0,1 0 0,-5 13 0,13-79 0,8 8 0,37-93 0,-23 71 0,-22 62 0,0 0 0,0 0 0,1 1 0,8-12 0,-7 11 0,0 0 0,-1 0 0,7-15 0,17-48 0,20-79 0,-10 34 0,12-29 0,-39 117 0,3 1 0,36-53 0,-11 20 0,-27 41 0,2 1 0,0 0 0,27-24 0,-20 20 0,12-19 0,-26 31 0,0 0 0,1 1 0,12-12 0,-12 15 0,24-21 0,43-48 0,-71 66 0,-12 7 0,5 4 0,-1 0 0,1 0 0,0 0 0,-1 0 0,1 0 0,-1 0 0,1 1 0,0-1 0,-1 1 0,1-1 0,-1 1 0,1-1 0,0 1 0,-2 1 0,-8 7 0,1 0 0,0 1 0,0 0 0,1 1 0,-15 22 0,3-1 0,-15 35 0,18-26 0,-21 74 0,27-75 0,-2 0 0,-24 48 0,33-77 0,1-1 0,0 1 0,1 1 0,0-1 0,-2 13 0,-2 14 0,-7-7 254,6-15-1873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40:02.94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1 866 24575,'0'-2'0,"0"0"0,1 0 0,-1 0 0,1 0 0,0 0 0,-1 0 0,1 0 0,0 1 0,0-1 0,0 0 0,0 1 0,1-1 0,-1 1 0,2-2 0,23-22 0,-16 17 0,75-59 0,-58 48 0,46-42 0,-68 56 0,1 1 0,-1 0 0,1 0 0,0 0 0,8-3 0,-9 5 0,-1 0 0,1 0 0,-1-1 0,0 0 0,1 0 0,-1 0 0,-1 0 0,1-1 0,0 0 0,5-6 0,3-12 0,-10 17 0,1-1 0,0 1 0,0 0 0,1 0 0,0 0 0,0 1 0,0-1 0,7-5 0,-10 9 0,-1 1 0,1 0 0,0-1 0,-1 1 0,1-1 0,0 1 0,-1 0 0,1-1 0,-1 0 0,1 1 0,-1-1 0,1 1 0,-1-1 0,1 0 0,-1 1 0,0-1 0,1 0 0,-1 1 0,0-1 0,0 0 0,1 1 0,-1-1 0,0 0 0,0 0 0,0 1 0,0-1 0,0 0 0,0 0 0,0 0 0,0 1 0,0-1 0,0 0 0,0 0 0,-1 1 0,1-1 0,0 0 0,-1 1 0,1-1 0,0 0 0,-1 0 0,0-1 0,0 1 0,1 0 0,-1-1 0,0 1 0,1 0 0,0-1 0,-1 1 0,1-1 0,0 1 0,0-1 0,0 1 0,0-1 0,0 1 0,0 0 0,1-3 0,0 1 0,0 1 0,0 0 0,0-1 0,1 1 0,-1 0 0,1 0 0,0 0 0,0 0 0,0 0 0,0 1 0,0-1 0,3-2 0,31-17 0,-31 18 0,16-9 0,-1 0 0,0-1 0,24-23 0,-34 28 0,0 1 0,18-10 0,-20 13 0,0-1 0,-1 0 0,0 0 0,1 0 0,-2-1 0,13-12 0,-14 11 0,1 0 0,0 0 0,0 1 0,1 0 0,0 0 0,0 1 0,0 0 0,1 0 0,0 1 0,0-1 0,0 2 0,0-1 0,1 1 0,9-2 0,3-2 0,0 0 0,26-14 0,-27 12 0,0 0 0,29-8 0,-41 15 0,0-1 0,0 0 0,11-7 0,-13 6 0,1 1 0,0 0 0,0 0 0,0 0 0,10-2 0,9 2 0,1 2 0,-1 0 0,28 3 0,-20 0 0,34-4 0,-49 0 0,0-2 0,30-9 0,5-2 0,-23 9 0,0 1 0,0 1 0,35 1 0,-28 2 0,37-7 0,35-1 0,-102 9 0,31 1 0,-38-1 0,0 0 0,0 0 0,0 0 0,0 0 0,0 1 0,0-1 0,0 0 0,0 0 0,0 1 0,-1-1 0,1 1 0,0-1 0,0 0 0,0 1 0,0 0 0,0-1 0,-1 1 0,1 0 0,0-1 0,0 1 0,-1 0 0,1 0 0,-1 0 0,1-1 0,0 1 0,-1 0 0,0 0 0,1 0 0,-1 1 0,0-1 0,0 0 0,0 0 0,-1 0 0,1 0 0,-1 0 0,1 0 0,-1 0 0,1 0 0,-1 0 0,1 0 0,-1 0 0,0-1 0,0 1 0,1 0 0,-1 0 0,0-1 0,0 1 0,0-1 0,0 1 0,0-1 0,0 1 0,0-1 0,0 1 0,-1 0 0,-28 7 0,29-7 0,-30 4 0,0-2 0,-1-1 0,1-1 0,-35-3 0,-8 0 0,-246 2 0,314 0 0,0 1 0,-1 0 0,1 1 0,0-1 0,0 1 0,0 0 0,0 1 0,0-1 0,1 1 0,-9 6 0,8-5 0,-1 0 0,1-1 0,-1 0 0,0 0 0,0 0 0,0-1 0,-11 2 0,-52 7 0,-94 25 0,135-28 0,-54 23 0,69-24 0,1 0 0,0 1 0,0 0 0,1 1 0,-20 20 0,27-25 0,-1-1 0,1 1 0,0 0 0,-1-1 0,1 0 0,-1-1 0,-12 5 0,11-5 0,-1 1 0,1 0 0,0 1 0,-11 6 0,8-1 0,0 0 0,-18 20 0,21-20 0,-1 0 0,0-1 0,-1 0 0,-15 12 0,18-17 43,2-1-199,-1 1-1,1 0 1,0-1-1,0 2 1,1-1-1,-1 0 1,1 1-1,-6 6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40:05.68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749 1 24575,'-17'1'0,"0"1"0,1 1 0,-1 0 0,-21 8 0,-16 3 0,-36 12 0,16-5 0,68-19 0,0 0 0,1 0 0,-1 1 0,1-1 0,-1 1 0,1 0 0,0 1 0,0-1 0,0 1 0,-6 6 0,-9 7 0,12-12 0,-1 0 0,0 0 0,0-1 0,0 0 0,0-1 0,-1 0 0,-15 3 0,12-3 0,0 0 0,0 1 0,-18 9 0,30-13 0,-77 37 342,68-33-586,0-1 0,-1 0 0,1-1 0,-1 0 1,1 0-1,-12-1 0,3-1-6582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33.10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0 24575,'194'14'0,"-87"-4"0,-96-9 0,-1 1 0,1 1 0,11 3 0,-11-3 0,0 0 0,18 3 0,123 5 0,-123-9 0,23 2 0,68-4 0,-103-3 0,0 0 0,22-6 0,22-5 0,-49 13 0,14-3 0,-26 4 0,0 0 0,0 0 0,0 0 0,0 0 0,0 0 0,0 0 0,-1 0 0,1 0 0,0 0 0,0 0 0,0 0 0,0 0 0,0 0 0,0 0 0,0 0 0,0 0 0,0-1 0,0 1 0,0 0 0,0 0 0,0 0 0,0 0 0,0 0 0,0 0 0,0 0 0,0 0 0,0 0 0,0 0 0,0 0 0,-18 0 0,-195-6 0,82 7 0,-140-2 0,152-11-1365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40.10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185 1242 24575,'-2'-97'0,"3"-90"0,0 54 0,-1 2 0,6 67 0,-2 77 0,-2 12 0,-2-23 0,-1 0 0,1 0 0,-1 0 0,0 0 0,1 1 0,-1-1 0,0-1 0,0 1 0,0 0 0,0 0 0,-1 0 0,1 0 0,0-1 0,-1 1 0,1-1 0,-1 1 0,0-1 0,1 1 0,-1-1 0,0 0 0,0 0 0,0 0 0,0 0 0,0 0 0,0-1 0,0 1 0,0 0 0,-3 0 0,-2 0 0,1 0 0,-1 0 0,0-1 0,0 0 0,0 0 0,1 0 0,-14-3 0,19 3 0,0 0 0,0-1 0,1 1 0,-1 0 0,0 0 0,0-1 0,1 1 0,-1-1 0,0 1 0,1-1 0,-1 1 0,0-1 0,1 1 0,-1-1 0,1 1 0,-1-1 0,1 0 0,-1 1 0,1-1 0,0 0 0,-1 1 0,1-1 0,0 0 0,-1 0 0,1 0 0,-1-1 0,1 0 0,0 0 0,0 0 0,0 0 0,0 0 0,0-1 0,1 1 0,-1 0 0,0 0 0,2-2 0,-1 1 0,0 0 0,0 1 0,0-1 0,0 0 0,0 1 0,1-1 0,0 1 0,-1-1 0,1 1 0,0 0 0,0 0 0,0 0 0,1 0 0,-1 0 0,3-2 0,-2 3 0,1 0 0,0 1 0,-1-1 0,1 1 0,-1-1 0,1 1 0,0 0 0,3 1 0,-5-1 0,1 1 0,-1-1 0,0 0 0,0 0 0,0 0 0,1 0 0,-1 0 0,0 0 0,0-1 0,0 1 0,0-1 0,1 0 0,-1 1 0,0-1 0,0 0 0,-1 0 0,1 0 0,0-1 0,0 1 0,0 0 0,2-3 0,-2 1 0,-1 1 0,0 0 0,0 0 0,1 0 0,-1-1 0,-1 1 0,1-1 0,0 1 0,-1 0 0,1-1 0,-1 1 0,0-1 0,0-4 0,-4-38 0,1 10 0,-3-118 0,6 143 0,1-1 0,4-19 0,1-20 0,-5-2 0,-2-39 0,1 91 0,0-1 0,0 0 0,0 0 0,-1 1 0,1-1 0,0 0 0,0 1 0,0-1 0,0 1 0,-1-1 0,1 0 0,0 1 0,-1-1 0,1 0 0,0 1 0,-1-1 0,1 1 0,-1-1 0,1 1 0,-1-1 0,1 1 0,-1 0 0,1-1 0,-1 1 0,0-1 0,1 1 0,-1 0 0,1 0 0,-1-1 0,0 1 0,1 0 0,-1 0 0,0 0 0,0 0 0,1 0 0,-1 0 0,0 0 0,1 0 0,-2 0 0,-31 10 0,8-3 0,18-6 0,0-1 0,1-1 0,-1 1 0,0-1 0,0 0 0,0-1 0,1 0 0,-1 0 0,1 0 0,-1-1 0,1 0 0,0 0 0,0 0 0,-9-8 0,14 11 0,0-1 0,1 1 0,-1-1 0,0 0 0,0 1 0,0-1 0,1 0 0,-1 0 0,0 1 0,1-1 0,-1 0 0,1 0 0,-1 0 0,1 0 0,-1 0 0,1 0 0,0 0 0,-1 0 0,1 0 0,0 0 0,0 0 0,0 0 0,0 0 0,0 0 0,0 0 0,0 0 0,0 0 0,0 0 0,0-1 0,1 1 0,-1 0 0,0 0 0,1 0 0,-1 1 0,1-3 0,1 1 0,0 1 0,0-1 0,-1 0 0,1 1 0,0-1 0,0 1 0,0 0 0,1 0 0,-1-1 0,0 1 0,0 1 0,1-1 0,4-1 0,1 0 14,6-1-186,0-1-1,1 2 1,0 0 0,0 0-1,-1 2 1,1 0-1,16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59.334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29 22 24575,'0'0'0,"-1"1"0,1-1 0,-1 0 0,1 0 0,-1 1 0,1-1 0,-1 0 0,1 1 0,0-1 0,-1 0 0,1 1 0,-1-1 0,1 1 0,0-1 0,0 1 0,-1-1 0,1 1 0,0-1 0,0 1 0,-1-1 0,1 1 0,0-1 0,0 1 0,0-1 0,0 1 0,0 0 0,-3 22 0,2-11 0,-8 7 0,4-15 0,2-14 0,4 6 29,0 0-1,-1 0 0,1 0 1,1 0-1,-1 1 0,1-1 1,-1 0-1,1 0 1,0 1-1,5-7 0,-4 5-363,0 1-1,0-1 1,-1 0-1,4-10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02.92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 0 24575,'-1'46'0,"-1"-26"0,2 0 0,0 0 0,5 23 0,-5-41-57,0 0 0,1-1 1,0 1-1,-1 0 0,1-1 0,0 1 0,0 0 0,0-1 0,0 1 0,0-1 0,0 0 1,0 1-1,1-1 0,-1 0 0,0 0 0,1 0 0,-1 0 0,1 0 0,-1 0 1,1 0-1,-1 0 0,1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26.03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492 0 24575,'-8'3'0,"1"-1"0,-1 0 0,1-1 0,-1 1 0,0-2 0,1 1 0,-1-1 0,-9 0 0,-4 0 0,-100-1 0,-48 3 0,163-1 0,0 1 0,0-1 0,1 1 0,-11 4 0,11-4 0,-1 0 0,1 0 0,-1 0 0,1-1 0,-10 2 0,-2-3 0,13 0 0,12 0 0,29 0 0,67 9 0,-31-1 0,102-2 0,-128-6-1365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39.41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24575,'12'159'0,"-12"-146"0,3 38 0,-2-47 0,-1 0 0,2-1 0,-1 1 0,0-1 0,0 1 0,1-1 0,0 1 0,0-1 0,0 0 0,0 0 0,5 5 0,12 20 0,-17-63 0,-2-108 0,-1 147 0,0 1 0,0-1 0,0 0 0,0 1 0,-1-1 0,1 0 0,-3 4 0,-6 18 0,-1 10 0,8-27 0,0 0 0,0 0 0,1 0 0,0 1 0,0 12 0,1 3 0,1-1 0,1 0 0,2 0 0,0 0 0,8 27 0,-8-35 0,0-1 0,-1 1 0,-1-1 0,-1 32 0,0-28 0,0 0 0,5 34 0,-4-52 0,27 158 0,-25-134 0,1 2 0,1 43 0,-5 98 0,1-246 0,-3-83 0,1 156 0,0 0 0,0 0 0,0 0 0,-1 0 0,0 0 0,-4-7 0,5 11 0,1 0 0,0 1 0,-1-1 0,1 0 0,-1 1 0,1-1 0,-1 1 0,1-1 0,-1 1 0,1-1 0,-1 1 0,0-1 0,1 1 0,-1-1 0,0 1 0,1 0 0,-1-1 0,0 1 0,-1-1 0,1 2 0,0-1 0,0 0 0,1 1 0,-1-1 0,0 0 0,0 1 0,1-1 0,-1 1 0,0-1 0,1 1 0,-1-1 0,1 1 0,-1 0 0,0-1 0,1 1 0,0 0 0,-1-1 0,1 1 0,-1 0 0,1 0 0,0-1 0,-1 1 0,1 2 0,-3 7 0,1 0 0,0 0 0,0 1 0,1-1 0,1 1 0,0-1 0,0 1 0,2 11 0,0 17 0,-1-3 0,8 50 0,2 37 0,-8-60 0,-3-47 0,0 0 0,1 0 0,5 21 0,-4-23 0,0 0 0,0 24 0,-2-27 0,0 0 0,1-1 0,0 1 0,1-1 0,0 1 0,6 14 0,-3-10 0,-1 1 0,0 0 0,-1 0 0,0 0 0,-2 1 0,0-1 0,-2 30 0,1-21 0,-2 28 0,1-25 0,1 1 0,3 30 0,-3-59 0,0 0 0,0 0 0,0 1 0,0-1 0,0 0 0,0 0 0,0 0 0,0 0 0,0 0 0,0 0 0,0 0 0,0 0 0,0 0 0,0 0 0,0 1 0,0-1 0,0 0 0,0 0 0,0 0 0,0 0 0,0 0 0,0 0 0,0 0 0,0 0 0,0 0 0,0 0 0,1 0 0,-1 1 0,0-1 0,0 0 0,0 0 0,0 0 0,0 0 0,0 0 0,0 0 0,0 0 0,0 0 0,0 0 0,0 0 0,0 0 0,1 0 0,-1 0 0,0 0 0,0 0 0,0 0 0,0 0 0,0 0 0,0 0 0,0 0 0,0 0 0,0 0 0,1 0 0,-1 0 0,0 0 0,0 0 0,0 0 0,0 0 0,0 0 0,5-7 0,7-17 0,-9 16 0,2 1 0,1 0 0,-1 0 0,11-10 0,-10 11 0,-1 1 0,1-1 0,-1-1 0,-1 1 0,8-13 0,-11 17 0,0 0 0,-1-1 0,1 1 0,0 0 0,-1-1 0,0 1 0,1-1 0,-1 1 0,0-1 0,0 1 0,-1-1 0,1 1 0,0-1 0,-1 1 0,1 0 0,-1-1 0,0 1 0,0 0 0,0-1 0,0 1 0,0 0 0,-1 0 0,-1-2 0,3 3 0,-1 0 0,1 0 0,-1 0 0,0 0 0,1 0 0,-1 0 0,0 0 0,0 1 0,1-1 0,-1 0 0,0 1 0,0-1 0,0 0 0,0 1 0,0-1 0,0 1 0,0 0 0,0-1 0,0 1 0,0 0 0,0-1 0,0 1 0,0 0 0,-1 0 0,1 0 0,0 0 0,0 0 0,0 0 0,0 0 0,0 1 0,0-1 0,0 0 0,-1 1 0,0 0 0,1 0 0,0 0 0,-1 0 0,1 0 0,0 0 0,0 0 0,0 0 0,0 1 0,0-1 0,0 0 0,0 1 0,0-1 0,0 1 0,1-1 0,-1 1 0,1-1 0,-1 1 0,1 0 0,-1-1 0,1 1 0,0 1 0,0 5 0,0 0 0,0 0 0,1 0 0,0 0 0,1 0 0,0 0 0,4 10 0,4 18 0,-7-12 0,-1-1 0,0 1 0,-5 44 0,2-9 0,1 202 0,0-259 31,0 0 0,0 0 0,-1-1 0,1 1 0,0 0 0,-1 0 0,1-1 0,-1 1 1,1 0-1,-2 1 0,-1-3-373,0-13-1023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54.28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260 0 24575,'-12'9'0,"0"0"0,0 0 0,-1-2 0,0 1 0,0-2 0,-19 7 0,0 1 0,31-13 0,1-1 0,-1 0 0,1 1 0,-1-1 0,1 0 0,-1 0 0,1 1 0,-1-1 0,1 0 0,-1 0 0,1 0 0,-1 0 0,0 0 0,1 0 0,-1 0 0,1 0 0,-1 0 0,1 0 0,-1 0 0,0 0 0,1 0 0,-1 0 0,1 0 0,-1-1 0,1 1 0,-1 0 0,1 0 0,-1-1 0,1 1 0,-1 0 0,1-1 0,-1 1 0,1 0 0,0-1 0,-1 0 0,1 0 0,0 1 0,0-1 0,0 0 0,0 1 0,0-1 0,0 0 0,0 1 0,0-1 0,0 1 0,0-1 0,1 0 0,-1 1 0,0-1 0,1 1 0,-1-1 0,0 1 0,1-1 0,-1 1 0,0-1 0,1 1 0,-1-1 0,1 1 0,-1-1 0,1 1 0,-1 0 0,1-1 0,0 1 0,-1 0 0,1-1 0,-1 1 0,1 0 0,1-1 0,12-3 0,0 0 0,0 1 0,1 1 0,19-2 0,-13 2 0,20-4 0,-23 3 0,1 1 0,-1 0 0,24 1 0,-42 1 0,1 0 0,-1 0 0,1 0 0,-1 0 0,1 0 0,-1 0 0,1 0 0,-1 0 0,1 0 0,-1 0 0,1 0 0,-1 0 0,1 0 0,-1 0 0,1 0 0,-1 1 0,1-1 0,-1 0 0,1 0 0,-1 1 0,1-1 0,-1 0 0,0 0 0,1 1 0,-1-1 0,0 1 0,1-1 0,-1 0 0,0 1 0,1-1 0,-1 1 0,0-1 0,0 1 0,1-1 0,-1 1 0,0-1 0,0 1 0,0-1 0,0 1 0,0-1 0,0 1 0,1-1 0,-1 1 0,-1-1 0,1 1 0,0-1 0,0 1 0,0-1 0,0 1 0,0-1 0,0 1 0,0-1 0,-1 1 0,1-1 0,0 1 0,0-1 0,-1 1 0,1-1 0,0 0 0,-1 1 0,1-1 0,-1 1 0,-32 33 0,21-23 0,-83 91 0,92-98 0,-4 6 0,-2-1 0,1 0 0,-11 9 0,16-16 0,1 0 0,-1 0 0,0-1 0,0 1 0,1 0 0,-1-1 0,0 0 0,0 0 0,-1 0 0,1 0 0,0 0 0,0-1 0,0 1 0,-1-1 0,1 0 0,0 0 0,-4 0 0,5-1 0,0 0 0,1 1 0,-1-1 0,0 0 0,0 0 0,1 0 0,-1 0 0,1-1 0,-1 1 0,1 0 0,0-1 0,-1 1 0,1-1 0,0 1 0,0-1 0,0 0 0,0 1 0,0-1 0,0 0 0,0 0 0,1 1 0,-1-1 0,1 0 0,-1 0 0,1-2 0,-2-6 0,0-1 0,1 0 0,0-11 0,1 4 0,-1 8 0,0-1 0,2 0 0,-1 0 0,1 1 0,5-22 0,-6 32 0,0 0 0,0 0 0,0 0 0,0 0 0,1 0 0,-1 0 0,0 0 0,0 0 0,0 0 0,0-1 0,0 1 0,0 0 0,0 0 0,0 0 0,0 0 0,1 0 0,-1 0 0,0 0 0,0 0 0,0 0 0,0 0 0,0 0 0,0 0 0,0 0 0,1 0 0,-1 0 0,0 0 0,0 0 0,0 0 0,0 0 0,0 0 0,0 0 0,1 0 0,-1 0 0,0 0 0,0 0 0,0 0 0,0 0 0,0 0 0,0 1 0,0-1 0,0 0 0,0 0 0,1 0 0,-1 0 0,0 0 0,0 0 0,0 0 0,0 0 0,0 0 0,0 1 0,0-1 0,0 0 0,0 0 0,0 0 0,0 0 0,0 0 0,0 0 0,9 13 0,-8-10 0,1 0 0,0 0 0,0-1 0,0 1 0,1 0 0,3 3 0,-2-4 0,-1-1 0,0 1 0,1-1 0,-1 0 0,1 0 0,-1 0 0,1-1 0,-1 1 0,1-1 0,0 0 0,-1 0 0,1 0 0,-1 0 0,1-1 0,0 1 0,-1-1 0,6-2 0,4-2 0,-1 0 0,0-2 0,17-10 0,-19 11 0,-1 0 0,1 1 0,0 0 0,20-7 0,4 1 0,-29 8 0,0 1 0,0 0 0,1 0 0,-1 1 0,1-1 0,0 1 0,-1 0 0,1 1 0,0-1 0,0 1 0,-1 1 0,12 1 0,-16-2 0,-1 0 0,0 0 0,1 0 0,-1 0 0,1 0 0,-1 0 0,0 0 0,1 0 0,-1 0 0,1 0 0,-1 1 0,0-1 0,1 0 0,-1 0 0,0 0 0,1 1 0,-1-1 0,0 0 0,0 1 0,1-1 0,-1 0 0,0 1 0,0-1 0,1 0 0,-1 1 0,0-1 0,0 0 0,0 1 0,0-1 0,0 0 0,0 1 0,1-1 0,-1 1 0,0-1 0,0 0 0,0 1 0,0-1 0,0 1 0,0-1 0,0 0 0,-1 1 0,1-1 0,0 1 0,0-1 0,0 0 0,0 1 0,0-1 0,-1 0 0,1 1 0,0-1 0,0 0 0,-1 1 0,1-1 0,0 0 0,0 1 0,-1-1 0,1 0 0,0 0 0,-1 0 0,1 1 0,0-1 0,-1 0 0,1 0 0,-1 0 0,1 1 0,-34 18 0,23-13 0,-32 21 0,30-20 0,0 1 0,0 1 0,1 0 0,-14 13 0,6-3 0,11-11 0,1 0 0,-12 14 0,7-6 0,-27 26 0,26-28 0,0 0 0,-15 20 0,4 4 0,2 0 0,-36 80 0,55-110 0,-7 18 0,11-25 0,0 0 0,-1 0 0,1 0 0,0 0 0,0 0 0,0 0 0,0 0 0,0 0 0,0 0 0,0 0 0,0 0 0,0 0 0,0 0 0,0 0 0,1 0 0,-1 0 0,0 0 0,1-1 0,-1 1 0,1 0 0,-1 0 0,2 1 0,-2-2 0,0 0 0,1 1 0,-1-1 0,0 0 0,1 0 0,-1 0 0,0 0 0,1 0 0,-1 0 0,0 0 0,1 0 0,-1 1 0,0-1 0,1 0 0,-1 0 0,0-1 0,1 1 0,-1 0 0,0 0 0,1 0 0,-1 0 0,0 0 0,1 0 0,-1 0 0,0 0 0,1-1 0,-1 1 0,0 0 0,0 0 0,1-1 0,-1 1 0,0 0 0,0 0 0,1-1 0,-1 1 0,0 0 0,0 0 0,0-1 0,1 0 0,9-15 0,-7 10 0,24-32 0,-17 24 0,0-1 0,0 0 0,10-23 0,-16 28 0,1 1 0,1 0 0,-1 0 0,2 1 0,-1-1 0,1 1 0,14-13 0,-4 4 0,-1 0 0,-1 0 0,-1-2 0,0 1 0,18-35 0,-9 21 330,-19 28-572,0-1 0,-1 1 0,1-1-1,-1 0 1,0 0 0,3-7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57.66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55 0 24575,'0'1'0,"5"144"0,-2-126 0,0 0 0,1-1 0,0 1 0,2-1 0,13 29 0,-4-12 0,-5-13 0,17 29 0,-13-17 0,-13-30 0,0 0 0,0 0 0,1 0 0,-1 0 0,1 0 0,0 0 0,0 0 0,1-1 0,-1 1 0,5 4 0,0-5 0,-12-11 0,-10-12 0,-20-12 0,18 17 0,0-1 0,1-1 0,-14-19 0,25 28 0,-1 0 0,0 1 0,0 0 0,-1 0 0,-14-11 0,21 18 0,0 0 0,0 0 0,0 1 0,0-1 0,0 0 0,0 0 0,1 1 0,-1-1 0,0 0 0,0 0 0,0 1 0,0-1 0,0 0 0,0 0 0,0 1 0,-1-1 0,1 0 0,0 1 0,0-1 0,0 0 0,0 0 0,0 1 0,0-1 0,0 0 0,-1 0 0,1 0 0,0 1 0,0-1 0,0 0 0,0 0 0,-1 0 0,1 1 0,0-1 0,0 0 0,0 0 0,-1 0 0,1 0 0,0 0 0,0 0 0,-1 0 0,1 1 0,0-1 0,0 0 0,-1 0 0,1 0 0,0 0 0,-1 0 0,1 0 0,0 0 0,0 0 0,-1 0 0,1 0 0,0 0 0,0-1 0,-1 1 0,1 0 0,0 0 0,0 0 0,-1 0 0,1 0 0,0 0 0,-1-1 0,9 22 0,3-6 0,0-1 0,1 0 0,0-1 0,1 0 0,17 12 0,-12-9 0,31 33 0,-36-34 0,-19-26 0,-20-26 0,25 35 0,-1 0 0,1 0 0,-1-1 0,1 1 0,0-1 0,0 1 0,0-1 0,0 1 0,0-5 0,1 6 0,0 0 0,0 1 0,0-1 0,0 0 0,0 1 0,0-1 0,0 0 0,0 1 0,1-1 0,-1 0 0,0 1 0,0-1 0,1 1 0,-1-1 0,0 1 0,1-1 0,-1 0 0,1 1 0,-1 0 0,1-1 0,-1 1 0,1-1 0,-1 1 0,1-1 0,-1 1 0,1 0 0,0 0 0,-1-1 0,1 1 0,-1 0 0,1 0 0,0 0 0,-1-1 0,1 1 0,0 0 0,-1 0 0,1 0 0,0 0 0,-1 0 0,1 0 0,0 0 0,-1 1 0,1-1 0,1 0 0,0 1 0,1 1 0,0-1 0,0 0 0,0 1 0,-1-1 0,1 1 0,-1 0 0,1 0 0,-1 0 0,0 0 0,0 1 0,0-1 0,0 1 0,0-1 0,0 1 0,2 5 0,19 20 0,-2-17-1365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28.816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1,'-3'3,"1"0,1 1,-1-1,1 1,-1 0,1-1,0 1,0 0,1 0,-1-1,1 1,0 0,-1 0,2 4,-4 25,-1-7,0 0,2 1,1-1,4 38,-1-1,-3-11,-1-21,2 0,2 0,0 0,13 58,-12-76,0 0,-2 1,1-1,-2 16,0-13,1 0,4 23,-2-19,0 1,-2 35,-1-32,5 35,9 39,-12-88,-1-1,1 1,0-1,0 1,7 15,-5-13,-1 1,0 0,0-1,-1 1,0 14,0-3,-1 28,-2-42,1 1,0 0,1 0,2 15,0-18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9:09.16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62 0 24575,'0'304'0,"-2"-290"0,0-1 0,0 1 0,-1-1 0,-9 25 0,8-27 0,-9 23 0,9-25 0,0 0 0,1 0 0,0 0 0,1 0 0,0 0 0,-1 14 0,2-4 0,0-4 0,0-1 0,1 1 0,1 0 0,3 21 0,-4-36 0,0 0 0,0 0 0,0 0 0,0 1 0,0-1 0,0 0 0,0 0 0,0 0 0,0 1 0,0-1 0,0 0 0,0 0 0,0 0 0,1 0 0,-1 1 0,0-1 0,0 0 0,0 0 0,0 0 0,0 0 0,0 0 0,0 1 0,1-1 0,-1 0 0,0 0 0,0 0 0,0 0 0,0 0 0,1 0 0,-1 0 0,0 0 0,0 0 0,0 0 0,0 0 0,1 1 0,-1-1 0,0 0 0,0 0 0,0 0 0,1 0 0,5-8 0,6-17 0,-9 18 0,1-1 0,-1-1 0,0 0 0,0-1 0,-1 1 0,0 0 0,-1-1 0,0 1 0,0-1 0,-1 1 0,-1-14 0,1-1-1365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9:15.89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119 1 24575,'0'354'0,"0"-341"0,-2 0 0,0 0 0,-6 22 0,5-22 0,0 0 0,0 0 0,0 26 0,5 55 0,-4 139 0,-3-190 0,-1 19 0,6 245 0,-12-200 0,12-75 0,-1-1 0,-7 39 0,6-22 0,3-41 0,-1-1 0,0 0 0,0 0 0,0 1 0,-1-1 0,0 0 0,0 0 0,-1 0 0,0 0 0,-2 7 0,0-5 0,1 1 0,0-1 0,1 1 0,0 0 0,0 0 0,1 0 0,0 0 0,1 0 0,0 11 0,-3 36 0,-4-13 0,2 0 0,0 44 0,-7 46 0,12-120-1365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9:23.96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75 1389 24575,'0'-394'0,"-1"385"0,0 1 0,0-1 0,-1 0 0,-5-16 0,4 17 0,0-1 0,1 0 0,0 0 0,0-15 0,3-90 0,-2-61 0,0 170 0,0 1 0,0 0 0,0-1 0,0 1 0,-1 0 0,0 0 0,0 0 0,0 0 0,-3-3 0,3 3 0,0 0 0,-1 0 0,1 1 0,1-1 0,-1 0 0,1-1 0,-1 1 0,1 0 0,0 0 0,0-5 0,1-39 0,0 29 0,0 1 0,-1 0 0,-4-21 0,1 9 0,1-1 0,1 0 0,4-48 0,0 11 0,-2-43-1365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04.20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16 0 24575,'1'112'0,"-3"117"0,-5-169 0,3-33 0,0 34 0,5 133-1365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09.07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30 24575,'570'0'0,"-554"-1"0,33-5 0,-32 3 0,31-2 0,54 6 0,78-2 0,-131-6 0,-33 4 0,0 1 0,16-1 0,198 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19.27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19 60 24575,'712'0'0,"-689"-2"0,-22 3 0,0-1 0,-1 0 0,1 0 0,0 0 0,0-1 0,0 1 0,-1 0 0,1 0 0,0 0 0,0 0 0,-1-1 0,1 1 0,0 0 0,0-1 0,-1 1 0,1-1 0,0 1 0,-1-1 0,1 1 0,-1-1 0,1 1 0,-1-1 0,2 0 0,-5 0 0,1 0 0,0 0 0,-1 0 0,1 0 0,0 1 0,-1-1 0,1 1 0,-1-1 0,1 1 0,-1 0 0,1 0 0,-4 1 0,4-1 0,-63-1 0,25 1 0,-70-8 0,84 5 0,-29 0 0,33 3 0,-1-2 0,-25-4 0,-18-4 0,-1 3 0,-112 3 0,146 4 0,125-1 0,107 3 0,-70 12 0,-73-7 0,66 1 0,358-9 0,-471 2 0,0 0 0,0 1 0,0 0 0,0 0 0,0 1 0,0 0 0,9 6 0,-6-4 0,-1-1 0,1 0 0,17 4 0,38 0 0,128-1 0,168-7 0,-347-1 0,0-1 0,17-3 0,-16 2 0,32-2 0,45-2 0,9 0 0,391 8 0,-473 0 0,31 5 0,19 1 0,571-7 0,-619-2 0,-1 0 0,39-9 0,-38 6 0,1 1 0,32-2 0,403 6 0,-210 1 0,-220-2 0,28-6 0,26 0 0,415 6 0,-238 2 0,-233-2 0,28-5 0,25-1 0,12 7 0,-25 2 0,115-13 0,-151 8-682,44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26.03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16 24575,'45'1'0,"-1"2"0,75 14 0,11 3 0,-81-16 0,0-2 0,68-6 0,-58-2 0,-26 1 0,38 1 0,35-3 0,2 0 0,-73 7 0,63-11 0,-37 3 0,108-2 0,895 11 193,-545-2-1751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33.10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2863 15 24575,'-1031'0'0,"943"-8"0,-2 1 0,-960 8 0,1035-1 0,0 2 0,-15 3 0,-26 2 0,-265-6 217,154-2-1799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39.48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3023 92 24575,'-50'0'0,"-94"-12"0,104 8 0,0 1 0,-60 5 0,23 0 0,-386-2 0,441-1 0,-30-6 0,-20 0 0,45 6 0,-1-2 0,1-1 0,-35-10 0,54 12 0,-20-2 0,0 1 0,-1 1 0,-55 4 0,19 0 0,25-2 0,-6 1 0,-89-10 0,-33-6 0,107 9 0,1 3 0,-62 5 0,27-1 0,-11-2 0,-114 3 0,163 5 0,30-4 0,-36 2 0,-314-6-1365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44.07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31 24575,'9'-1'0,"0"0"0,0 0 0,10-4 0,23-2 0,32 0 0,23-1 0,-64 8 0,-7-1 0,-1 2 0,0 0 0,35 7 0,-31-3 0,0-2 0,0-2 0,56-2 0,-18-1 0,472 2 0,-513-1 0,28-6 0,-28 4 0,30-1 0,24 3 0,86 3 0,-66 12 0,-70-8 0,0-2 0,40 1 0,438-5-1365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0.478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35 623,'0'-533,"0"529,-1-1,0 1,1 0,-1 0,-1-1,1 1,-1 0,1 0,-1 0,-4-5,-8-19,11 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50.52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17 24575,'16'-1'0,"30"-5"0,10-1 0,431 5 0,-248 3 0,91-1 0,-309 1 0,32 6 0,-31-4 0,29 2 0,45-7 0,70 3 0,-113 6 0,-31-4 0,34 2 0,1927-6 0,-1958 0 0,0-2 0,31-6 0,27-4 0,177 9 0,-153 5 0,-99 0-341,0-1 0,0 1-1,13 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57.26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0 24575,'62'7'0,"-8"0"0,25 1 0,-47-4 0,33 0 0,1265-5 0,-1309 2 0,32 6 0,-32-4 0,34 1 0,662-4 0,-628 7 0,6 0 0,-79-6 0,1 0 0,16 5 0,27 1 0,103 4 0,-116-7 0,0-1 0,53-5 0,-17 0 0,-60 3 0,1-1 0,0-1 0,-1-2 0,1 0 0,38-11 0,42-13 0,-103 27 0,26-11 0,-22 4 0,-18 1 0,-10 4 0,0 1 0,0 1 0,1 1 0,-1 1 0,0 0 0,-27 8 0,17-4 0,1-1 0,-38 1 0,-22-8 0,-91 3 0,123 5 0,-46 2 0,-567-8 0,589-7 0,5-1 0,-79-3 0,121 8 0,-63 2 0,64 2 0,0-1 0,-38-6 0,-1-1 18,-147 4-1,117 4-1417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59.6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2:04.08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2715 24575,'95'1'0,"104"-3"0,-127-4 0,30-2 0,521 9 0,-596-3 0,0-2 0,0 0 0,-1-1 0,31-12 0,-10 2 0,21-6 0,-62 18 0,0 1 0,-1-1 0,0 0 0,1 0 0,-1 0 0,0-1 0,-1 0 0,1 0 0,-1 0 0,1 0 0,-1-1 0,5-8 0,-2 5 0,-1 0 0,1 1 0,14-11 0,-19 16 0,1 0 0,-1 0 0,0 0 0,0 0 0,0 0 0,0-1 0,0 1 0,0-1 0,0 1 0,-1-1 0,1 0 0,-1 1 0,0-1 0,0 0 0,0 0 0,0 0 0,0 0 0,-1 0 0,1 0 0,-1 0 0,0 0 0,0 0 0,0 0 0,0 0 0,-1-5 0,-2-2 0,0-1 0,-1 0 0,0 1 0,0 0 0,-10-16 0,11 20 0,1 0 0,-1 0 0,1-1 0,1 1 0,-1-1 0,1 1 0,-1-13 0,3-51 0,1 32 0,13-124 0,-8 111 0,1-79 0,-7 43 0,-3-53 0,-1 116 0,-8-34 0,6 38 0,1 0 0,-2-36 0,5-628 0,2 321 0,2 328 0,1-1 0,2 1 0,1 0 0,2 0 0,14-36 0,12-47 0,-22 64-1365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2:34.36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1097 24575,'14'-2'0,"-1"0"0,1 0 0,0-1 0,-1-1 0,0-1 0,14-5 0,3-1 0,28-12 0,-36 14 0,1 0 0,0 1 0,46-8 0,-26 8 0,-1-2 0,68-25 0,-4 0 0,60-14 0,-160 47 0,1-1 0,-1 0 0,0 0 0,0 0 0,0-1 0,-1 0 0,1 0 0,7-8 0,-7 7 0,-1 0 0,1 1 0,0-1 0,0 1 0,0 1 0,12-6 0,-25 19 0,-9 5 0,-1-3 0,0-1 0,-1-1 0,-1 0 0,0-2 0,0 0 0,0-1 0,-1-1 0,0-1 0,-39 5 0,-10-4 0,-111-3 0,98-4 0,56-1 0,-38-6 0,37 4 0,-36-1 0,36 5 0,25 0 0,4 0 0,14 1 0,37 0 0,-24 1 0,1-2 0,52-6 0,-67 2 0,0-1 0,0 0 0,-1-1 0,1-1 0,-2 0 0,25-17 0,-24 14 0,1 1 0,0 1 0,0 1 0,1 0 0,24-8 0,119-33 0,-152 45 0,-1-1 0,1 1 0,-1-1 0,0 0 0,0-1 0,0 1 0,6-8 0,-7 7 0,0 0 0,1 0 0,0 1 0,-1 0 0,1 0 0,1 0 0,-1 1 0,8-4 0,-4 4 0,0-1 0,0 0 0,0-1 0,-1 0 0,1-1 0,-1 0 0,-1 0 0,1-1 0,14-16 0,-22 22 0,0 0 0,1 0 0,-1 0 0,0 0 0,1 0 0,-1 0 0,1 0 0,-1 0 0,1 0 0,0 1 0,-1-1 0,1 1 0,0-1 0,-1 1 0,1 0 0,3-1 0,-5 1 0,1 0 0,-1 0 0,0 0 0,1 0 0,-1 1 0,1-1 0,-1 0 0,0 0 0,1 0 0,-1 0 0,1 1 0,-1-1 0,0 0 0,1 0 0,-1 0 0,0 1 0,1-1 0,-1 0 0,0 1 0,0-1 0,1 0 0,-1 1 0,0-1 0,0 0 0,0 1 0,1 0 0,-1 0 0,0 0 0,0 0 0,0 0 0,0 1 0,0-1 0,0 0 0,0 0 0,0 0 0,-1 0 0,1 1 0,0-1 0,-1 0 0,0 2 0,-5 9 0,-1-1 0,0 1 0,0-1 0,-1-1 0,0 0 0,-1 0 0,0 0 0,-1-1 0,0 0 0,0-1 0,-1-1 0,0 1 0,-1-1 0,1-1 0,-14 5 0,2-2 0,1 0 0,-2-2 0,1-1 0,-1-1 0,0-1 0,0 0 0,-33-1 0,-64-4 0,141 1 0,1-1 0,-1-1 0,0-1 0,24-6 0,-34 6 0,0-1 0,0 1 0,0-2 0,-1 1 0,1-1 0,-1-1 0,0 1 0,-1-2 0,16-13 0,64-59 0,-60 56 0,0-1 0,44-52 0,-61 61 0,-9 11 0,1-1 0,0 1 0,0 0 0,1 0 0,-1 0 0,1 1 0,0-1 0,0 1 0,0 0 0,0 0 0,1 0 0,-1 1 0,1-1 0,0 1 0,5-2 0,142-44 0,-132 39 0,30-17 0,-39 19 0,0 1 0,1 0 0,0 0 0,1 1 0,-1 1 0,1 0 0,19-3 0,-23 5 0,1 0 0,-1-1 0,0 1 0,0-2 0,0 1 0,11-7 0,25-10 0,-45 20 0,0 0 0,0 0 0,0 0 0,0 0 0,0 0 0,0 0 0,0 1 0,0-1 0,0 0 0,0 0 0,0 0 0,0 0 0,0 0 0,0 0 0,0 0 0,0 0 0,0 0 0,0 0 0,0 0 0,0 0 0,0 0 0,0 0 0,0 0 0,0 0 0,0 0 0,0 0 0,0 0 0,0 0 0,0 1 0,0-1 0,0 0 0,0 0 0,0 0 0,0 0 0,0 0 0,0 0 0,0 0 0,0 0 0,0 0 0,0 0 0,1 0 0,-10 7 0,-13 7 0,2-4 0,0-2 0,0-1 0,-25 6 0,-34 12 0,70-21 0,0-1 0,0 0 0,0-1 0,-1 0 0,1 0 0,-1-1 0,-13 0 0,3-2 0,0-1 0,-29-7 0,15 4 0,0 2 0,0 1 0,-38 3 0,-46-3 0,117 2 0,-1 0 0,0 0 0,1 0 0,-1 0 0,0-1 0,1 1 0,-1-1 0,0 1 0,1-1 0,-1 0 0,1 1 0,-1-1 0,1 0 0,-1 0 0,1 0 0,0 0 0,-3-2 0,4 2 0,-1-1 0,1 1 0,-1 0 0,1 0 0,-1 0 0,1 0 0,0 0 0,0-1 0,-1 1 0,1 0 0,0 0 0,0 0 0,0-1 0,0 1 0,1 0 0,-1 0 0,0 0 0,1-3 0,2-2 0,-1 0 0,1 0 0,0 1 0,1-1 0,0 1 0,-1-1 0,9-6 0,72-88 0,-22 26 0,-56 67 0,0 1 0,1-1 0,0 1 0,0 1 0,1-1 0,-1 1 0,1 0 0,0 1 0,1 0 0,-1 0 0,1 1 0,0 0 0,-1 0 0,1 1 0,0 0 0,1 1 0,-1 0 0,0 0 0,10 1 0,237 3 0,-249-3 29,0 1-1,0 0 1,0 0-1,1 1 0,-2 0 1,1 0-1,0 1 1,0 0-1,-1 0 1,1 0-1,9 8 1,-2-1-456,-1 1 0,-1 0 1,22 24-1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2:39.08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645 450 24575,'-98'49'0,"-93"50"0,123-61 0,-101 40 0,160-75 0,-7 3 0,-30 16 0,42-19 0,0-1 0,0 1 0,0 0 0,1 0 0,-1 0 0,1 0 0,0 1 0,0-1 0,0 1 0,0 0 0,0 0 0,-1 4 0,3-7 0,1 0 0,0-1 0,-1 1 0,1 0 0,0 0 0,0-1 0,0 1 0,-1 0 0,1-1 0,0 1 0,0 0 0,0 0 0,0-1 0,0 1 0,0 0 0,0 0 0,1-1 0,-1 1 0,0 0 0,0-1 0,1 1 0,-1 0 0,0 0 0,1-1 0,0 2 0,0-1 0,0 0 0,0 0 0,0 0 0,1-1 0,-1 1 0,0 0 0,1 0 0,-1-1 0,1 1 0,-1-1 0,1 0 0,1 1 0,6 0 0,1 0 0,0 0 0,12-2 0,-15 1 0,0 0 0,-1-1 0,1 0 0,-1 0 0,1-1 0,-1 1 0,1-1 0,-1-1 0,11-4 0,0-3 0,25-20 0,-27 19 0,1 0 0,18-9 0,-19 11 0,1 0 0,-1-2 0,-1 0 0,21-20 0,-23 19 0,2 0 0,-1 1 0,1 1 0,1 0 0,15-8 0,13-4 0,65-45 0,-100 62 0,1 1 0,-1 0 0,1 0 0,0 1 0,-1 0 0,1 0 0,1 1 0,16-2 0,-36 10 0,1 1 0,0-1 0,0 2 0,-16 15 0,20-17 0,1-1 0,-1 2 0,1-1 0,0 0 0,0 1 0,1 0 0,0 0 0,0 0 0,0 0 0,-2 15 0,4-16 0,0-1 0,0 1 0,0-1 0,-1 1 0,0-1 0,0 0 0,0 0 0,0 0 0,-1 0 0,0 0 0,-7 8 0,10-12 0,0-1 0,0 0 0,-1 1 0,1-1 0,0 0 0,0 0 0,-1 0 0,1 1 0,0-1 0,0 0 0,-1 0 0,1 0 0,0 1 0,-1-1 0,1 0 0,0 0 0,-1 0 0,1 0 0,0 0 0,-1 0 0,1 0 0,0 0 0,-1 0 0,1 0 0,0 0 0,-1 0 0,1 0 0,0 0 0,-1 0 0,1 0 0,0 0 0,-1 0 0,0-1 0,-2-11 0,5-16 0,1 19 0,0 1 0,0 0 0,0 0 0,1 0 0,0 0 0,1 1 0,-1-1 0,2 1 0,-1 0 0,1 1 0,11-12 0,-6 10 0,-1 0 0,1 1 0,0 0 0,1 1 0,0 0 0,0 1 0,14-5 0,-19 8 0,-1-1 0,0 0 0,1 0 0,-1-1 0,-1 0 0,1 0 0,-1 0 0,1-1 0,-1 1 0,0-1 0,-1-1 0,1 1 0,5-10 0,2 0 0,-9 11 0,1 0 0,0 0 0,0 1 0,0-1 0,1 1 0,-1 0 0,1 0 0,0 1 0,9-4 0,11-6 0,-23 10 0,0 1 0,0-1 0,-1 0 0,1 0 0,0 1 0,-1-1 0,1 0 0,-1 0 0,1 0 0,-1-1 0,0 1 0,0 0 0,0 0 0,0-1 0,-1 1 0,1 0 0,0-1 0,-1 1 0,0-5 0,1-6 0,0-1 0,-3-20 0,0 12 0,1-9 0,2 1 0,0 0 0,2 0 0,10-45 0,-7 62 0,-6 12 0,0 1 0,0 0 0,0 0 0,0 0 0,0 0 0,0 0 0,1 0 0,-1 0 0,0 0 0,0 0 0,0 0 0,0 0 0,0 0 0,0 0 0,0 0 0,0 0 0,1 0 0,-1 0 0,0 0 0,0 0 0,0 0 0,0 0 0,0 0 0,0 0 0,0 0 0,0 0 0,1 0 0,-1 0 0,0 0 0,0 0 0,0 0 0,0 0 0,0 0 0,0 0 0,0 0 0,0 0 0,0 0 0,0 0 0,1 0 0,-1 0 0,0 1 0,0-1 0,0 0 0,0 0 0,0 0 0,0 0 0,0 0 0,0 0 0,0 0 0,0 0 0,0 0 0,0 1 0,0-1 0,1 3 0,0-1 0,-1 1 0,1 0 0,-1 0 0,0 0 0,0-1 0,0 5 0,-3 21 0,0-1 0,-2 1 0,-9 28 0,10-43 0,0 0 0,-2 0 0,1 0 0,-2 0 0,0-1 0,0 0 0,-1-1 0,-10 12 0,13-17 0,0 0 0,1-1 0,0 2 0,0-1 0,0 0 0,1 1 0,0 0 0,0 0 0,1 0 0,0 0 0,-2 8 0,2 6 0,0-1 0,2 36 0,0-44 0,-1-1-18,0 0 1,-1-1-1,0 1 0,-1-1 0,-1 0 0,1 0 0,-1 0 0,-1 0 1,-9 14-1,0 3-1169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13.22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234 92 24575,'-1'5'0,"-1"1"0,0 0 0,0-1 0,0 1 0,0-1 0,-1 0 0,0 1 0,-6 6 0,5-4 0,-17 31 0,18-30 0,0-1 0,-1 0 0,-1-1 0,1 1 0,-1-1 0,-1 0 0,1 0 0,-11 10 0,15-17 0,1 1 0,-1-1 0,1 0 0,-1 0 0,1 1 0,-1-1 0,1 0 0,-1 0 0,1 0 0,-1 0 0,0 0 0,1 0 0,-1 0 0,1 0 0,-1 0 0,1 0 0,-1 0 0,1 0 0,-1 0 0,1 0 0,-1-1 0,1 1 0,-1 0 0,1 0 0,-1-1 0,1 1 0,-1 0 0,1 0 0,-1-1 0,1 1 0,0-1 0,-1 1 0,1 0 0,0-1 0,-1 1 0,1-1 0,-1 0 0,-13-23 0,9 13 0,-3-2 0,1 0 0,0 0 0,1-1 0,0 0 0,1 0 0,1-1 0,0 1 0,1-1 0,1 0 0,0 0 0,0-26 0,0 12 0,-3 21 0,4 9 0,1-1 0,-1 1 0,0-1 0,1 1 0,-1 0 0,1-1 0,-1 1 0,1-1 0,-1 1 0,1 0 0,-1 0 0,1-1 0,0 1 0,-1 0 0,1 0 0,-1 1 0,-4 13 0,1 0 0,0 0 0,1 0 0,1 1 0,-1 22 0,2-1 0,5 43 0,-4-77 0,0-1 0,0 0 0,1 0 0,-1 0 0,1 0 0,-1 0 0,1 0 0,0-1 0,1 4 0,4-3 0,3-12 0,9-17 0,1 2 0,1 0 0,45-44 0,-55 62 0,1-1 0,0 1 0,1 1 0,-1 0 0,1 1 0,0 0 0,23-5 0,11-6 0,-42 14 0,0 1 0,0 0 0,0-1 0,0 2 0,0-1 0,1 0 0,-1 1 0,0 0 0,0 0 0,0 0 0,1 0 0,-1 1 0,5 1 0,-6-1 0,0 0 0,0 0 0,0 1 0,0-1 0,0 1 0,0 0 0,0 0 0,-1 0 0,1 0 0,-1 1 0,0-1 0,0 1 0,0-1 0,0 1 0,0 0 0,0 0 0,1 4 0,-2-6 0,-1 0 0,1 0 0,-1 0 0,0 0 0,1 0 0,-1-1 0,0 1 0,0 0 0,0 0 0,0 0 0,0 0 0,0 0 0,0 0 0,0 0 0,0 0 0,0 0 0,-1 0 0,1 0 0,0 0 0,0 0 0,-1 0 0,1 0 0,-1 0 0,1 0 0,-1-1 0,0 1 0,1 0 0,-1 0 0,0 0 0,-4 3 0,1-1 0,0 0 0,-1 0 0,-8 4 0,10-5 0,-1 0 0,1 0 0,-1 0 0,1 0 0,0 0 0,0 1 0,-4 4 0,0 8 0,7-13 0,-1 0 0,1 0 0,-1 0 0,0 0 0,1 0 0,-1 0 0,0 0 0,0-1 0,0 1 0,0 0 0,-1-1 0,1 1 0,-3 1 0,4-3 0,-1 0 0,1-1 0,-1 0 0,1 1 0,-1-1 0,1 1 0,-1-1 0,1 1 0,0-1 0,-1 0 0,1 1 0,0-1 0,-1 0 0,1 0 0,0 1 0,0-1 0,0 0 0,-1 1 0,1-1 0,0 0 0,0 0 0,1-1 0,-3-22 0,2 21 0,0 2 10,-3-29 319,3 29-365,0 1 1,0-1-1,0 0 1,0 1-1,0-1 1,0 1-1,0-1 1,0 1-1,0-1 1,-1 1-1,1-1 1,0 1-1,0-1 1,0 1-1,-1-1 1,1 1-1,0 0 1,-1-1-1,1 1 1,0-1-1,-1 1 1,1 0-1,-1-1 1,1 1-1,0 0 1,-1-1-1,1 1 1,-1 0-1,1 0 1,-1-1-1,1 1 1,-1 0-1,1 0 1,-1 0-1,1 0 1,-1 0-1,1 0 1,-1 0-1,0 0 1,1 0-1,-1 0 1,1 0-1,-1 0 1,1 0-1,-1 0 1,1 0-1,-1 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20.11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24575,'0'710'0,"1"-688"0,7 37 0,-5-36 0,2 34 0,-4-42 44,-2 3-325,2-1-1,0 1 0,1 0 0,5 20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29.46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37 24575,'3019'0'0,"-2994"-2"0,39-6 0,-38 4 0,38-1 0,1277 4 0,-624 3 0,-700-3 0,1-1 0,18-4 0,-17 3 0,29-3 0,515 5 0,-275 3 0,866-2 0,-1116 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33.76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24575,'0'453'0,"1"-439"0,0 1 0,6 23 0,-4-22 0,3 31 0,3 32 0,-5-53 0,1 35 0,-5-17 0,10 71 0,-6-81-682,0 66-1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1.525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0,'-11'434,"10"-237,1-187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42.42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412 19 24575,'780'0'0,"-1275"0"0,479-1 0,-1-1 0,-21-4 0,21 2 0,-33-2 0,-255 7 0,291-1 0,1 2 0,-24 5 0,-18 1 0,-60-7-1365,96-1-5461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46.6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20 24575,'590'0'0,"-567"-1"0,40-8 0,-40 5 0,38-1 0,270 6-1365,-314-1-5461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52.98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2365 54 24575,'-1631'0'0,"1611"-1"0,0-1 0,-24-6 0,-6 0 0,-73-10 0,77 12 0,-106-5 0,-127 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57.104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2165 56 24575,'0'0'0,"-1"1"0,1 0 0,0 0 0,-1-1 0,1 1 0,-1 0 0,1 0 0,-1-1 0,1 1 0,-1-1 0,1 1 0,-1 0 0,0-1 0,1 1 0,-1-1 0,0 0 0,1 1 0,-1-1 0,0 1 0,0-1 0,1 0 0,-1 0 0,0 1 0,0-1 0,0 0 0,1 0 0,-3 0 0,-25 3 0,24-3 0,-306 3 0,158-5 0,126 0 0,-37-5 0,36 3 0,-34-1 0,-678 6 0,720-2 0,1-1 0,-26-6 0,5 1 0,22 3 0,-30-9 0,33 8 0,0 1 0,0 1 0,-18-2 0,-199 2 0,121 5 0,-8-2-1365,100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02.7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3796 144 24575,'-1229'0'0,"1197"-2"0,0-2 0,-62-15 0,53 10 0,16 4 0,4 0 0,0 1 0,-38-2 0,36 4 0,-31-5 0,29 3 0,-27-1 0,-538 4 0,287 3 0,-891-2 0,1212-1 0,0-1 0,20-4 0,-19 2 0,32-2 0,369 5 0,-204 3 0,-189-4 0,37-5 0,-37 3 0,35-1 0,460 6 0,-516-2 0,1 0 0,0 0 0,-1 0 0,1-1 0,-1 0 0,1-1 0,9-4 0,-9 4 0,1-1 0,-1 2 0,1-1 0,0 1 0,9-2 0,74 3-824,-84 1 283,8 0-6285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07.16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2962 20 24575,'-72'1'0,"-70"11"0,122-10 0,-56 8 0,-91 0 0,-271-10 0,416-1 0,-39-8 0,38 5 0,-30-1 0,-78-5 0,46 2 0,10 1 0,-48-3 0,-1333 11-1365,1439-1-5461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24.36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19 1 24575,'0'848'0,"-1"-827"0,-7 40 0,4-38 0,-2 30 0,6-35-1365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42.69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24575,'2012'0'0,"-1991"1"0,38 7 0,-37-4 0,31 1 0,34-6 0,41 2 0,-69 8 0,-38-5 0,40 1 0,247-5 0,-299 0 0,0 0 0,0-1 0,0 0 0,0 0 0,0-1 0,0 0 0,15-5 0,-33 10 0,0 0 0,0 0 0,-13 1 0,-5 3 0,-117 19 0,85-22 0,-96-4 0,64-1 0,-100 1 0,353 0-1365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50.45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24575,'593'0'0,"-577"1"0,0 0 0,21 5 0,-20-2 0,31 1 0,309-4 0,-170-2 0,-171 2 0,1 0 0,21 6 0,-20-4 0,32 3 0,464-5 0,-254-2 0,-605 1 0,339 0 0,4-1 0,-1 1 0,0 0 0,0 0 0,1 0 0,-1 1 0,0-1 0,0 0 0,1 1 0,-1 0 0,0 0 0,1 0 0,-5 2 0,8-1 0,7-1 0,8-2 0,153-23 0,-110 19 0,104 5 0,-68 2 0,2769-2-1365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10.75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19 24575,'1486'0'0,"-1464"1"0,41 7 0,-7 1 0,4-2 0,-25-2 0,46 0 0,586-5 0,-646 1 0,38 7 0,-37-4 0,31 1 0,242-4 0,-141-2 0,-120-1 0,1-1 0,42-11 0,-41 7 0,68-4 0,-69 10 0,132 3 0,-101 7 0,-39-5 0,39 1 0,-39-3 0,34 5 0,-33-2 0,33-1 0,87-6 0,104 4 0,-184 6 0,-39-4 0,40 1 0,513-5 0,-567-1 0,1-1 0,-1-1 0,24-6 0,19-4 0,45 0 0,131 0 0,-98 4 0,-74 3 0,7 0 0,170-8 0,620 15 0,-463-1 0,-392 0 0,0 0 0,0 1 0,0 0 0,0 0 0,0 0 0,0 0 0,6 4 0,-9-5 0,0 0 0,-1 0 0,1 1 0,0-1 0,-1 0 0,1 1 0,-1-1 0,1 0 0,0 1 0,-1-1 0,1 1 0,-1-1 0,1 1 0,-1 0 0,1-1 0,-1 1 0,0-1 0,1 1 0,-1 0 0,0-1 0,1 1 0,-1 0 0,0-1 0,0 1 0,0 0 0,0 0 0,1-1 0,-1 1 0,0 0 0,0 0 0,0-1 0,-1 1 0,1 0 0,0-1 0,0 1 0,0 0 0,0-1 0,-1 1 0,1 0 0,0-1 0,-1 1 0,1 0 0,0-1 0,-1 1 0,1 0 0,-1-1 0,1 1 0,-1-1 0,1 1 0,-1-1 0,0 1 0,-9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3.876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0,'-6'51,"0"-19,-18 563,24-585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55.21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24575,'1'7'0,"0"1"0,0-1 0,1 1 0,2 8 0,3 7 0,-2-2 0,2 0 0,13 28 0,-11-29 0,-1-1 0,8 36 0,-6-14 0,-6-24 0,0 1 0,0 0 0,0 26 0,-3-24 0,6 29 0,1 21 0,-6-52 0,1 0 0,0 0 0,9 28 0,3 11 0,-8-21 0,-2 0 0,2 70 0,-7-69 0,1-19 0,-1 0 0,0 0 0,-2-1 0,0 1 0,-1 0 0,-6 21 0,4-21 0,-6 32 0,9-37 0,0-1 0,-1 0 0,0 0 0,-1-1 0,0 1 0,-7 11 0,11-23 0,0 0 0,0 0 0,0 1 0,0-1 0,0 0 0,0 0 0,0 0 0,0 1 0,0-1 0,0 0 0,0 0 0,0 0 0,0 0 0,0 1 0,0-1 0,-1 0 0,1 0 0,0 0 0,0 0 0,0 0 0,0 1 0,0-1 0,-1 0 0,1 0 0,0 0 0,0 0 0,0 0 0,0 0 0,-1 0 0,1 0 0,0 0 0,0 0 0,0 0 0,-1 0 0,1 1 0,0-1 0,0 0 0,0-1 0,-1 1 0,1 0 0,0 0 0,0 0 0,0 0 0,0 0 0,-1 0 0,1 0 0,0 0 0,0 0 0,0 0 0,0 0 0,-1 0 0,1-1 0,-4-12 0,3-20 0,1 32 0,1-26 0,7-37 0,-4 36 0,2-35 0,-7-358-1365,1 405-5461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58.06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24575,'0'33'0,"2"0"0,7 42 0,-6-47 0,-1-1 0,-1 31 0,-1-32 0,1 1 0,6 39 0,3-15 0,-2 0 0,3 89 0,-12 56-1365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00.80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 1 24575,'-1'74'0,"2"82"0,8-102 0,-5-36 0,1 32 0,-6 38 0,2 38 0,2-112-1365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15.48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3268 1 24575,'-641'0'0,"624"1"0,1 0 0,-23 6 0,22-4 0,-34 3 0,3-5 0,6-1 0,-70 10 0,56-4 0,0-3 0,-78-4 0,42 0 0,-1455 1 0,1362-10 0,-11 1 0,178 9-1365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25.43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57 28 24575,'1'89'0,"-3"98"0,2-185 0,0 1 0,0-1 0,-1 0 0,1 0 0,-1 0 0,0 0 0,1 0 0,-1 0 0,0 0 0,0 0 0,0 0 0,-2 2 0,3-4 0,0 1 0,-1-1 0,1 0 0,0 0 0,0 0 0,-1 1 0,1-1 0,0 0 0,-1 0 0,1 0 0,0 0 0,0 1 0,-1-1 0,1 0 0,0 0 0,-1 0 0,1 0 0,0 0 0,-1 0 0,1 0 0,0 0 0,-1 0 0,1 0 0,0 0 0,-1 0 0,1 0 0,0 0 0,-1-1 0,0 1 0,0-1 0,0 0 0,0 0 0,1 0 0,-1 1 0,0-1 0,1 0 0,-1 0 0,0 0 0,1 0 0,-1 0 0,1 0 0,-1-1 0,-5-18 0,0 0 0,1 0 0,2-1 0,0 1 0,1-1 0,1 1 0,0-1 0,6-39 0,-5 59 0,0-1 0,0 0 0,1 1 0,-1-1 0,1 0 0,-1 1 0,1-1 0,-1 1 0,1-1 0,0 1 0,0-1 0,0 1 0,0-1 0,0 1 0,0 0 0,0-1 0,3-1 0,24-10 0,-25 12 0,1 0 0,-1 0 0,1-1 0,-1 1 0,1-1 0,-1 0 0,0 0 0,0 0 0,4-4 0,1-3 0,-5 6 0,-1 0 0,1-1 0,0 2 0,0-1 0,1 0 0,-1 1 0,5-4 0,-6 6 0,-1-1 0,0 1 0,1 0 0,-1-1 0,0 1 0,1 0 0,-1 0 0,1 0 0,-1 0 0,0 0 0,1 0 0,-1 1 0,0-1 0,1 0 0,-1 1 0,0-1 0,1 1 0,-1-1 0,0 1 0,0 0 0,0-1 0,0 1 0,1 0 0,-1 0 0,0 0 0,0 0 0,1 2 0,5 5 0,-1 0 0,0 1 0,-1 0 0,0 0 0,0 1 0,-1 0 0,0-1 0,-1 1 0,4 17 0,2 56 0,-8-88 0,1-1 0,-1 0 0,-1 1 0,1-1 0,-1-10 0,0 14 0,0 0 0,-1 1 0,1-1 0,0 0 0,-1 1 0,1-1 0,-1 0 0,1 1 0,-1-1 0,0 0 0,0 1 0,0-1 0,0 1 0,0 0 0,0-1 0,0 1 0,0 0 0,-1-1 0,1 1 0,0 0 0,-1 0 0,1 0 0,-3-1 0,3 2 0,-1-1 0,1 1 0,0 0 0,-1 0 0,1 0 0,0 0 0,-1 0 0,1 0 0,0 0 0,-1 0 0,1 1 0,0-1 0,-1 0 0,1 1 0,0-1 0,0 1 0,0 0 0,-1-1 0,1 1 0,0 0 0,0-1 0,0 1 0,0 0 0,0 0 0,0 0 0,0 0 0,1 0 0,-1 0 0,0 0 0,0 1 0,0 1 0,-2 1 0,0 1 0,1 0 0,-1 1 0,1-1 0,1 0 0,-3 7 0,2 1 0,1-1 0,1 0 0,0 16 0,-27-70 0,27 42 0,0 0 0,0 0 0,0 0 0,0 0 0,0 0 0,0 0 0,0-1 0,0 1 0,0 0 0,0 0 0,-1 0 0,1 0 0,0 0 0,0 0 0,0 0 0,0 0 0,0 0 0,0 0 0,0 0 0,0 0 0,-1 0 0,1 0 0,0 0 0,0 0 0,0 0 0,0 0 0,0 0 0,0 0 0,0 0 0,-1 0 0,1 0 0,0 0 0,0 0 0,0 0 0,0 0 0,0 0 0,0 0 0,0 0 0,0 0 0,0 1 0,-1-1 0,1 0 0,0 0 0,0 0 0,0 0 0,0 0 0,0 0 0,0 0 0,0 0 0,0 1 0,-3 7 0,2 11 0,1 45-1365,0-45-5461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45.05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1 201 24575,'13'-1'0,"0"0"0,22-6 0,13-1 0,133 8 0,6-2 0,-70-14 0,-108 15 0,1 0 0,0-1 0,-1 0 0,1-1 0,13-6 0,9-2 0,68-18 0,3-3 0,6-5 0,-60 27 0,65-5 0,-75 11 0,-28 3 0,3-1 0,-1 0 0,1 1 0,-1 1 0,1 0 0,0 1 0,20 3 0,-34-3 0,1-1 0,-1 0 0,1 0 0,-1 0 0,1 1 0,-1-1 0,0 0 0,1 1 0,-1-1 0,1 0 0,-1 1 0,0-1 0,1 1 0,-1-1 0,0 1 0,1-1 0,-1 0 0,0 1 0,0-1 0,0 1 0,1-1 0,-1 1 0,0 0 0,0-1 0,0 1 0,0-1 0,0 1 0,0-1 0,0 1 0,0-1 0,0 1 0,0-1 0,0 1 0,0-1 0,0 1 0,-1-1 0,1 1 0,0-1 0,0 1 0,-1-1 0,1 1 0,0-1 0,-1 1 0,-15 22 0,15-21 0,-8 9 0,-1-2 0,0 1 0,0-1 0,-1-1 0,-1 0 0,1 0 0,-1-1 0,-25 11 0,-1 0 0,-84 37 0,98-46 0,1-1 0,-1-1 0,-33 5 0,53-11 0,1-1 0,-1 1 0,0-1 0,0 0 0,1 0 0,-1 0 0,0 0 0,1-1 0,-1 0 0,0 0 0,1 0 0,-1 0 0,1 0 0,-6-3 0,6 1 0,-1 0 0,1 0 0,0 0 0,0 0 0,0 0 0,1-1 0,-1 1 0,1-1 0,0 0 0,0 0 0,0 0 0,-2-6 0,-2-3 0,2 4 0,0 0 0,1 0 0,0-1 0,-2-10 0,4 19 0,1 0 0,0-1 0,0 1 0,0-1 0,-1 1 0,1-1 0,1 1 0,-1-1 0,0 1 0,0-1 0,0 1 0,1-1 0,-1 1 0,1 0 0,-1-1 0,1 1 0,0 0 0,-1-1 0,1 1 0,0 0 0,0 0 0,0-1 0,0 1 0,0 0 0,0 0 0,0 0 0,0 0 0,1 1 0,-1-1 0,0 0 0,0 0 0,1 1 0,1-2 0,5 0 0,0 0 0,0 1 0,0-1 0,1 1 0,-1 1 0,0 0 0,9 0 0,61 12 0,-54-8 0,36 3 0,-26-5 0,-8-1 0,-1 0 0,1-2 0,39-6 0,-64 7 0,0 0 0,0 0 0,0 0 0,0 0 0,0 0 0,0-1 0,0 1 0,0 0 0,0-1 0,0 1 0,0-1 0,0 1 0,0-1 0,0 1 0,0-1 0,1-1 0,-15-2 0,-31 1 0,34 3 0,0 1 0,1 1 0,-1 0 0,1 0 0,-1 1 0,1 0 0,0 1 0,-14 7 0,53-29 0,31-24 0,-44 29 0,33-17 0,-50 30 0,0 0 0,0 0 0,0-1 0,0 1 0,0 0 0,0 0 0,1 0 0,-1 0 0,0 0 0,0 0 0,0 0 0,0 0 0,0 0 0,1-1 0,-1 1 0,0 0 0,0 0 0,0 0 0,0 0 0,1 0 0,-1 0 0,0 0 0,0 0 0,0 0 0,0 0 0,1 0 0,-1 0 0,0 0 0,0 0 0,0 0 0,0 1 0,0-1 0,1 0 0,-1 0 0,0 0 0,0 0 0,0 0 0,0 0 0,0 0 0,1 0 0,-1 0 0,0 1 0,0-1 0,0 0 0,0 0 0,0 0 0,0 0 0,0 0 0,0 1 0,0-1 0,-2 13 0,-15 25 0,11-27 0,-29 76-1365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48.63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937 1 24575,'0'3'0,"1"1"0,-1-1 0,1 1 0,0-1 0,0 1 0,0-1 0,0 0 0,1 1 0,0-1 0,-1 0 0,1 0 0,4 4 0,7 15 0,-13-20 0,1-1 0,-1 1 0,0 0 0,0-1 0,0 1 0,0 0 0,0 0 0,0-1 0,0 1 0,0 0 0,-1 0 0,1-1 0,-1 1 0,1-1 0,-1 1 0,0 0 0,1-1 0,-1 1 0,0-1 0,0 1 0,0-1 0,-2 2 0,-30 33 0,23-27 0,7-6 0,0 0 0,0-1 0,-1 0 0,1 0 0,-1 0 0,1 0 0,-1 0 0,0 0 0,0-1 0,0 0 0,0 0 0,0 0 0,-7 0 0,-6 0 0,0 0 0,-19-3 0,5 0 0,11 1 0,1-2 0,0 0 0,-1-1 0,1-1 0,1-1 0,-35-16 0,29 12 0,4 4 0,1 1 0,-1 0 0,-25-2 0,9 1 0,-8 1 0,1 2 0,-73 4 0,38 1 0,60-1 0,0 1 0,0 1 0,-27 8 0,41-10-136,0 1-1,0-1 1,-1 1-1,1 0 1,0 1-1,0-1 1,1 1-1,-1-1 0,-5 6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56.74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1716 55 24575,'-1024'0'0,"999"-2"0,2-1 0,-1 0 0,0-2 0,-26-9 0,24 7 0,0 0 0,0 2 0,-32-3 0,-168 8 0,109 1 0,114-2 0,-1 1 0,0 1 0,1-1 0,-1 0 0,0 1 0,1 0 0,-1 0 0,1 0 0,-1 0 0,-5 3 0,7-3 0,0 1 0,1-1 0,-1 1 0,1-1 0,0 1 0,-1 0 0,1-1 0,0 1 0,0 0 0,0 0 0,0 0 0,0 0 0,1 0 0,-1 0 0,0 0 0,1 0 0,0 0 0,-1 0 0,1 0 0,0 3 0,0-1 0,-1 0 0,1 1 0,0-1 0,0 0 0,0 0 0,1 0 0,0 0 0,0 0 0,0 0 0,0 0 0,0 0 0,1 0 0,-1-1 0,1 1 0,0 0 0,1-1 0,-1 0 0,0 1 0,1-1 0,0 0 0,0 0 0,0 0 0,0-1 0,0 1 0,1-1 0,-1 0 0,1 0 0,-1 0 0,1 0 0,0 0 0,0-1 0,0 0 0,-1 0 0,1 0 0,1 0 0,3 0 0,20 1 0,-1-1 0,39-3 0,-5 0 0,-48 2 0,0-1 0,1 0 0,-1 0 0,0-2 0,0 1 0,0-2 0,0 1 0,-1-2 0,0 0 0,22-12 0,-23 11 0,0 0 0,21-8 0,9-4 0,-63 14 0,0 5 0,-43 8 0,-9 0 0,69-8 0,-24 2 0,28-3 0,0 0 0,0 0 0,0 0 0,0 0 0,0 1 0,0-1 0,1 0 0,-1 1 0,0-1 0,0 0 0,0 1 0,1-1 0,-1 1 0,0-1 0,1 1 0,-1 0 0,0-1 0,1 1 0,-1 0 0,1-1 0,-1 1 0,1 0 0,-1 0 0,1 0 0,0-1 0,-1 3 0,1-2 0,0-1 0,1 1 0,-1 0 0,0 0 0,1-1 0,-1 1 0,1 0 0,-1-1 0,1 1 0,0 0 0,-1-1 0,1 1 0,-1-1 0,1 1 0,0-1 0,0 1 0,-1-1 0,1 0 0,0 1 0,0-1 0,-1 0 0,1 0 0,0 1 0,0-1 0,0 0 0,0 0 0,-1 0 0,2 0 0,29 4 0,-28-4 0,52 1 0,-145 14 0,78-14 0,0 0 0,0-1 0,0 0 0,0-1 0,0 0 0,0-1 0,-18-5 0,31 7 0,-1 0 0,0 0 0,0 0 0,0 0 0,0 0 0,0 0 0,0 0 0,0 0 0,0 0 0,0 0 0,0 0 0,0 0 0,0 0 0,0 0 0,0 0 0,0 0 0,0 0 0,0 0 0,1 0 0,-1-1 0,0 1 0,0 0 0,0 0 0,0 0 0,0 0 0,0 0 0,0 0 0,0 0 0,0 0 0,0 0 0,0 0 0,0 0 0,0 0 0,0-1 0,0 1 0,0 0 0,0 0 0,-1 0 0,1 0 0,0 0 0,0 0 0,0 0 0,0 0 0,0 0 0,0 0 0,0 0 0,0 0 0,0 0 0,0 0 0,0 0 0,0 0 0,0-1 0,0 1 0,0 0 0,0 0 0,0 0 0,-1 0 0,1 0 0,0 0 0,0 0 0,0 0 0,0 0 0,0 0 0,0 0 0,0 0 0,0 0 0,0 0 0,0 0 0,9-2 0,11-1 0,3 3 0,-1-1 0,0-1 0,1-1 0,-1-1 0,26-8 0,-27 7 0,0 0 0,-1 2 0,2 1 0,-1 0 0,0 2 0,32 3 0,4-1 0,-10-2 0,96-11 0,74-15 0,-187 23 0,37-11 0,-45 8 0,2 2 0,-1 0 0,30 0 0,5 3 0,85 3 0,-46 16 0,-76-16 0,45 7 0,72-2 0,101-7-1365,-221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01.12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1 567 24575,'0'-450'0,"1"436"110,0 1 0,6-25 0,1-14-1805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11.96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4 1 24575,'0'3'0,"0"4"0,0 4 0,0 2 0,0 3 0,0 5 0,0 1 0,0 0 0,0-1 0,0 0 0,0-2 0,0 0 0,0-1 0,0 3 0,0 0 0,0 1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5.716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1,'730'7,"0"31,-280-11,-292-2,-96-14,-28 0,-21-6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26.314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14 1145 24575,'102'-2'0,"107"4"0,-207-2 0,0 0 0,0 1 0,0-1 0,0 0 0,0 1 0,0-1 0,-1 1 0,1 0 0,0-1 0,0 1 0,-1 0 0,3 2 0,-3-3 0,-1 1 0,1-1 0,-1 1 0,1-1 0,-1 1 0,0-1 0,1 1 0,-1-1 0,0 1 0,1 0 0,-1-1 0,0 1 0,0 0 0,0-1 0,1 1 0,-1 0 0,0-1 0,0 1 0,0 0 0,0 0 0,0-1 0,-1 2 0,1 1 0,-1-1 0,0 0 0,0 0 0,-1 0 0,1 0 0,0 0 0,-1 0 0,1 0 0,-1 0 0,1-1 0,-1 1 0,0-1 0,0 1 0,0-1 0,0 1 0,0-1 0,-4 2 0,-2 0 0,-1 0 0,0 0 0,0-1 0,0 0 0,0 0 0,0-1 0,-10 1 0,-69-5 0,33 1 0,39 1 0,1 0 0,0-1 0,0-1 0,-24-7 0,100 8 0,902 3 0,-508-1 0,-450 0 0,-1 0 0,1 0 0,-1-1 0,1 0 0,0 1 0,-1-1 0,8-3 0,-11 3 0,0 1 0,0-1 0,0 1 0,0-1 0,-1 0 0,1 0 0,0 1 0,0-1 0,-1 0 0,1 0 0,0 0 0,-1 0 0,1 1 0,-1-1 0,1 0 0,-1 0 0,1 0 0,-1 0 0,0-1 0,1 1 0,-1 0 0,0 0 0,0 0 0,0 0 0,0 0 0,0 0 0,0 0 0,0 0 0,0 0 0,-1 0 0,1 0 0,0 0 0,-1 0 0,1 0 0,0 0 0,-1 0 0,1 0 0,-2-1 0,-21-42 0,18 37 0,1 1 0,0-1 0,1-1 0,0 1 0,0 0 0,0-1 0,1 1 0,0-1 0,0 0 0,0-8 0,1-263 0,3 130 0,-2-277 0,1 402 0,1 1 0,2 0 0,0 0 0,14-42 0,-18 64 0,0 1 0,0-1 0,0 1 0,0 0 0,0-1 0,0 1 0,0 0 0,1 0 0,-1-1 0,0 1 0,0 0 0,0-1 0,0 1 0,1 0 0,-1 0 0,0-1 0,0 1 0,1 0 0,-1 0 0,0-1 0,1 1 0,-1 0 0,0 0 0,0 0 0,1 0 0,-1-1 0,0 1 0,1 0 0,-1 0 0,0 0 0,1 0 0,9 7 0,4 18 0,-4-1 0,-2 2 0,11 50 0,1 59 0,-7-40 0,-4-19 0,-4 0 0,-6 95 0,-1-53 0,4-61 0,-1-30 0,0 0 0,-2 0 0,-5 35 0,5-58 0,0-1 0,0 1 0,0-1 0,-1 0 0,1 0 0,-4 5 0,5-7 0,0-1 0,-1 0 0,1 1 0,0-1 0,0 0 0,0 0 0,-1 1 0,1-1 0,0 0 0,0 0 0,-1 1 0,1-1 0,0 0 0,-1 0 0,1 0 0,0 0 0,0 0 0,-1 1 0,1-1 0,0 0 0,-1 0 0,1 0 0,0 0 0,-1 0 0,1 0 0,0 0 0,-1 0 0,1 0 0,-1-1 0,0 1 0,1-1 0,-1 0 0,0 1 0,1-1 0,-1 0 0,1 1 0,0-1 0,-1 0 0,1 0 0,-1 1 0,1-1 0,0 0 0,0 0 0,-1 0 0,1 0 0,0 0 0,-4-24 0,1 0 0,1 0 0,2 0 0,3-36 0,-1-2 0,-2-412 0,0 467 0,-1 0 0,0 0 0,0 1 0,0-1 0,-5-11 0,5 15 0,-1 0 0,1 1 0,-1-1 0,0 0 0,0 1 0,0 0 0,0-1 0,-1 1 0,0 0 0,1 0 0,-1 0 0,-4-2 0,6 4 0,-1 0 0,1 1 0,0 0 0,-1-1 0,1 1 0,0 0 0,-1 0 0,1-1 0,-1 1 0,1 0 0,0 0 0,-1 1 0,1-1 0,0 0 0,-1 0 0,1 1 0,0-1 0,-1 1 0,1-1 0,0 1 0,-1-1 0,1 1 0,0 0 0,0 0 0,0-1 0,0 1 0,-2 2 0,-26 28 0,12-6 0,2 0 0,-21 44 0,-5 9 0,31-62 0,1 1 0,0 0 0,1 0 0,-8 27 0,14-34 0,-1 1 0,-1-1 0,0 1 0,0-1 0,-8 11 0,11-19 0,0 0 0,0 0 0,-1 0 0,1-1 0,-1 1 0,1-1 0,-1 1 0,1-1 0,-1 1 0,0-1 0,0 0 0,0 0 0,0 0 0,1 0 0,-2 0 0,1 0 0,0 0 0,0-1 0,0 1 0,0-1 0,0 1 0,0-1 0,-1 0 0,1 0 0,0 0 0,0 0 0,0 0 0,-1-1 0,1 1 0,0-1 0,0 1 0,0-1 0,-3-1 0,1-1 0,0 1 0,0-1 0,0 0 0,0 0 0,0-1 0,1 1 0,0-1 0,-1 0 0,1 0 0,1 0 0,-4-6 0,0 1 0,2 0 0,-1 0 0,1-1 0,-4-14 0,7 19 0,0 0 0,0 0 0,0 0 0,1 0 0,-1 0 0,1 0 0,0 0 0,1 0 0,0-6 0,0 9 0,-1 0 0,1 0 0,0 1 0,0-1 0,0 0 0,0 1 0,0-1 0,0 1 0,0-1 0,0 1 0,1-1 0,-1 1 0,1 0 0,-1 0 0,1 0 0,-1 0 0,1 0 0,0 0 0,-1 0 0,1 0 0,0 1 0,0-1 0,-1 1 0,1-1 0,0 1 0,4-1 0,28-1 0,0 0 0,44 5 0,-1 0 0,-42-3 0,-34 2 0,-7 1 0,-10 2 0,-15-2 0,-57-1 0,-4 1 0,91-3 0,0 0 0,-1 0 0,1 0 0,0 0 0,0 0 0,-1 1 0,1-1 0,0 1 0,0-1 0,-1 1 0,1-1 0,0 1 0,0 0 0,0-1 0,0 1 0,-2 2 0,2-3 0,1 1 0,0 0 0,-1 0 0,1-1 0,0 1 0,-1 0 0,1 0 0,0 0 0,0-1 0,0 1 0,0 0 0,0 0 0,0 0 0,0 0 0,0-1 0,0 1 0,0 0 0,0 0 0,0 0 0,1 0 0,0 2 0,0 0 0,1 0 0,-1-1 0,1 1 0,-1-1 0,1 1 0,0-1 0,0 0 0,0 0 0,0 0 0,1 0 0,-1 0 0,4 2 0,12 7 0,1-2 0,0 0 0,1-1 0,-1-1 0,40 9 0,-36-14 0,-14-2 0,0 1 0,0 0 0,0 1 0,0 0 0,12 4 0,-20-6 0,1 1 0,-1 0 0,0-1 0,0 1 0,0 0 0,0 0 0,1-1 0,-1 1 0,0 0 0,-1 0 0,1 0 0,0 0 0,0 1 0,0-1 0,-1 0 0,1 0 0,0 2 0,0-2 0,-1 1 0,0 0 0,0 0 0,0-1 0,0 1 0,0 0 0,0 0 0,0 0 0,-1-1 0,1 1 0,-1 0 0,1-1 0,-1 1 0,1 0 0,-1-1 0,-2 3 0,2-1 0,-1-1 0,1 1 0,-1-1 0,0 1 0,0-1 0,0 0 0,0 0 0,0 0 0,-1 0 0,1 0 0,-5 2 0,6-4 0,1 0 0,0 0 0,-1 1 0,1-1 0,0 0 0,-1 0 0,1 0 0,0 0 0,-1 0 0,1 0 0,0 0 0,-1 0 0,1 0 0,0 0 0,-1 0 0,1 0 0,-1 0 0,1 0 0,0 0 0,-1 0 0,1 0 0,0-1 0,-1 1 0,1 0 0,0 0 0,-1 0 0,1-1 0,0 1 0,0 0 0,-1 0 0,1 0 0,-1-1 0,1-1 0,0 1 0,-1 0 0,1-1 0,0 1 0,0-1 0,-1 1 0,1-1 0,0 1 0,1-1 0,-1 1 0,0-1 0,0 1 0,1-3 0,1-3 0,0 0 0,0 1 0,0-1 0,1 1 0,0-1 0,0 1 0,1 0 0,-1 0 0,1 0 0,1 1 0,-1-1 0,1 1 0,0 0 0,0 0 0,0 1 0,1 0 0,9-6 0,-5 5 0,-1 0 0,2 1 0,-1 0 0,0 1 0,1 0 0,0 0 0,-1 1 0,1 1 0,0 0 0,16 0 0,45 4 0,80-3 0,-52-17 0,-97 17 0,28-3 0,-30 3 0,0 0 0,0-1 0,0 1 0,0 0 0,0 0 0,-1 0 0,1-1 0,0 1 0,0 0 0,0-1 0,-1 1 0,1 0 0,0-1 0,0 1 0,-1-1 0,1 0 0,0 1 0,-1-1 0,1 1 0,-1-1 0,1 0 0,-1 1 0,1-1 0,-1 0 0,1 0 0,-1 0 0,0 1 0,1-2 0,-1 1 0,-1 0 0,1 0 0,-1 0 0,1 1 0,-1-1 0,1 0 0,-1 0 0,0 1 0,1-1 0,-1 0 0,0 1 0,0-1 0,1 1 0,-1-1 0,0 1 0,0-1 0,0 1 0,0 0 0,0-1 0,0 1 0,1 0 0,-1 0 0,0 0 0,0 0 0,-2-1 0,-27-2 0,28 3 0,-38-2-1365,22 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41.19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1 126 24575,'14'-1'0,"0"-1"0,24-5 0,5 0 0,-25 4 0,-1-1 0,20-7 0,17-4 0,-23 11 0,0 2 0,0 0 0,43 5 0,-5-1 0,-68 0 0,-7 2 0,-11 6 0,14-9 0,-5 3 0,0-1 0,0 0 0,0 0 0,-1-1 0,1 0 0,-1-1 0,-11 1 0,-64-2 0,54-1 0,51 2 0,-1-1 0,1-1 0,-1-1 0,1 0 0,-1-2 0,39-12 0,-45 11 0,10-5 0,-2 0 0,26-16 0,-39 20 0,0 1 0,0 1 0,1-1 0,12-3 0,-18 7 0,1 0 0,-1 0 0,1 0 0,-1 0 0,1 1 0,-1 0 0,1 0 0,-1 0 0,1 0 0,-1 1 0,1 0 0,4 1 0,-8-2 0,1 1 0,-1-1 0,0 1 0,0-1 0,0 1 0,0-1 0,0 1 0,0 0 0,0 0 0,0 0 0,0-1 0,0 1 0,0 0 0,-1 0 0,1 0 0,0 0 0,-1 0 0,1 0 0,0 1 0,0 1 0,0 24 0,0-3 0,2-21 0,2-9 0,1-9 0,-6 14 0,1-1 0,-1 1 0,0 0 0,1 0 0,-1 0 0,1 0 0,-1 0 0,1 0 0,0 0 0,-1 0 0,1 0 0,0 0 0,0 0 0,1-1 0,-1 2 0,-1 0 0,0 0 0,1 0 0,-1 0 0,0 0 0,0 0 0,1 0 0,-1 1 0,0-1 0,1 0 0,-1 0 0,0 0 0,0 0 0,1 1 0,-1-1 0,0 0 0,0 0 0,1 1 0,-1-1 0,0 0 0,0 0 0,0 1 0,0-1 0,1 0 0,-1 1 0,0-1 0,0 0 0,0 1 0,0-1 0,0 0 0,0 1 0,6 38 0,-6-34 0,0 1 0,0 0 0,0-1 0,-1 1 0,0-1 0,0 1 0,-3 9 0,3-14 0,0 1 0,0 0 0,0-1 0,0 1 0,0-1 0,-1 0 0,1 1 0,0-1 0,-1 0 0,1 0 0,-1 0 0,1 0 0,-1 0 0,1 0 0,-1 0 0,0 0 0,0-1 0,1 1 0,-1 0 0,0-1 0,0 0 0,0 1 0,1-1 0,-1 0 0,0 0 0,0 0 0,-2-1 0,-16-5 0,19 6 0,0 0 0,1 0 0,-1 0 0,1-1 0,-1 1 0,1 0 0,-1-1 0,1 1 0,-1 0 0,1-1 0,-1 1 0,1-1 0,-1 1 0,1-1 0,0 1 0,-1-1 0,1 1 0,0-1 0,-1 1 0,1-1 0,0 0 0,0 1 0,0-1 0,-1 1 0,1-1 0,0 0 0,0 1 0,0-1 0,0 0 0,0 0 0,7 5-1365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11.64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29 1009 24575,'17'-14'0,"0"0"0,1 2 0,1 0 0,0 2 0,1 0 0,29-11 0,3 6 0,-41 13 0,0-1 0,0 0 0,18-8 0,1-5 0,41-18 0,-63 30 0,0 1 0,1 1 0,-1 0 0,1 0 0,0 0 0,14 0 0,-22 2 0,1 0 0,-1 0 0,1 0 0,-1 0 0,1 0 0,-1 0 0,1 0 0,-1 1 0,0-1 0,1 0 0,-1 1 0,1-1 0,-1 1 0,0 0 0,1-1 0,-1 1 0,0 0 0,0 0 0,0 0 0,2 1 0,-3-1 0,0 0 0,1 0 0,-1 0 0,0 0 0,1 0 0,-1 0 0,0 0 0,0 0 0,0 0 0,0 0 0,0 0 0,0 0 0,0 0 0,-1 0 0,1 0 0,0 0 0,-1 0 0,1 0 0,0 0 0,-1 0 0,0 1 0,-2 4 0,-1-1 0,0 1 0,0-1 0,-1 0 0,1 0 0,-1 0 0,-8 5 0,-3 1 0,-1-2 0,0 0 0,-1 0 0,-37 10 0,27-9 0,-27 13 0,32-11 0,1-2 0,-1-1 0,0-1 0,-1-1 0,-37 7 0,-20 1 0,95-21 0,-1-1 0,14-10 0,-8 5 0,116-66 0,-74 42 0,85-70 0,-101 72 0,-24 19 0,0-2 0,18-19 0,-23 20 0,139-153 0,-116 128 0,66-54 0,-19 19 0,-81 71 0,1 0 0,0 0 0,0 0 0,0 1 0,1 0 0,10-5 0,-17 9 0,-1 0 0,1 1 0,0-1 0,0 0 0,0 0 0,0 1 0,0-1 0,0 0 0,-1 0 0,1 1 0,0-1 0,0 0 0,0 0 0,0 1 0,0-1 0,0 0 0,0 1 0,0-1 0,0 0 0,0 0 0,1 1 0,-1-1 0,0 0 0,0 0 0,0 1 0,0-1 0,0 0 0,0 0 0,1 1 0,-1-1 0,0 0 0,0 0 0,0 0 0,0 1 0,1-1 0,-1 0 0,0 0 0,0 0 0,1 0 0,-1 1 0,0-1 0,0 0 0,1 0 0,-1 0 0,0 0 0,0 0 0,1 0 0,-1 0 0,0 0 0,0 0 0,1 0 0,-1 0 0,0 0 0,1 0 0,-1 0 0,0 0 0,0 0 0,1 0 0,-1 0 0,0 0 0,0-1 0,1 1 0,-1 0 0,0 0 0,0 0 0,1 0 0,-15 24 0,11-19 0,-49 95 0,29-54 0,-35 54 0,32-62 0,15-19 0,-2 0 0,0-1 0,-1-1 0,-32 31 0,43-46 0,0 0 0,0 0 0,0 0 0,0 0 0,0-1 0,0 1 0,0-1 0,0 0 0,-1 0 0,1 0 0,0-1 0,-1 1 0,1-1 0,-5 1 0,7-1 0,0-1 0,0 1 0,0 0 0,0 0 0,0 0 0,1 0 0,-1-1 0,0 1 0,0 0 0,0-1 0,0 1 0,1-1 0,-1 1 0,0-1 0,1 1 0,-1-1 0,0 0 0,1 1 0,-1-1 0,0 0 0,1 1 0,-1-2 0,0 0 0,1 1 0,0-1 0,-1 1 0,1-1 0,0 0 0,0 1 0,0-1 0,0 0 0,0 1 0,0-1 0,1 0 0,-1 1 0,0-1 0,1 0 0,-1 1 0,2-3 0,4-9 0,1 0 0,0 0 0,17-21 0,10-18 0,-23 30 0,9-30 0,-11 27 0,14-28 0,-19 47 0,-1 0 0,1 0 0,0 0 0,0 0 0,1 1 0,-1-1 0,1 1 0,1 0 0,5-4 0,-10 8 0,-1 1 0,1-1 0,0 1 0,-1-1 0,1 0 0,0 1 0,-1 0 0,1-1 0,0 1 0,0-1 0,-1 1 0,1 0 0,0 0 0,0-1 0,0 1 0,0 0 0,-1 0 0,1 0 0,0 0 0,0 0 0,0 0 0,0 0 0,0 0 0,-1 0 0,1 0 0,0 1 0,0-1 0,0 0 0,-1 1 0,1-1 0,0 0 0,0 1 0,-1-1 0,1 1 0,0-1 0,-1 1 0,1-1 0,0 1 0,-1 0 0,1-1 0,-1 1 0,1 0 0,-1-1 0,1 1 0,-1 0 0,0 0 0,1 0 0,-1-1 0,0 1 0,0 0 0,1 1 0,0 2 0,-1-1 0,1 1 0,-1 0 0,1 0 0,-1 0 0,0 0 0,-1-1 0,1 1 0,-1 0 0,-1 5 0,-4 5 0,0 0 0,-1-1 0,-14 22 0,12-23 0,1 2 0,0-1 0,-6 17 0,138-261 0,-115 215 0,-6 9 0,1 1 0,1 0 0,-1 0 0,1 0 0,0 0 0,0 1 0,0-1 0,1 1 0,0 1 0,0-1 0,0 1 0,1 0 0,-1 0 0,1 1 0,13-5 0,-20 8 0,0 0 0,1 0 0,-1 0 0,0-1 0,1 1 0,-1 0 0,1 0 0,-1 0 0,1 0 0,-1 0 0,0 0 0,1 0 0,-1 0 0,1 0 0,-1 0 0,1 0 0,-1 0 0,0 0 0,1 0 0,-1 0 0,1 1 0,-1-1 0,0 0 0,1 0 0,-1 0 0,0 1 0,1-1 0,-1 0 0,0 0 0,1 1 0,-1-1 0,-1 14 0,-15 19 0,14-30 0,-24 40 0,-44 58 0,58-85 0,9-11 0,0 0 0,-1-1 0,1 0 0,-1 1 0,0-1 0,0 0 0,0-1 0,-1 1 0,-5 3 0,8-8 0,3-5 0,93-259 0,-88 251 0,0 0 0,1 1 0,0 0 0,1 1 0,1 0 0,0 0 0,0 0 0,1 1 0,1 1 0,0 0 0,23-17 0,-27 22 0,1-1 0,-1 2 0,1-1 0,-1 1 0,1 0 0,0 1 0,12-4 0,-18 6 0,0 1 0,0-1 0,0 1 0,0-1 0,1 1 0,-1 0 0,0 0 0,0 0 0,1 0 0,-1 1 0,0-1 0,0 0 0,0 1 0,1 0 0,-1-1 0,0 1 0,0 0 0,0 0 0,0 0 0,0 0 0,-1 1 0,1-1 0,0 0 0,0 1 0,-1-1 0,1 1 0,-1 0 0,1-1 0,-1 1 0,0 0 0,0 0 0,0 0 0,2 4 0,2 10-1365,-2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20.60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2158 1 24575,'-2'2'0,"0"-1"0,-1 1 0,1 0 0,-1-1 0,1 0 0,-1 1 0,1-1 0,-1 0 0,1 0 0,-1-1 0,0 1 0,0 0 0,-2-1 0,-42 2 0,21-1 0,20-1 0,0 1 0,-1 0 0,1 0 0,0 1 0,0 0 0,0 0 0,0 0 0,0 1 0,0 0 0,1 0 0,-1 0 0,1 1 0,0-1 0,-8 8 0,1-1 0,-1-1 0,-14 7 0,16-10 0,1 1 0,0-1 0,0 1 0,-16 16 0,2 3 0,-33 46 0,54-67 0,1-1 0,-1 1 0,1 0 0,1 0 0,-1-1 0,1 1 0,-1 0 0,1 0 0,1 1 0,-1-1 0,1 6 0,0-11 0,0 0 0,0-1 0,0 1 0,0 0 0,1 0 0,-1 0 0,0-1 0,0 1 0,0 0 0,0 0 0,1 0 0,-1 0 0,0-1 0,0 1 0,0 0 0,1 0 0,-1 0 0,0 0 0,0 0 0,1 0 0,-1 0 0,0 0 0,0 0 0,1 0 0,-1 0 0,0 0 0,0 0 0,1 0 0,-1 0 0,0 0 0,0 0 0,0 0 0,1 0 0,-1 0 0,0 0 0,0 0 0,1 0 0,-1 0 0,0 0 0,0 1 0,0-1 0,1 0 0,-1 0 0,0 0 0,0 0 0,0 1 0,0-1 0,1 0 0,-1 0 0,0 0 0,0 1 0,0-1 0,0 0 0,0 0 0,0 1 0,0-1 0,1 0 0,-1 0 0,0 0 0,0 1 0,0-1 0,0 0 0,0 0 0,0 1 0,0-1 0,0 0 0,0 0 0,-1 1 0,1-1 0,15-18 0,-12 15 0,11-13 0,1 1 0,1 0 0,0 1 0,1 1 0,32-20 0,12-9 0,-60 41 0,1 0 0,0 0 0,-1-1 0,1 1 0,-1-1 0,1 0 0,-1 1 0,0-1 0,2-2 0,-3 4 0,0 0 0,0 0 0,0 0 0,0-1 0,0 1 0,0 0 0,0 0 0,0 0 0,0 0 0,0 0 0,0 0 0,0 0 0,0 0 0,0 0 0,0 0 0,0 0 0,0-1 0,0 1 0,0 0 0,0 0 0,0 0 0,0 0 0,0 0 0,-1 0 0,1 0 0,0 0 0,0 0 0,0 0 0,0 0 0,0 0 0,0 0 0,0 0 0,0 0 0,0 0 0,0 0 0,0 0 0,0-1 0,0 1 0,0 0 0,-1 0 0,1 0 0,0 0 0,0 0 0,0 0 0,0 0 0,0 0 0,0 0 0,0 0 0,0 0 0,0 0 0,0 1 0,0-1 0,-1 0 0,1 0 0,0 0 0,0 0 0,0 0 0,0 0 0,0 0 0,0 0 0,0 0 0,-13 7 0,-19 17 0,-31 31 0,38-32 0,19-17 0,1 1 0,0-1 0,0 1 0,0-1 0,-6 13 0,8-13 0,0 0 0,0 0 0,-1-1 0,0 0 0,0 0 0,0 0 0,-1 0 0,1-1 0,-10 8 0,-148 83 0,88-53 0,49-30 0,0 2 0,1 0 0,1 2 0,0 1 0,-24 23 0,45-37 0,-1 0 0,1 0 0,1 0 0,-1 0 0,0 1 0,1-1 0,0 0 0,0 1 0,0-1 0,-1 5 0,1-5 0,1 0 0,-1 0 0,0 0 0,0 0 0,0 0 0,0 0 0,-1-1 0,1 1 0,-1 0 0,1-1 0,-1 1 0,0-1 0,-4 4 0,-5 2 0,0-1 0,0-1 0,-16 7 0,17-9 0,0 1 0,1 0 0,-1 0 0,1 1 0,1 0 0,-11 9 0,19-15 0,-1 1 0,1-1 0,-1 1 0,1-1 0,0 0 0,-1 1 0,1-1 0,0 1 0,-1-1 0,1 1 0,0-1 0,-1 1 0,1-1 0,0 1 0,0-1 0,0 1 0,0-1 0,-1 1 0,1-1 0,0 1 0,0 0 0,0 0 0,9 2 0,19-9 0,-21 4 0,-5 1 0,0 1 0,1-1 0,-1 0 0,0 0 0,0 0 0,0 0 0,0 0 0,0 0 0,0-1 0,0 1 0,2-3 0,-4 4 0,-1-1 0,1 1 0,-1-1 0,0 1 0,1-1 0,-1 1 0,0 0 0,1-1 0,-1 1 0,0 0 0,1-1 0,-1 1 0,0 0 0,0 0 0,1 0 0,-1 0 0,0 0 0,0 0 0,1 0 0,-3 0 0,3 0 0,-13 0 0,0 0 0,0 1 0,0 0 0,-25 6 0,-51 20 0,53-15 0,-11 2 0,0 2 0,2 2 0,0 2 0,1 2 0,-80 55 0,100-61 0,-1 0 0,0-1 0,-32 13 0,48-23 0,1 0 0,0 0 0,0 1 0,1 0 0,0 0 0,0 1 0,-9 11 0,6-7 0,0-1 0,-14 11 0,-1 1 0,1 1 0,-31 36 0,30-31 0,-43 38 0,46-45 0,1 1 0,0 1 0,2 0 0,-20 34 0,-29 34 0,66-87 0,0-1 0,0 0 0,0 1 0,0-1 0,1 1 0,-1 0 0,0 3 0,2-6 0,-1-1 0,1 1 0,0-1 0,0 1 0,0 0 0,0-1 0,0 1 0,0 0 0,0-1 0,0 1 0,0-1 0,0 1 0,0 0 0,1-1 0,-1 1 0,0-1 0,0 1 0,0 0 0,1-1 0,0 2 0,-1-2 0,1 0 0,0 1 0,0-1 0,-1 0 0,1 0 0,0 1 0,0-1 0,-1 0 0,1 0 0,0 0 0,0 0 0,0 0 0,-1 0 0,1 0 0,0 0 0,0 0 0,0-1 0,-1 1 0,1 0 0,0 0 0,1-1 0,11-4 0,-1-1 0,0 0 0,0 0 0,0-1 0,0-1 0,17-15 0,56-63 0,-65 63 0,1 0 0,1 2 0,31-23 0,-18 21 0,55-52 0,-84 69-151,1 0-1,0 0 0,0 0 0,0 1 1,1 0-1,0 0 0,0 1 1,11-5-1,-1 4-6674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28.6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708 505 24575,'-6'3'0,"1"1"0,-1-1 0,0 0 0,0 0 0,0 0 0,-1-1 0,1 0 0,-9 1 0,3 0 0,-163 47 0,167-47 0,1 0 0,-1 0 0,1 1 0,-1 0 0,1 0 0,0 1 0,1 0 0,-1 0 0,1 1 0,0 0 0,0 0 0,1 0 0,-6 9 0,-3 1 0,-1-1 0,0 0 0,-1 0 0,-24 16 0,19-15 0,1 1 0,-20 20 0,-14 14 0,36-36 0,-28 32 0,41-41 0,1 1 0,-1-1 0,1 1 0,0 0 0,1 0 0,0 0 0,0 0 0,0 1 0,-2 10 0,4-11 0,-4 20 0,4-27 0,1 1 0,0 0 0,0 0 0,0 0 0,-1 0 0,1 0 0,0-1 0,-1 1 0,1 0 0,-1 0 0,1-1 0,-1 1 0,1 0 0,-1-1 0,0 1 0,1 0 0,-1-1 0,0 1 0,1-1 0,-1 1 0,-1 0 0,1-1 0,1 0 0,0 0 0,0-1 0,0 1 0,0 0 0,0 0 0,-1 0 0,1 0 0,0-1 0,0 1 0,0 0 0,0 0 0,0 0 0,0 0 0,0-1 0,0 1 0,0 0 0,0 0 0,0 0 0,0-1 0,0 1 0,0 0 0,0 0 0,0 0 0,0-1 0,0 1 0,0 0 0,0 0 0,0 0 0,0-1 0,0 1 0,0 0 0,0 0 0,0 0 0,1 0 0,-1-1 0,0 1 0,0 0 0,0 0 0,0 0 0,0 0 0,1 0 0,-1-1 0,0 1 0,0 0 0,0 0 0,0 0 0,1 0 0,-1 0 0,0 0 0,10-12 0,76-58 0,-48 41 0,39-39 0,-23 7 0,-41 44 0,1 0 0,1 1 0,1 1 0,0 0 0,30-21 0,7 0 0,-39 25 0,1 0 0,1 1 0,-1 1 0,28-12 0,-9 7 0,49-28 0,-55 26 0,0 2 0,52-18 0,-56 23 0,-1-1 0,40-23 0,-9 5 0,-48 23 0,1 0 0,-1 0 0,0 0 0,-1-1 0,1 0 0,-1 0 0,8-13 0,4-4 0,4-5 0,27-47 0,-34 50 0,1 2 0,1 0 0,26-30 0,-35 45 0,-1 0 0,1 0 0,-2-1 0,1 1 0,-2-1 0,6-12 0,1-1 0,-7 18 0,-1 11 0,-1 13 0,-2-20 0,0 23 0,-1-1 0,0 1 0,-2-1 0,0 1 0,-2-1 0,0 0 0,-13 30 0,5-19 0,-2 0 0,-2-2 0,0 0 0,-23 30 0,29-49 0,0 0 0,0-1 0,-2 0 0,1-1 0,-1 0 0,0-1 0,-21 11 0,-30 22 0,48-33 0,1 0 0,-2 0 0,1-2 0,-1 0 0,0-1 0,0-1 0,-1 0 0,-24 2 0,20-5 0,0-1 0,-32-2 0,35 0 0,0 0 0,1 1 0,-35 6 0,49-5 0,0 0 0,0 1 0,1 0 0,-1 0 0,0 0 0,1 0 0,-1 0 0,1 1 0,-1 0 0,1 0 0,0 0 0,0 0 0,1 0 0,-1 0 0,1 1 0,-5 7 0,4-7 0,1 1 0,-2-1 0,1 0 0,0 0 0,-1 0 0,0 0 0,0-1 0,0 1 0,0-1 0,-8 4 0,-45 30-1365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42.42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530 286 24575,'-55'2'0,"1"3"0,-1 2 0,-103 27 0,148-32 0,0 1 0,1 1 0,-1-1 0,1 1 0,0 1 0,0 0 0,0 0 0,1 1 0,0 0 0,0 0 0,0 1 0,1 0 0,-10 11 0,12-12 0,-12 16 0,-27 41 0,43-60 0,-1-1 0,1 0 0,0 1 0,0-1 0,0 1 0,0-1 0,0 1 0,1-1 0,-1 1 0,1 0 0,0-1 0,-1 1 0,1-1 0,0 1 0,1 0 0,-1-1 0,0 1 0,1 0 0,0-1 0,-1 1 0,1-1 0,0 1 0,0-1 0,0 1 0,1-1 0,-1 0 0,1 0 0,-1 1 0,4 2 0,-2-3 0,0 1 0,0-1 0,0 0 0,0 0 0,1 0 0,-1-1 0,1 1 0,0-1 0,-1 0 0,1 0 0,0 0 0,-1 0 0,1 0 0,0-1 0,0 0 0,0 0 0,0 0 0,0 0 0,-1-1 0,5 0 0,4-3 0,0 1 0,-1-2 0,1 0 0,-1 0 0,0-1 0,0 0 0,-1-1 0,0 0 0,14-13 0,7-10 0,37-44 0,-13 2 0,-37 47 0,2 0 0,30-31 0,-29 34 0,-16 17 0,-1 0 0,1 0 0,0 1 0,0-1 0,0 1 0,11-6 0,-8 5 0,-1 0 0,1-1 0,-1 0 0,0 0 0,-1-1 0,0 0 0,11-14 0,13-15 0,-17 22 60,-1-1-1,12-19 1,-3 3-1604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52.423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1 421 24575,'4'-1'0,"0"0"0,0-1 0,0 1 0,0-1 0,0 1 0,-1-1 0,1 0 0,0-1 0,-1 1 0,0 0 0,6-6 0,15-9 0,6 2 0,-15 9 0,-1-2 0,0 0 0,0 0 0,-1-1 0,15-13 0,-20 14 0,0 1 0,1 1 0,0-1 0,0 1 0,1 1 0,0 0 0,-1 0 0,2 1 0,14-4 0,53-25 0,52-29 0,-8 8 0,-88 38 0,-26 12 0,0 0 0,0 1 0,0-1 0,0 2 0,1-1 0,16-2 0,-10 3 0,0-1 0,-1 0 0,20-8 0,-4 2 0,-16 6 0,0 0 0,1 2 0,-1-1 0,25 2 0,-22 1 0,-1-2 0,1 0 0,19-4 0,0-1-1365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00.54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1346 24575,'6'-1'0,"-1"-1"0,1 1 0,0-1 0,-1 0 0,1 0 0,-1-1 0,0 1 0,0-1 0,0 0 0,7-6 0,16-8 0,2 2 0,61-28 0,-81 38 0,0 0 0,0-1 0,-1 0 0,0-1 0,-1 0 0,10-9 0,30-23 0,-26 25 0,0 1 0,28-12 0,-41 20 0,0 0 0,-1 0 0,0-1 0,1 0 0,-2 0 0,11-10 0,-9 7 0,0 1 0,0 0 0,1 1 0,13-8 0,-9 7 0,0 0 0,-1 0 0,0-1 0,-1-1 0,0 0 0,-1-1 0,17-20 0,-26 26 0,1 1 0,-1-1 0,0 0 0,0 0 0,-1 0 0,0 0 0,0-1 0,0 1 0,0 0 0,-1 0 0,0-9 0,0 8 0,0 0 0,1 0 0,-1 0 0,1 1 0,0-1 0,1 0 0,0 0 0,0 0 0,4-8 0,0 5 0,1 1 0,-1 1 0,2-1 0,-1 1 0,1 0 0,0 1 0,0 0 0,14-7 0,25-20 0,-2-1 0,-34 27 0,0 0 0,-1-2 0,0 1 0,0-1 0,-1-1 0,10-11 0,-5 3 0,1 1 0,1 0 0,20-15 0,-24 21 0,26-30 0,-29 31 0,1-1 0,-1 1 0,23-16 0,-9 11 0,2 2 0,0 0 0,36-13 0,-49 20 0,-1 1 0,1-2 0,15-11 0,23-14 0,-28 21 0,0 2 0,0 0 0,1 1 0,40-9 0,-51 14 0,-1-1 0,1 0 0,-1 0 0,0-2 0,0 1 0,0-2 0,-1 1 0,0-1 0,10-9 0,-9 7 0,0 0 0,0 1 0,1 1 0,0 0 0,1 1 0,19-8 0,-10 8-273,-1-2 0,1-1 0,-2-1 0,24-14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03.99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463 161 24575,'6'-1'0,"-1"-1"0,1 1 0,0-1 0,-1 0 0,0 0 0,1-1 0,-1 1 0,0-1 0,0 0 0,0-1 0,-1 1 0,6-5 0,-3 2 0,1 0 0,1 0 0,8-3 0,20-9 0,24-10 0,-54 26 0,-1-1 0,0-1 0,0 1 0,0-1 0,9-8 0,16-9 0,-20 18 0,-12 9 0,-15 12 0,3-9 0,1-1 0,-2-1 0,-17 8 0,14-7 0,-25 15 0,13-4 0,-32 16 0,50-30 0,-1 0 0,0 0 0,1-1 0,-1-1 0,-1 0 0,-16 2 0,13-3 0,0 0 0,0 1 0,0 0 0,0 1 0,0 1 0,1 1 0,-1 0 0,2 1 0,-19 12 0,25-15 0,1-1 0,-1 0 0,1 0 0,-1 0 0,0-1 0,-13 2 0,12-2 0,0 0 0,0 1 0,0 0 0,-9 4 0,11-3 0,0 0 0,1 1 0,-1 0 0,1 1 0,0-1 0,1 1 0,-6 8 0,5-7 0,-1 0 0,1 0 0,-1 0 0,-13 8 0,18-13 18,0 0 0,0 0 0,-1 0 0,1 0 1,0 1-1,1-1 0,-1 0 0,0 1 0,1-1 0,-1 1 0,1 0 0,0 0 0,0-1 0,0 1 0,0 0 0,0 0 0,0 4 0,0 6-288,0-1 1,2 24-1,-1-19-611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13.749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22 44 24575,'5'-1'0,"1"0"0,-1 0 0,0 0 0,0 0 0,0-1 0,0 0 0,0 0 0,0-1 0,0 1 0,6-5 0,-6 4 0,0 0 0,0 0 0,1 0 0,-1 1 0,1 0 0,8-2 0,-14 4 0,1 0 0,-1 0 0,0-1 0,0 1 0,0 0 0,0 0 0,0 0 0,0 0 0,1 0 0,-1 0 0,0 0 0,0 0 0,0 0 0,0 0 0,0 0 0,0 0 0,1 0 0,-1 0 0,0 0 0,0 0 0,0 0 0,0 0 0,0 1 0,0-1 0,0 0 0,1 0 0,-1 0 0,0 0 0,0 0 0,0 0 0,0 0 0,0 0 0,0 0 0,0 0 0,0 1 0,0-1 0,0 0 0,1 0 0,-1 0 0,0 0 0,0 0 0,0 0 0,0 0 0,0 1 0,0-1 0,0 0 0,0 0 0,0 0 0,0 0 0,0 1 0,-4 7 0,-10 8 0,10-14 0,0 1 0,-1-1 0,1 0 0,0 0 0,-1-1 0,0 1 0,-4 0 0,5-1 0,1-1 0,-1 1 0,1 0 0,-1 1 0,1-1 0,-1 1 0,1-1 0,0 1 0,-1 0 0,1 0 0,0 1 0,-5 4 0,-10 10-1365,9-11-5461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8.249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1,'22'20,"1"0,44 29,-23-18,512 374,-483-353,2-4,2-4,2-2,98 35,37-5,-167-58,1-2,93 10,-18-3,-110-16,-2-2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15.556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131 65 24575,'-7'-1'0,"0"-1"0,0 1 0,0-1 0,0 0 0,1-1 0,-1 0 0,1 0 0,0 0 0,0-1 0,0 0 0,-7-6 0,3 4 0,1 0 0,-18-9 0,34 18-85,-1 0 0,0 1-1,0 0 1,0-1 0,0 2-1,-1-1 1,1 1 0,-1 0-1,0 0 1,0 0 0,-1 1-1,0-1 1,0 1 0,0 0-1,2 7 1,0 1-6741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26.61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37 24575,'409'0'0,"-388"-2"0,0 0 0,0-1 0,29-8 0,-29 5 0,1 2 0,0 0 0,22 0 0,645 3 0,-322 3 0,-8-2-1365,-343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33.22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 24575,'40'-1'0,"-12"0"0,1 2 0,-1 0 0,49 10 0,-17-1 0,1-2 0,0-3 0,95-4 0,-92-1 0,-47-1 0,-1-1 0,0-1 0,0 0 0,18-6 0,-16 4 0,0 1 0,35-5 0,118 9 0,-82 1 0,-68 0 0,0 1 0,-1 2 0,36 9 0,5 1 0,-26-7 0,-17-3 0,1 0 0,30 0 0,560-3 0,-284-2 0,-302 0 0,38-8 0,-38 5 0,37-1 0,1131 4 0,-555 3 0,-502 7 0,-10 0 0,407-8 0,-253-2 0,-150-9 0,-8 1 0,49 10-1365,-152-1-5461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37.91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1821 38 24575,'-30'-2'0,"-39"-6"0,39 4 0,-36-1 0,-391 6 0,436-2 0,-39-8 0,39 6 0,-38-3 0,-893 7 0,949-1 0,1-1 0,-1 1 0,1 1 0,-1-1 0,0 0 0,1 1 0,-1-1 0,1 1 0,-1 0 0,1 0 0,0 0 0,-1 0 0,1 0 0,-4 3 0,5-2 0,-1 0 0,1-1 0,-1 1 0,1 0 0,0 0 0,0 1 0,0-1 0,0 0 0,0 0 0,0 0 0,1 1 0,-1-1 0,1 0 0,0 1 0,-1-1 0,1 4 0,1 29-1365,-1-19-5461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45.46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23 1 24575,'0'16'0,"-1"1"0,-1-1 0,-6 28 0,3-13 0,1 1 0,2-1 0,1 1 0,4 31 0,-1 8 0,-2 346 0,0-416 4,-1 2-110,1 1 1,0-1 0,0 0-1,1 1 1,-1-1 0,1 0 0,-1 1-1,1-1 1,0 0 0,0 0-1,1 0 1,2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51.60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24575,'611'0'0,"-589"1"0,39 7 0,-38-4 0,30 1 0,504-4 0,-271-2 0,-192-1 0,103 4 0,-131 6 0,-37-4 0,35 1 0,521-5 0,-559 1 0,39 7 0,18 1 0,449-8 0,-258-2 0,-189 2 0,94-3 0,-100-6 0,29-2 0,640 11 0,-681 2 0,70 12 0,60 3 0,224-18 0,-404-1 0,-1-1 0,23-4 0,-21 2 0,33-2 0,36 6 0,-37 0 0,-1-1 0,0-2 0,54-12 0,-40 3-1365,-47 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55.70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24575,'0'32'0,"1"1"0,8 46 0,-4-47 0,0 44 0,3 24 0,3 7 0,-4-22 0,-1 37 0,-4-36 0,6-32 0,-5-38 0,2 30 0,-5 127 0,1-274 0,-3-113 0,-15 101 0,11 81 0,1 1 0,-2-48 0,4 40-1365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9:03.54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1304 24575,'513'0'0,"-486"-2"0,37-6 0,22-1 0,17 1 0,13-1 0,380 10 0,-478 0 0,-2 0 0,21 5 0,-19-2 0,31 1 0,331-5 0,-354 1 0,0 2 0,49 11 0,-48-8 0,0-1 0,40 2 0,81 10 0,312-16 0,-221-2 0,-223 0 0,-1-1 0,22-4 0,-25 3 0,-1 1 0,1 0 0,0 1 0,24 1 0,-36 0 0,0 0 0,-1 0 0,1 0 0,0 0 0,0 0 0,0 0 0,0 0 0,0 0 0,0 1 0,0-1 0,0 0 0,0 0 0,0 0 0,0 0 0,-1 0 0,1 0 0,0 0 0,0 0 0,0 1 0,0-1 0,0 0 0,0 0 0,0 0 0,0 0 0,0 0 0,0 0 0,0 1 0,0-1 0,0 0 0,0 0 0,0 0 0,0 0 0,0 0 0,0 0 0,0 0 0,1 1 0,-1-1 0,0 0 0,0 0 0,0 0 0,0 0 0,0 0 0,0 0 0,0 0 0,0 0 0,0 0 0,0 1 0,0-1 0,1 0 0,-13 4 0,-23 1 0,-1-1 0,1-2 0,-56-4 0,19 1 0,-534 1 0,577 1 0,-43 8 0,16-1 0,-231 10 0,236-18 0,85 0 0,-1-1 0,1-2 0,40-7 0,-3-5 0,1 4 0,100-4 0,149 15 0,-147 2 0,-91-1 0,94-3 0,-115-5 0,114-30 0,-99 18 0,-44 14 0,1 2 0,0 0 0,62 5 0,-23 0 0,1748-2 0,-1815 0 0,0 0 0,0 0 0,-1-1 0,1 0 0,0 0 0,0 0 0,-1-1 0,1 0 0,8-3 0,-12 3 0,1 0 0,0 0 0,-1 0 0,0 0 0,1 0 0,-1-1 0,0 1 0,0-1 0,0 1 0,-1-1 0,1 0 0,0 1 0,-1-1 0,0 0 0,0 0 0,0 0 0,0 0 0,0-1 0,0-5 0,10-99 0,-4-156 0,-7 167 0,0-613-1365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9:25.07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24575,'0'3'0,"0"4"0,0 4 0,0 3 0,0 2 0,0 1 0,0 4 0,0 2 0,0-1 0,0-1 0,3-4 0,1-7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9:31.02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1 234 24575,'1'-3'0,"0"-1"0,1 1 0,-1 0 0,1 1 0,0-1 0,0 0 0,0 0 0,0 1 0,0-1 0,1 1 0,-1 0 0,1-1 0,3-1 0,4-4 0,1-3 0,1 2 0,1 0 0,17-10 0,-7 4 0,-8 4 77,-1 0-1,0-1 0,21-25 1,17-15-1748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40.227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821 0,'-112'48,"24"-10,-209 105,204-92,-100 72,190-121,0 0,0 1,0-1,0 0,1 1,-1 0,1-1,0 1,0 0,0 0,0 0,0 0,-1 5,0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0:25.797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1027 1 24575,'-1'0'0,"0"0"0,0 0 0,0 1 0,0-1 0,0 1 0,0-1 0,0 1 0,0-1 0,0 1 0,1-1 0,-1 1 0,0 0 0,0 0 0,1-1 0,-1 1 0,0 0 0,1 0 0,-1 0 0,0 1 0,-12 23 0,9-15 0,0-1 0,0 0 0,1 0 0,0 0 0,1 1 0,-3 13 0,4-13 0,-1 0 0,0 0 0,-1-1 0,0 1 0,-6 12 0,-14 27 0,17-34 0,-1 0 0,0-1 0,-12 17 0,10-16 0,1-1 0,1 1 0,0 0 0,1 0 0,1 1 0,0 0 0,1 0 0,-2 17 0,0-3 0,-10 29 0,-4-10 0,-3-2 0,-42 69 0,30-56 0,-22 58 0,18-33 0,30-66 0,-8 29 0,11-31 0,0 0 0,-1-1 0,-9 16 0,12-23 0,0 0 0,1 0 0,0 0 0,1 1 0,0-1 0,-2 14 0,-5 24 0,-2-16 0,5-14 0,1 0 0,1 1 0,0-1 0,-2 24 0,4-25 0,-1-1 0,0 1 0,-1-1 0,-1 0 0,-1-1 0,-13 27 0,-4 11 0,10-14 0,-8 41 0,8-25 0,1 11 0,11-52 0,-1 0 0,-1 0 0,0 0 0,-1-1 0,-9 24 0,-3-1 0,13-26 0,-1 0 0,0-1 0,0 1 0,-1-1 0,-10 14 0,7-12 0,1 0 0,0 0 0,1 1 0,0 0 0,-9 22 0,11-25 0,0 0 0,-1 0 0,0 0 0,-8 8 0,6-8 0,1 1 0,-10 16 0,-5 15 0,-12 28 0,26-52 0,-1 0 0,-17 24 0,11-17 0,10-16 0,0 1 0,1 0 0,0 0 0,0 0 0,1 0 0,0 0 0,0 1 0,0 15 0,3 74 0,1-46 0,-2 442-1365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0:35.938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1 279 24575,'1'-28'0,"7"-36"0,0-19 0,-6 67-193,0 1 0,1 0 0,0 0 1,9-22-1,-11 32-208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0:58.441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102 62 24575,'55'-1'0,"62"2"0,-114-1 0,-1 1 0,1-1 0,-1 1 0,1 0 0,-1 0 0,0 0 0,0 0 0,1 0 0,-1 0 0,3 2 0,-5-2 0,0-1 0,1 0 0,-1 0 0,0 1 0,0-1 0,1 0 0,-1 0 0,0 1 0,0-1 0,1 0 0,-1 1 0,0-1 0,0 0 0,0 1 0,0-1 0,0 0 0,1 1 0,-1-1 0,0 0 0,0 1 0,0-1 0,0 1 0,0-1 0,0 0 0,0 1 0,0 0 0,-1-1 0,1 1 0,-1 0 0,0-1 0,1 1 0,-1-1 0,1 1 0,-1-1 0,0 1 0,1-1 0,-1 1 0,0-1 0,0 1 0,0-1 0,1 0 0,-1 0 0,0 1 0,-1-1 0,-16 4 0,0-2 0,0 0 0,-1-1 0,1 0 0,-23-4 0,-2 2 0,34 1 0,0-1 0,0 0 0,0-1 0,1 1 0,-17-7 0,22 7 0,0 0 0,0 0 0,0 0 0,0-1 0,1 1 0,-1-1 0,1 0 0,-1 0 0,1 0 0,-1 0 0,1 0 0,0 0 0,0-1 0,0 1 0,0-1 0,1 1 0,-1-1 0,1 0 0,-3-5 0,4 7 0,0 0 0,0 0 0,0-1 0,0 1 0,0 0 0,0 0 0,0 0 0,0 0 0,0 0 0,0 0 0,1 0 0,-1 0 0,1 0 0,-1 0 0,0 0 0,1 0 0,0 0 0,-1 0 0,1 1 0,-1-1 0,1 0 0,0 0 0,0 1 0,0-1 0,-1 0 0,1 1 0,0-1 0,0 0 0,0 1 0,0 0 0,0-1 0,0 1 0,0-1 0,0 1 0,0 0 0,0 0 0,0 0 0,0-1 0,2 1 0,6-1 0,0 0 0,0 0 0,14 1 0,-18 0 0,26 2 0,-21-1 0,-1 0 0,1-1 0,0 0 0,-1-1 0,18-3 0,-20 1 0,-9 1 0,-14 5 0,14-1 0,-1 0 0,0-1 0,1 1 0,-1 0 0,1 0 0,0 0 0,-1 1 0,1-1 0,0 0 0,0 1 0,1 0 0,-1-1 0,1 1 0,-1 0 0,1 0 0,0 0 0,0 0 0,0 0 0,0 0 0,0 0 0,1 0 0,0 0 0,-1 0 0,1 4 0,2 6 0,-1 0 0,2 0 0,0 0 0,7 21 0,5 24 0,-13-38-1365,-1-3-5461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31:17.020"/>
    </inkml:context>
    <inkml:brush xml:id="br0">
      <inkml:brushProperty name="width" value="0.2" units="cm"/>
      <inkml:brushProperty name="height" value="0.4" units="cm"/>
      <inkml:brushProperty name="color" value="#6D6D6D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1,'-1'9,"0"0,-1-1,0 1,0 0,-1 0,-4 9,3-8,1 0,-1 0,2 1,-2 10,0 9,-10 33,8-38,1 1,-2 29,6-38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31:18.086"/>
    </inkml:context>
    <inkml:brush xml:id="br0">
      <inkml:brushProperty name="width" value="0.2" units="cm"/>
      <inkml:brushProperty name="height" value="0.4" units="cm"/>
      <inkml:brushProperty name="color" value="#6D6D6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1 282,'0'-6,"0"-5,0-4,0-2,0-1,0-4,0-1,0 1,0 0,0 2,0 1,0 0,0 1,0 0,0 1,0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31:19.049"/>
    </inkml:context>
    <inkml:brush xml:id="br0">
      <inkml:brushProperty name="width" value="0.2" units="cm"/>
      <inkml:brushProperty name="height" value="0.4" units="cm"/>
      <inkml:brushProperty name="color" value="#6D6D6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1,'0'3,"0"4,0 4,0 5,0 4,0 5,0 0,0-1,0-1,0-2,0-1,0-1,0 1,0 2,0-1,0-4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2:01.552"/>
    </inkml:context>
    <inkml:brush xml:id="br0">
      <inkml:brushProperty name="width" value="0.1" units="cm"/>
      <inkml:brushProperty name="height" value="0.1" units="cm"/>
      <inkml:brushProperty name="color" value="#6D6D6D"/>
    </inkml:brush>
  </inkml:definitions>
  <inkml:trace contextRef="#ctx0" brushRef="#br0">129 1 24575,'1'51'0,"-3"57"0,1-99 0,-1 0 0,0 0 0,0-1 0,-1 1 0,0-1 0,0 0 0,-1 1 0,0-1 0,-1-1 0,0 1 0,-6 7 0,4-4 0,1 0 0,0 0 0,1 1 0,1 0 0,0 0 0,-3 15 0,-5 11 0,10-25 0,-1 0 0,2-1 0,0 1 0,0 0 0,1 0 0,1 0 0,0 0 0,5 25 0,-2-17 0,1 35 0,-7-114 0,3-78 0,0 130 0,0 0 0,1 0 0,0-1 0,0 1 0,0 0 0,1 1 0,-1-1 0,8-10 0,10-25 0,-16 14 0,-4 27 0,0-1 0,0 1 0,1-1 0,-1 0 0,0 1 0,0-1 0,0 0 0,0 1 0,-1-1 0,1 0 0,0 1 0,0-1 0,0 1 0,0-1 0,-1 0 0,1 1 0,0-1 0,0 1 0,-1-1 0,1 1 0,-1-1 0,1 0 0,0 1 0,-1 0 0,1-1 0,-1 1 0,1-1 0,-1 1 0,1 0 0,-1-1 0,1 1 0,-1 0 0,0-1 0,1 1 0,-1 0 0,1 0 0,-2-1 0,1 2 0,0-1 0,0 1 0,0-1 0,0 1 0,0-1 0,0 1 0,0 0 0,0-1 0,1 1 0,-1 0 0,0 0 0,0 0 0,1-1 0,-1 1 0,0 0 0,1 0 0,-2 2 0,-10 24 0,7-16 0,-2 2 0,1-1 0,1 1 0,0 1 0,0-1 0,2 0 0,-1 1 0,2 0 0,0 0 0,1 0 0,0 18 0,0 3 0,0-21 0,1 0 0,0 0 0,1-1 0,0 1 0,5 16 0,0-17-1365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4:48.009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90 24575,'353'0'0,"-336"-1"0,0-1 0,22-5 0,-21 4 0,32-3 0,440 5 0,-238 3 0,82-2 0,-321-1 0,0 0 0,25-6 0,-24 3 0,0 2 0,18-2 0,116 6 0,57-4 0,-147-6 0,-35 4 0,37-1 0,339 6 0,-377-2 0,38-8 0,-36 5 0,29-1 0,285 6 0,-307 2 0,-17 3 0,-14-6 0,1 0 0,-1 1 0,0-1 0,0 0 0,0 1 0,0-1 0,0 0 0,1 1 0,-1-1 0,0 0 0,0 1 0,0-1 0,0 0 0,0 1 0,0-1 0,0 0 0,0 1 0,0-1 0,0 0 0,0 1 0,0-1 0,-1 0 0,1 1 0,0-1 0,0 0 0,0 1 0,0-1 0,-1 0 0,1 0 0,0 1 0,0-1 0,0 0 0,-1 1 0,1-1 0,0 0 0,-1 0 0,0 2 0,-1-1 0,0 0 0,0 1 0,0-1 0,1 0 0,-1 0 0,0 0 0,0-1 0,0 1 0,-1 0 0,1-1 0,-4 1 0,-31 2 0,17-3 0,-41 8 0,29-4 0,-43 1 0,69-5 0,-11 1 0,-1-1 0,1-1 0,0 0 0,-1-1 0,1-1 0,0-1 0,-26-9 0,32 9 0,0 1 0,0 1 0,0-1 0,0 2 0,0 0 0,-20 0 0,13 1 0,-29-5 0,-9-2 0,0 2 0,-108 5 0,66 2 0,-483-2 0,559-1 169,-40-8 1,-13 0-1874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4:51.64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1 128 24575,'0'-1'0,"0"0"0,0 1 0,1-1 0,-1 0 0,0 1 0,1-1 0,-1 0 0,0 1 0,1-1 0,-1 0 0,1 1 0,-1-1 0,1 1 0,-1-1 0,1 1 0,-1 0 0,1-1 0,0 1 0,-1-1 0,1 1 0,0 0 0,-1-1 0,1 1 0,0 0 0,-1 0 0,1 0 0,1-1 0,25-3 0,-19 4 0,31-7 0,-16 2 0,42-2 0,20-1 0,-54 3 0,30 1 0,-17 2 0,50-9 0,-92 11 0,155-19 0,-87 14 0,98 5 0,-68 2 0,-65-2 0,-1-2 0,38-7 0,87-9 0,-105 12 0,0 3 0,82 4 0,-42 1 0,502-2-1365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4:57.088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2040 625 24575,'2'-1'0,"0"0"0,0 1 0,0-1 0,0 0 0,0 0 0,-1 0 0,1-1 0,0 1 0,0 0 0,1-3 0,12-6 0,63-29 0,-77 38 0,0 1 0,1-1 0,-1 1 0,0-1 0,1 1 0,-1 0 0,0 0 0,1 0 0,-1 0 0,1 0 0,-1 0 0,0 0 0,1 0 0,-1 0 0,1 1 0,-1-1 0,0 1 0,1-1 0,-1 1 0,0-1 0,1 1 0,-1 0 0,0-1 0,0 1 0,0 0 0,0 0 0,0 0 0,0 0 0,0 0 0,0 0 0,0 0 0,0 0 0,-1 1 0,1-1 0,0 0 0,-1 0 0,1 1 0,-1-1 0,1 1 0,-1-1 0,0 0 0,1 1 0,-1-1 0,0 0 0,0 1 0,0-1 0,0 1 0,-1 1 0,1-2 0,0 0 0,0 0 0,-1-1 0,1 1 0,0 0 0,0-1 0,-1 1 0,1 0 0,-1-1 0,1 1 0,-1-1 0,1 1 0,-1-1 0,1 1 0,-1-1 0,1 1 0,-1-1 0,0 1 0,1-1 0,-1 0 0,0 1 0,1-1 0,-1 0 0,0 1 0,0-1 0,1 0 0,-1 0 0,0 0 0,0 0 0,1 0 0,-1 0 0,0 0 0,0 0 0,1 0 0,-1 0 0,0 0 0,0-1 0,1 1 0,-1 0 0,-1-1 0,-31-10 0,28 8 0,-1 0 0,1 0 0,0-1 0,0 0 0,0 0 0,0-1 0,1 0 0,-1 1 0,1-1 0,0-1 0,1 1 0,-1 0 0,-2-8 0,2 6 0,-1-1 0,0 0 0,0 1 0,-1 0 0,-11-11 0,10 12 0,0-1 0,0 0 0,1-1 0,1 1 0,-1-1 0,1 0 0,0-1 0,1 1 0,0-1 0,-5-14 0,4 7 0,1 0 0,1-1 0,0 1 0,2-1 0,-1-21 0,2 34 0,0 1 0,0-1 0,0 1 0,-1-1 0,1 1 0,-1-1 0,0 1 0,0 0 0,0-1 0,-1 1 0,1 0 0,-4-5 0,4 6 0,0 1 0,-1 0 0,1 0 0,0 0 0,-1 0 0,1 0 0,-1 0 0,1 0 0,-1 0 0,0 1 0,1-1 0,-1 1 0,0-1 0,1 1 0,-1 0 0,0-1 0,0 1 0,1 0 0,-1 0 0,0 0 0,0 0 0,1 1 0,-1-1 0,0 0 0,0 1 0,1-1 0,-3 2 0,-15 4 0,-1-1 0,1 0 0,-1-2 0,0 0 0,-26 0 0,-3-2 0,22 0 0,1-1 0,-39-4 0,54 1 0,1 0 0,-1-1 0,1 0 0,-1-1 0,-15-9 0,16 8 0,0 0 0,-1 1 0,1 1 0,-1-1 0,-18-3 0,-188-41 0,167 36 0,-1 2 0,-65-5 0,57 15 0,46 1 0,-1 1 0,0-2 0,1 0 0,-1-1 0,0 0 0,-23-8 0,22 5 0,0 1 0,0 0 0,0 1 0,-27-3 0,-64 4 0,73 3 0,-1-2 0,-48-7 0,35 3 0,0 1 0,-87 5 0,45 1 0,57-2 157,19 1-411,-1 0 1,0-2-1,1 0 0,-1 0 1,-20-5-1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6:54.47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0 90 24575,'14'-1'0,"-1"0"0,0-1 0,0-1 0,15-4 0,-15 3 0,0 1 0,0 0 0,0 1 0,20-1 0,-13 2 0,1-1 0,0 0 0,23-7 0,-6 1 0,-17 6 0,1 0 0,-1 2 0,28 2 0,-32-1 0,1 0 0,0-1 0,0-1 0,0 0 0,27-7 0,-18 3 0,1 0 0,-1 2 0,44 1 0,-66 2 0,173-11 0,-144 9 0,51 2 0,-32 1 0,-48 0 0,1-1 0,-1 1 0,1 1 0,-1-1 0,0 1 0,0 0 0,6 3 0,19 6 0,-27-10 0,0 0 0,0 0 0,0 1 0,0-1 0,0 1 0,-1-1 0,4 4 0,-4-4 0,0 1 0,0-1 0,0 1 0,0-1 0,1 0 0,-1 0 0,0 0 0,1 0 0,-1 0 0,0 0 0,1-1 0,-1 1 0,6-1 0,8 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03.68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24575,'0'617'0,"1"-604"0,0 1 0,6 23 0,1 18 0,-8 52 0,1 21 0,-1-126 0,1 0 0,-1-1 0,0 1 0,0 0 0,1-1 0,-1 1 0,1 0 0,0-1 0,-1 1 0,1-1 0,0 1 0,0-1 0,0 1 0,0-1 0,0 0 0,0 0 0,1 1 0,-1-1 0,0 0 0,1 0 0,-1 0 0,1 0 0,-1 0 0,1-1 0,-1 1 0,1 0 0,-1-1 0,1 1 0,0-1 0,-1 1 0,1-1 0,0 0 0,-1 0 0,1 0 0,0 0 0,0 0 0,1 0 0,2-1 0,0 0 0,0 1 0,0-1 0,-1-1 0,1 1 0,-1-1 0,1 0 0,-1 0 0,1 0 0,-1 0 0,0-1 0,5-4 0,-4 3 0,0 1 0,0-1 0,0 1 0,1 0 0,-1 0 0,1 1 0,0-1 0,0 1 0,0 0 0,0 1 0,0 0 0,9-1 0,9 0 0,-1 2 0,25 2 0,1 1 0,233-3 0,-264 1 0,0 1 0,25 5 0,-2 1 0,0-1 0,-23-3 0,0-1 0,21 0 0,59 6 0,-62-4 0,36-1 0,1019-4 0,-1083 0 0,1 0 0,0 1 0,-1 1 0,0-1 0,1 1 0,-1 0 0,0 1 0,0 0 0,0 1 0,14 7 0,-8-4 0,0 0 0,1-1 0,0-1 0,0 0 0,1-2 0,-1 1 0,30 1 0,116-4 0,-80-3 0,-26 3 0,-28 1 0,-1-2 0,42-4 0,-58 1 0,0 1 0,-1-1 0,0-1 0,12-6 0,14-5 0,-27 14 171,-7 3 0,-10 7-1878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08.51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55 24575,'95'1'0,"104"-3"0,-189 1 0,-1-1 0,1 0 0,-1-1 0,18-7 0,-16 5 0,1 1 0,16-3 0,23-1 0,-1 2 0,75 1 0,-93 5 0,-16 0 0,1-1 0,-1 2 0,0 0 0,0 1 0,1 1 0,29 9 0,-29-6 0,1-2 0,-1 0 0,36 3 0,-39-6 0,1 1 0,-1 0 0,1 1 0,-1 1 0,0 0 0,26 12 0,-25-10 0,1 0 0,0-1 0,0 0 0,0-1 0,0-1 0,1-1 0,30 1 0,-18-1 0,68 15 0,23 2 0,-64-13 0,68 4 0,-83-9 0,59-3 0,-88 1 0,-1 0 0,0-1 0,0-1 0,0 1 0,-1-2 0,17-7 0,8-9-1365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15.46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1 197 24575,'63'1'0,"68"-3"0,-112-1 0,1 0 0,30-11 0,4-1 0,-27 9 0,0 1 0,0 2 0,30-1 0,320 5 0,-360-2 0,1-1 0,0-1 0,34-10 0,-34 8 0,0 1 0,1 0 0,28-1 0,321 5 0,-164 1 0,-181 0 0,40 7 0,-40-4 0,38 1 0,450-5 0,-498 0 0,0 2 0,23 5 0,19 1 0,279-6 0,-172-3 0,256 1 0,-383 3 0,-20 4 0,-15-7 0,0 0 0,0 0 0,0 1 0,1-1 0,-1 0 0,0 0 0,0 1 0,0-1 0,0 0 0,0 0 0,0 1 0,0-1 0,0 0 0,0 1 0,0-1 0,0 0 0,0 1 0,0-1 0,0 0 0,0 0 0,0 1 0,0-1 0,0 0 0,-1 0 0,1 1 0,0-1 0,0 0 0,0 0 0,0 1 0,-1-1 0,1 0 0,0 0 0,0 1 0,0-1 0,-1 0 0,1 0 0,0 0 0,0 0 0,-1 0 0,1 1 0,0-1 0,0 0 0,-1 0 0,-8 5 0,1-1 0,-1 0 0,0 0 0,-1-1 0,1-1 0,-15 4 0,-7 1 0,-2 0 0,-1-2 0,1-1 0,0-1 0,-1-3 0,-38-3 0,-8 2 0,62 0 0,0-1 0,0-1 0,0 0 0,-27-9 0,21 5 0,-1 2 0,-47-4 0,29 4 0,-45-2 0,-125 6 0,97 3 0,51-1 0,-70-3 0,75-6 0,34 4 0,-28-1 0,-20-3 0,2-1 0,12 5 0,-65-14 0,68 9 0,20 3 0,0-1 0,-49-16 0,54 14 0,-1 1 0,1 2 0,-58-4 0,54 7 0,-137-11 0,80 7 0,-130 6 0,100 3 0,-90 6 0,172-3 0,0 2 0,0 2 0,-43 15 0,52-14-1365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21.99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4713 1 24575,'0'34'0,"-1"-9"0,1 1 0,1 0 0,10 48 0,-8-55 0,0 1 0,-1-1 0,-2 33 0,0-29 0,1 0 0,4 29 0,-1-32 0,-1 1 0,0-1 0,-2 39 0,-1-58 0,0 1 0,-1 0 0,1 0 0,-1-1 0,1 1 0,-1 0 0,1-1 0,-1 1 0,0-1 0,0 1 0,0-1 0,0 1 0,0-1 0,0 0 0,0 1 0,-1-1 0,1 0 0,0 0 0,-1 0 0,1 0 0,-1 0 0,1 0 0,-1 0 0,0 0 0,1-1 0,-1 1 0,0-1 0,1 1 0,-1-1 0,-3 1 0,-6 0 0,0 0 0,0-1 0,1 0 0,-13-2 0,3 0 0,-7 2 0,17 0 0,1 0 0,-1 0 0,1-1 0,-1 0 0,1 0 0,0-1 0,0-1 0,-1 1 0,1-1 0,-10-6 0,13 6 0,0 1 0,0-1 0,-1 1 0,1 0 0,-1 0 0,0 1 0,1 0 0,-10 0 0,-58 2 0,34 1 0,3-3 0,19 0 0,0 1 0,0 1 0,0 0 0,-23 6 0,-89 32 0,79-26 0,-1-3 0,-1-2 0,1-2 0,-58-1 0,100-4 0,0 0 0,0 0 0,0 1 0,0 0 0,0 1 0,-9 4 0,-29 7 0,18-10 0,1-1 0,-1-2 0,-47-3 0,7 0 0,39 3 0,-39 7 0,38-3 0,-34-1 0,-373-4 0,408-2 0,-38-6 0,-22-1 0,5 9 0,35 1 0,-97-12 0,120 8 0,-46 1 0,49 2 0,0-1 0,-39-6 0,-59-6 0,69-3 0,42 12 0,1 0 0,-1 1 0,-19-3 0,-169 4 0,103 4 0,75-1 0,-38 7 0,36-4 0,-29 1 0,32-5 0,-1 2 0,-37 6 0,39-4 0,-1-2 0,1 0 0,-22-2 0,19 0 0,0 1 0,-25 4 0,4 0 0,1-1 0,-79-4 0,-28 2 0,97 6 0,35-4 0,-31 1 0,-239-4 0,137-2 0,140 0-195,0 0 0,0-1 0,-1 0 0,1 0 0,1-1 0,-20-9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25.44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1 159 24575,'10'-1'0,"1"0"0,18-5 0,8 0 0,46-3 0,100-5 0,-126 15 0,80-2 0,-121-1 0,-1-1 0,1-1 0,-1-1 0,0 0 0,21-11 0,-21 9 0,-1 1 0,1 1 0,0 0 0,0 1 0,21-3 0,0 2 0,-1-2 0,45-14 0,-32 8 0,-33 10 0,1 1 0,-1 1 0,0 0 0,1 1 0,-1 1 0,1 0 0,-1 1 0,0 1 0,18 5 0,-27-7 0,9 3-1365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34.477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4502 90 24575,'-1060'0'0,"1039"-1"0,-38-7 0,-15-1 0,20 9 0,23 0 0,0 0 0,-56-10 0,-46-9 0,91 15 0,-63 0 0,65 5 0,-75-11 0,78 6 0,-1 1 0,-60 4 0,-27-2 0,48-7 0,-40-2 0,-323 11 0,425 0 0,0 0 0,0 2 0,0 0 0,-20 6 0,20-4 0,-1-1 0,0 0 0,-25 1 0,-45 4 0,54-4 0,-42-1 0,-347-4 0,399-1 0,-39-8 0,38 5 0,-30-1 0,-340 4 0,189 3 0,197-2 0,0 0 0,0 1 0,0 0 0,0 0 0,0 1 0,0-1 0,0 2 0,1-1 0,-1 1 0,-6 4 0,9-5 0,1 0 0,0 0 0,0 0 0,0 1 0,0-1 0,1 1 0,-1 0 0,1 0 0,-1 0 0,1 0 0,0 1 0,0-1 0,0 0 0,1 1 0,-1-1 0,1 1 0,0 0 0,0-1 0,0 1 0,0 4 0,-6 51 0,-4 55 0,11-101 0,1 1 0,0-1 0,0 0 0,2 1 0,-1-1 0,8 19 0,-1-3 0,-1 0 0,-1 1 0,-1 0 0,-2 0 0,-1 1 0,-2-1 0,-3 55 0,-2-55 0,-2 0 0,-11 36 0,10-41 0,0 0 0,2 1 0,-4 41 0,9 12 0,1-43 0,-2 0 0,-8 58 0,5-74 0,1 0 0,1 0 0,1 0 0,0 0 0,5 39 0,-3-57 0,-1-1 0,0 1 0,1-1 0,-1 1 0,1-1 0,-1 0 0,1 1 0,0-1 0,0 0 0,-1 1 0,1-1 0,0 0 0,0 0 0,0 0 0,0 0 0,0 0 0,1 0 0,-1 0 0,0 0 0,0 0 0,1 0 0,-1-1 0,0 1 0,1-1 0,-1 1 0,1-1 0,-1 1 0,1-1 0,-1 0 0,1 0 0,-1 0 0,1 1 0,-1-2 0,3 1 0,5-1 0,0 0 0,0-1 0,0 0 0,14-6 0,-2 1 0,-5 4 0,-1 0 0,1 0 0,0 2 0,1 0 0,-1 1 0,0 0 0,0 1 0,0 1 0,0 1 0,0 0 0,29 10 0,-28-7 0,0-1 0,36 5 0,-37-8 0,-1 0 0,1 2 0,-1 0 0,24 9 0,-19-3 0,-6-2 0,1-1 0,0-1 0,0 0 0,1-1 0,-1 0 0,1-2 0,0 0 0,19 2 0,194-5 0,-101-1 0,-112 0 0,1-1 0,17-3 0,-19 2 0,0 0 0,26 1 0,-40 1 0,-1 1 0,1 0 0,0 0 0,-1 0 0,1 0 0,0 0 0,0 0 0,-1 0 0,1 0 0,0 0 0,-1 0 0,1 1 0,0-1 0,-1 0 0,1 0 0,0 1 0,-1-1 0,1 0 0,-1 1 0,1-1 0,0 0 0,-1 1 0,1-1 0,-1 1 0,1 0 0,-1 0 0,0 0 0,0 0 0,-1-1 0,1 1 0,0 0 0,-1 0 0,1-1 0,0 1 0,-1-1 0,1 1 0,-1 0 0,1-1 0,-1 1 0,1-1 0,-1 1 0,0-1 0,1 1 0,-2 0 0,-36 19 0,28-16 0,-1-1 0,1-1 0,-1 0 0,0 0 0,0-1 0,0-1 0,0 0 0,0 0 0,1-1 0,-1 0 0,0-1 0,0 0 0,1-1 0,-1 0 0,-17-9 0,14 6-273,0-1 0,0-1 0,0-1 0,-20-16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42.79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1 710 24575,'21'0'0,"18"-1"0,0 2 0,57 10 0,-31 2 0,100 15 0,-93-21 0,124 5 0,460-12 0,-633 1 0,-1 1 0,1 2 0,24 6 0,-22-4 0,0-1 0,30 2 0,32 2 0,-53-4 0,41-1 0,306-4 0,-354-2 0,45-7 0,-37 3 0,11-2 0,-25 4 0,0 1 0,29-1 0,13 4 0,-147 1 0,-74-2 0,132-2 0,-42-12 0,47 10 0,0 0 0,0 2 0,-33-2 0,-371 6 0,401 0 0,-40 7 0,38-4 0,-36 1 0,-100-5 0,688 0 0,-479 2 0,1 2 0,48 11 0,-38-1 0,-42-9 0,0-1 0,0 0 0,32 2 0,407-6 0,-207-1 0,-210-1 0,-1-2 0,38-8 0,-37 5 0,74-4 0,-82 10 0,34-7 0,-36 4 0,39-1 0,-198 7 0,-126-4 0,143-14 0,4 1 0,13 7 0,-144-6 0,6 15 0,413-2 0,205 2 0,-183 20 0,-84-6 0,0 0 0,-57-6 0,97 2 0,621-11 0,-752-1 0,39-8 0,-38 5 0,37-1 0,-55 5 0,3 0 0,1 0 0,0-1 0,-1 0 0,1 0 0,14-5 0,-23 5 0,1-1 0,0 1 0,-1-1 0,1 0 0,-1 0 0,0-1 0,0 1 0,0-1 0,0 1 0,0-1 0,0 0 0,-1 0 0,1 0 0,-1 0 0,0-1 0,0 1 0,0-1 0,-1 1 0,3-7 0,0-6 0,-1 0 0,0 0 0,-1 0 0,-1-1 0,-1 1 0,0 0 0,-3-17 0,1-18 0,-7-119 0,-1-5 0,11 6-1365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35.75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71 24575,'66'-3'0,"80"-14"0,-55 5 0,-8 7 0,92 5 0,-66 2 0,16-12 0,5 1 0,269 10 0,-381-2 113,0-1 0,19-4 0,30-3-1817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38.70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3 1 24575,'-1'47'0,"0"-27"0,0 1 0,1-1 0,2 1 0,0-1 0,1 0 0,1 0 0,6 21 0,21 30 0,-18-46 0,-2 1 0,-1 1 0,7 28 0,2 5 0,-14-47 0,-1-1 0,0 1 0,-1 0 0,3 18 0,-6 76 0,-1-79 0,1 0 0,1 0 0,6 36 0,4 32 0,-1-3 0,-7-75-1365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46.22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1 787 24575,'0'-6'0,"1"0"0,0 1 0,0-1 0,4-9 0,2-19 0,11-71 0,-11 74 0,-1 0 0,2-46 0,-5 36 0,1 1 0,15-57 0,-10 52 0,6-67 0,-14 67 249,-1 29-652,0 1-1,1-1 1,5-28-1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16" y="1122363"/>
            <a:ext cx="2768918" cy="2387600"/>
          </a:xfrm>
        </p:spPr>
        <p:txBody>
          <a:bodyPr anchor="b"/>
          <a:lstStyle>
            <a:lvl1pPr algn="ctr">
              <a:defRPr sz="2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4" y="3602038"/>
            <a:ext cx="2443163" cy="1655762"/>
          </a:xfrm>
        </p:spPr>
        <p:txBody>
          <a:bodyPr/>
          <a:lstStyle>
            <a:lvl1pPr marL="0" indent="0" algn="ctr">
              <a:buNone/>
              <a:defRPr sz="855"/>
            </a:lvl1pPr>
            <a:lvl2pPr marL="162900" indent="0" algn="ctr">
              <a:buNone/>
              <a:defRPr sz="713"/>
            </a:lvl2pPr>
            <a:lvl3pPr marL="325801" indent="0" algn="ctr">
              <a:buNone/>
              <a:defRPr sz="641"/>
            </a:lvl3pPr>
            <a:lvl4pPr marL="488701" indent="0" algn="ctr">
              <a:buNone/>
              <a:defRPr sz="570"/>
            </a:lvl4pPr>
            <a:lvl5pPr marL="651601" indent="0" algn="ctr">
              <a:buNone/>
              <a:defRPr sz="570"/>
            </a:lvl5pPr>
            <a:lvl6pPr marL="814502" indent="0" algn="ctr">
              <a:buNone/>
              <a:defRPr sz="570"/>
            </a:lvl6pPr>
            <a:lvl7pPr marL="977402" indent="0" algn="ctr">
              <a:buNone/>
              <a:defRPr sz="570"/>
            </a:lvl7pPr>
            <a:lvl8pPr marL="1140303" indent="0" algn="ctr">
              <a:buNone/>
              <a:defRPr sz="570"/>
            </a:lvl8pPr>
            <a:lvl9pPr marL="1303203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5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1185" y="365125"/>
            <a:ext cx="70240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57" y="365125"/>
            <a:ext cx="2066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0" y="1709740"/>
            <a:ext cx="2809637" cy="2852737"/>
          </a:xfrm>
        </p:spPr>
        <p:txBody>
          <a:bodyPr anchor="b"/>
          <a:lstStyle>
            <a:lvl1pPr>
              <a:defRPr sz="2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0" y="4589465"/>
            <a:ext cx="2809637" cy="1500187"/>
          </a:xfrm>
        </p:spPr>
        <p:txBody>
          <a:bodyPr/>
          <a:lstStyle>
            <a:lvl1pPr marL="0" indent="0">
              <a:buNone/>
              <a:defRPr sz="855">
                <a:solidFill>
                  <a:schemeClr val="tx1">
                    <a:tint val="82000"/>
                  </a:schemeClr>
                </a:solidFill>
              </a:defRPr>
            </a:lvl1pPr>
            <a:lvl2pPr marL="162900" indent="0">
              <a:buNone/>
              <a:defRPr sz="713">
                <a:solidFill>
                  <a:schemeClr val="tx1">
                    <a:tint val="82000"/>
                  </a:schemeClr>
                </a:solidFill>
              </a:defRPr>
            </a:lvl2pPr>
            <a:lvl3pPr marL="325801" indent="0">
              <a:buNone/>
              <a:defRPr sz="641">
                <a:solidFill>
                  <a:schemeClr val="tx1">
                    <a:tint val="82000"/>
                  </a:schemeClr>
                </a:solidFill>
              </a:defRPr>
            </a:lvl3pPr>
            <a:lvl4pPr marL="488701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4pPr>
            <a:lvl5pPr marL="651601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5pPr>
            <a:lvl6pPr marL="81450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6pPr>
            <a:lvl7pPr marL="97740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7pPr>
            <a:lvl8pPr marL="114030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8pPr>
            <a:lvl9pPr marL="130320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56" y="1825625"/>
            <a:ext cx="13844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35" y="1825625"/>
            <a:ext cx="13844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365127"/>
            <a:ext cx="28096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81" y="1681163"/>
            <a:ext cx="1378096" cy="82391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81" y="2505075"/>
            <a:ext cx="13780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9135" y="1681163"/>
            <a:ext cx="1384883" cy="82391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9135" y="2505075"/>
            <a:ext cx="1384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57200"/>
            <a:ext cx="1050645" cy="1600200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83" y="987427"/>
            <a:ext cx="1649135" cy="4873625"/>
          </a:xfrm>
        </p:spPr>
        <p:txBody>
          <a:bodyPr/>
          <a:lstStyle>
            <a:lvl1pPr>
              <a:defRPr sz="1140"/>
            </a:lvl1pPr>
            <a:lvl2pPr>
              <a:defRPr sz="998"/>
            </a:lvl2pPr>
            <a:lvl3pPr>
              <a:defRPr sz="855"/>
            </a:lvl3pPr>
            <a:lvl4pPr>
              <a:defRPr sz="713"/>
            </a:lvl4pPr>
            <a:lvl5pPr>
              <a:defRPr sz="713"/>
            </a:lvl5pPr>
            <a:lvl6pPr>
              <a:defRPr sz="713"/>
            </a:lvl6pPr>
            <a:lvl7pPr>
              <a:defRPr sz="713"/>
            </a:lvl7pPr>
            <a:lvl8pPr>
              <a:defRPr sz="713"/>
            </a:lvl8pPr>
            <a:lvl9pPr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057400"/>
            <a:ext cx="1050645" cy="3811588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57200"/>
            <a:ext cx="1050645" cy="1600200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883" y="987427"/>
            <a:ext cx="1649135" cy="4873625"/>
          </a:xfrm>
        </p:spPr>
        <p:txBody>
          <a:bodyPr anchor="t"/>
          <a:lstStyle>
            <a:lvl1pPr marL="0" indent="0">
              <a:buNone/>
              <a:defRPr sz="1140"/>
            </a:lvl1pPr>
            <a:lvl2pPr marL="162900" indent="0">
              <a:buNone/>
              <a:defRPr sz="998"/>
            </a:lvl2pPr>
            <a:lvl3pPr marL="325801" indent="0">
              <a:buNone/>
              <a:defRPr sz="855"/>
            </a:lvl3pPr>
            <a:lvl4pPr marL="488701" indent="0">
              <a:buNone/>
              <a:defRPr sz="713"/>
            </a:lvl4pPr>
            <a:lvl5pPr marL="651601" indent="0">
              <a:buNone/>
              <a:defRPr sz="713"/>
            </a:lvl5pPr>
            <a:lvl6pPr marL="814502" indent="0">
              <a:buNone/>
              <a:defRPr sz="713"/>
            </a:lvl6pPr>
            <a:lvl7pPr marL="977402" indent="0">
              <a:buNone/>
              <a:defRPr sz="713"/>
            </a:lvl7pPr>
            <a:lvl8pPr marL="1140303" indent="0">
              <a:buNone/>
              <a:defRPr sz="713"/>
            </a:lvl8pPr>
            <a:lvl9pPr marL="1303203" indent="0">
              <a:buNone/>
              <a:defRPr sz="7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057400"/>
            <a:ext cx="1050645" cy="3811588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957" y="365127"/>
            <a:ext cx="2809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57" y="1825625"/>
            <a:ext cx="28096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956" y="6356352"/>
            <a:ext cx="732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8B5E8-0318-42B5-A066-397087C3A2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064" y="6356352"/>
            <a:ext cx="1099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645" y="6356352"/>
            <a:ext cx="732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5801" rtl="0" eaLnBrk="1" latinLnBrk="0" hangingPunct="1">
        <a:lnSpc>
          <a:spcPct val="90000"/>
        </a:lnSpc>
        <a:spcBef>
          <a:spcPct val="0"/>
        </a:spcBef>
        <a:buNone/>
        <a:defRPr sz="1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450" indent="-81450" algn="l" defTabSz="32580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443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072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3pPr>
      <a:lvl4pPr marL="5701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30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9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88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46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90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8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7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6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45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74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403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32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83.xml"/><Relationship Id="rId18" Type="http://schemas.openxmlformats.org/officeDocument/2006/relationships/image" Target="../media/image93.png"/><Relationship Id="rId3" Type="http://schemas.openxmlformats.org/officeDocument/2006/relationships/customXml" Target="../ink/ink78.xml"/><Relationship Id="rId7" Type="http://schemas.openxmlformats.org/officeDocument/2006/relationships/customXml" Target="../ink/ink80.xml"/><Relationship Id="rId12" Type="http://schemas.openxmlformats.org/officeDocument/2006/relationships/image" Target="../media/image90.png"/><Relationship Id="rId17" Type="http://schemas.openxmlformats.org/officeDocument/2006/relationships/customXml" Target="../ink/ink85.xml"/><Relationship Id="rId2" Type="http://schemas.openxmlformats.org/officeDocument/2006/relationships/image" Target="../media/image85.png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customXml" Target="../ink/ink82.xml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10" Type="http://schemas.openxmlformats.org/officeDocument/2006/relationships/image" Target="../media/image89.png"/><Relationship Id="rId19" Type="http://schemas.openxmlformats.org/officeDocument/2006/relationships/customXml" Target="../ink/ink86.xml"/><Relationship Id="rId4" Type="http://schemas.openxmlformats.org/officeDocument/2006/relationships/image" Target="../media/image86.png"/><Relationship Id="rId9" Type="http://schemas.openxmlformats.org/officeDocument/2006/relationships/customXml" Target="../ink/ink81.xml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92.xml"/><Relationship Id="rId18" Type="http://schemas.openxmlformats.org/officeDocument/2006/relationships/image" Target="../media/image103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100.png"/><Relationship Id="rId17" Type="http://schemas.openxmlformats.org/officeDocument/2006/relationships/customXml" Target="../ink/ink94.xml"/><Relationship Id="rId2" Type="http://schemas.openxmlformats.org/officeDocument/2006/relationships/image" Target="../media/image95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90.xml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customXml" Target="../ink/ink100.xml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customXml" Target="../ink/ink98.xml"/><Relationship Id="rId1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customXml" Target="../ink/ink102.xml"/><Relationship Id="rId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9.xml"/><Relationship Id="rId18" Type="http://schemas.openxmlformats.org/officeDocument/2006/relationships/customXml" Target="../ink/ink112.xml"/><Relationship Id="rId26" Type="http://schemas.openxmlformats.org/officeDocument/2006/relationships/customXml" Target="../ink/ink116.xml"/><Relationship Id="rId3" Type="http://schemas.openxmlformats.org/officeDocument/2006/relationships/customXml" Target="../ink/ink104.xml"/><Relationship Id="rId21" Type="http://schemas.openxmlformats.org/officeDocument/2006/relationships/image" Target="../media/image125.png"/><Relationship Id="rId7" Type="http://schemas.openxmlformats.org/officeDocument/2006/relationships/customXml" Target="../ink/ink106.xml"/><Relationship Id="rId12" Type="http://schemas.openxmlformats.org/officeDocument/2006/relationships/image" Target="../media/image121.png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0.png"/><Relationship Id="rId2" Type="http://schemas.openxmlformats.org/officeDocument/2006/relationships/image" Target="../media/image116.png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customXml" Target="../ink/ink108.xml"/><Relationship Id="rId24" Type="http://schemas.openxmlformats.org/officeDocument/2006/relationships/customXml" Target="../ink/ink115.xml"/><Relationship Id="rId32" Type="http://schemas.openxmlformats.org/officeDocument/2006/relationships/customXml" Target="../ink/ink119.xml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23" Type="http://schemas.openxmlformats.org/officeDocument/2006/relationships/image" Target="../media/image126.png"/><Relationship Id="rId28" Type="http://schemas.openxmlformats.org/officeDocument/2006/relationships/customXml" Target="../ink/ink117.xml"/><Relationship Id="rId10" Type="http://schemas.openxmlformats.org/officeDocument/2006/relationships/image" Target="../media/image120.png"/><Relationship Id="rId19" Type="http://schemas.openxmlformats.org/officeDocument/2006/relationships/image" Target="../media/image124.png"/><Relationship Id="rId31" Type="http://schemas.openxmlformats.org/officeDocument/2006/relationships/image" Target="../media/image129.png"/><Relationship Id="rId4" Type="http://schemas.openxmlformats.org/officeDocument/2006/relationships/image" Target="../media/image117.png"/><Relationship Id="rId9" Type="http://schemas.openxmlformats.org/officeDocument/2006/relationships/customXml" Target="../ink/ink107.xml"/><Relationship Id="rId14" Type="http://schemas.openxmlformats.org/officeDocument/2006/relationships/image" Target="../media/image122.png"/><Relationship Id="rId22" Type="http://schemas.openxmlformats.org/officeDocument/2006/relationships/customXml" Target="../ink/ink114.xml"/><Relationship Id="rId27" Type="http://schemas.openxmlformats.org/officeDocument/2006/relationships/image" Target="../media/image34.png"/><Relationship Id="rId30" Type="http://schemas.openxmlformats.org/officeDocument/2006/relationships/customXml" Target="../ink/ink118.xml"/><Relationship Id="rId8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customXml" Target="../ink/ink18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0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33.xml"/><Relationship Id="rId40" Type="http://schemas.openxmlformats.org/officeDocument/2006/relationships/image" Target="../media/image36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18.png"/><Relationship Id="rId9" Type="http://schemas.openxmlformats.org/officeDocument/2006/relationships/customXml" Target="../ink/ink19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28.xml"/><Relationship Id="rId30" Type="http://schemas.openxmlformats.org/officeDocument/2006/relationships/image" Target="../media/image31.png"/><Relationship Id="rId35" Type="http://schemas.openxmlformats.org/officeDocument/2006/relationships/customXml" Target="../ink/ink32.xml"/><Relationship Id="rId8" Type="http://schemas.openxmlformats.org/officeDocument/2006/relationships/image" Target="../media/image20.png"/><Relationship Id="rId3" Type="http://schemas.openxmlformats.org/officeDocument/2006/relationships/customXml" Target="../ink/ink16.xml"/><Relationship Id="rId12" Type="http://schemas.openxmlformats.org/officeDocument/2006/relationships/image" Target="../media/image22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41.xml"/><Relationship Id="rId18" Type="http://schemas.openxmlformats.org/officeDocument/2006/relationships/image" Target="../media/image46.png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7" Type="http://schemas.openxmlformats.org/officeDocument/2006/relationships/customXml" Target="../ink/ink38.xml"/><Relationship Id="rId12" Type="http://schemas.openxmlformats.org/officeDocument/2006/relationships/image" Target="../media/image43.png"/><Relationship Id="rId17" Type="http://schemas.openxmlformats.org/officeDocument/2006/relationships/customXml" Target="../ink/ink43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42.png"/><Relationship Id="rId19" Type="http://schemas.openxmlformats.org/officeDocument/2006/relationships/customXml" Target="../ink/ink44.xml"/><Relationship Id="rId4" Type="http://schemas.openxmlformats.org/officeDocument/2006/relationships/image" Target="../media/image39.png"/><Relationship Id="rId9" Type="http://schemas.openxmlformats.org/officeDocument/2006/relationships/customXml" Target="../ink/ink39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51.xml"/><Relationship Id="rId18" Type="http://schemas.openxmlformats.org/officeDocument/2006/relationships/image" Target="../media/image57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4.png"/><Relationship Id="rId17" Type="http://schemas.openxmlformats.org/officeDocument/2006/relationships/customXml" Target="../ink/ink53.xml"/><Relationship Id="rId2" Type="http://schemas.openxmlformats.org/officeDocument/2006/relationships/image" Target="../media/image49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49.xml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60.xml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58.xml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75.png"/><Relationship Id="rId26" Type="http://schemas.openxmlformats.org/officeDocument/2006/relationships/image" Target="../media/image79.png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34" Type="http://schemas.openxmlformats.org/officeDocument/2006/relationships/image" Target="../media/image83.png"/><Relationship Id="rId7" Type="http://schemas.openxmlformats.org/officeDocument/2006/relationships/customXml" Target="../ink/ink63.xml"/><Relationship Id="rId12" Type="http://schemas.openxmlformats.org/officeDocument/2006/relationships/image" Target="../media/image72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2" Type="http://schemas.openxmlformats.org/officeDocument/2006/relationships/image" Target="../media/image67.png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65.xml"/><Relationship Id="rId24" Type="http://schemas.openxmlformats.org/officeDocument/2006/relationships/image" Target="../media/image78.png"/><Relationship Id="rId32" Type="http://schemas.openxmlformats.org/officeDocument/2006/relationships/image" Target="../media/image82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80.png"/><Relationship Id="rId36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" Type="http://schemas.openxmlformats.org/officeDocument/2006/relationships/image" Target="../media/image68.png"/><Relationship Id="rId9" Type="http://schemas.openxmlformats.org/officeDocument/2006/relationships/customXml" Target="../ink/ink64.xml"/><Relationship Id="rId14" Type="http://schemas.openxmlformats.org/officeDocument/2006/relationships/image" Target="../media/image73.png"/><Relationship Id="rId22" Type="http://schemas.openxmlformats.org/officeDocument/2006/relationships/image" Target="../media/image77.png"/><Relationship Id="rId27" Type="http://schemas.openxmlformats.org/officeDocument/2006/relationships/customXml" Target="../ink/ink73.xml"/><Relationship Id="rId30" Type="http://schemas.openxmlformats.org/officeDocument/2006/relationships/image" Target="../media/image81.png"/><Relationship Id="rId35" Type="http://schemas.openxmlformats.org/officeDocument/2006/relationships/customXml" Target="../ink/ink77.xml"/><Relationship Id="rId8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F7046-301F-97F5-CAF5-467A244BC4E8}"/>
              </a:ext>
            </a:extLst>
          </p:cNvPr>
          <p:cNvSpPr txBox="1"/>
          <p:nvPr/>
        </p:nvSpPr>
        <p:spPr>
          <a:xfrm>
            <a:off x="1" y="673100"/>
            <a:ext cx="325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       </a:t>
            </a:r>
            <a:r>
              <a:rPr lang="en-IN" sz="2400" b="1" dirty="0"/>
              <a:t>Task 1:</a:t>
            </a:r>
          </a:p>
          <a:p>
            <a:r>
              <a:rPr lang="en-IN" sz="2400" dirty="0"/>
              <a:t>Add a Split Payment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     </a:t>
            </a:r>
            <a:r>
              <a:rPr lang="en-IN" sz="2400" b="1" dirty="0"/>
              <a:t>Persona:</a:t>
            </a:r>
          </a:p>
          <a:p>
            <a:r>
              <a:rPr lang="en-IN" sz="2400" dirty="0"/>
              <a:t>           John Baker</a:t>
            </a:r>
          </a:p>
        </p:txBody>
      </p:sp>
    </p:spTree>
    <p:extLst>
      <p:ext uri="{BB962C8B-B14F-4D97-AF65-F5344CB8AC3E}">
        <p14:creationId xmlns:p14="http://schemas.microsoft.com/office/powerpoint/2010/main" val="194531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5F8CC-990F-C46F-C8EC-C2511C5A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07"/>
            <a:ext cx="3257550" cy="6714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923412-CA2F-1A62-90B9-EFEF799606B3}"/>
                  </a:ext>
                </a:extLst>
              </p14:cNvPr>
              <p14:cNvContentPartPr/>
              <p14:nvPr/>
            </p14:nvContentPartPr>
            <p14:xfrm>
              <a:off x="-6730" y="4476380"/>
              <a:ext cx="2880" cy="6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923412-CA2F-1A62-90B9-EFEF79960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370" y="4458740"/>
                <a:ext cx="385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6A2B9B-2961-705A-4234-11E018DE344B}"/>
                  </a:ext>
                </a:extLst>
              </p14:cNvPr>
              <p14:cNvContentPartPr/>
              <p14:nvPr/>
            </p14:nvContentPartPr>
            <p14:xfrm>
              <a:off x="215750" y="4182980"/>
              <a:ext cx="93960" cy="8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6A2B9B-2961-705A-4234-11E018DE34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110" y="4164980"/>
                <a:ext cx="129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182846-0AB6-FE34-2369-BFB3AFDDA880}"/>
                  </a:ext>
                </a:extLst>
              </p14:cNvPr>
              <p14:cNvContentPartPr/>
              <p14:nvPr/>
            </p14:nvContentPartPr>
            <p14:xfrm>
              <a:off x="278030" y="3333380"/>
              <a:ext cx="369720" cy="114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182846-0AB6-FE34-2369-BFB3AFDDA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390" y="3270740"/>
                <a:ext cx="495360" cy="12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2EC817-ACD3-DA7A-9F46-AA3C4F2F1BC9}"/>
                  </a:ext>
                </a:extLst>
              </p14:cNvPr>
              <p14:cNvContentPartPr/>
              <p14:nvPr/>
            </p14:nvContentPartPr>
            <p14:xfrm>
              <a:off x="793550" y="2744420"/>
              <a:ext cx="14760" cy="10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2EC817-ACD3-DA7A-9F46-AA3C4F2F1B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910" y="2681780"/>
                <a:ext cx="140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ADD4A-9BAD-5B46-A51F-6F4C81F77D98}"/>
                  </a:ext>
                </a:extLst>
              </p14:cNvPr>
              <p14:cNvContentPartPr/>
              <p14:nvPr/>
            </p14:nvContentPartPr>
            <p14:xfrm>
              <a:off x="769790" y="2511500"/>
              <a:ext cx="110520" cy="91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ADD4A-9BAD-5B46-A51F-6F4C81F77D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1150" y="2502500"/>
                <a:ext cx="128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256997-4A2A-D1A5-DB91-C9F116128A1D}"/>
                  </a:ext>
                </a:extLst>
              </p14:cNvPr>
              <p14:cNvContentPartPr/>
              <p14:nvPr/>
            </p14:nvContentPartPr>
            <p14:xfrm>
              <a:off x="735950" y="3034940"/>
              <a:ext cx="26280" cy="12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256997-4A2A-D1A5-DB91-C9F116128A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310" y="2963300"/>
                <a:ext cx="979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304365-30AA-C5DE-0320-62FA88A89B29}"/>
                  </a:ext>
                </a:extLst>
              </p14:cNvPr>
              <p14:cNvContentPartPr/>
              <p14:nvPr/>
            </p14:nvContentPartPr>
            <p14:xfrm>
              <a:off x="736310" y="3067340"/>
              <a:ext cx="360" cy="10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304365-30AA-C5DE-0320-62FA88A89B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670" y="2995700"/>
                <a:ext cx="72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095E26-5D78-F0FB-5A53-82E76381AC91}"/>
                  </a:ext>
                </a:extLst>
              </p14:cNvPr>
              <p14:cNvContentPartPr/>
              <p14:nvPr/>
            </p14:nvContentPartPr>
            <p14:xfrm>
              <a:off x="736310" y="3060500"/>
              <a:ext cx="360" cy="106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095E26-5D78-F0FB-5A53-82E76381AC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670" y="2988860"/>
                <a:ext cx="72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5B1BA1-1604-032B-2FC9-FBAC2D4C3F9E}"/>
                  </a:ext>
                </a:extLst>
              </p14:cNvPr>
              <p14:cNvContentPartPr/>
              <p14:nvPr/>
            </p14:nvContentPartPr>
            <p14:xfrm>
              <a:off x="715790" y="3015860"/>
              <a:ext cx="46800" cy="230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5B1BA1-1604-032B-2FC9-FBAC2D4C3F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8150" y="2998220"/>
                <a:ext cx="8244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42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AD04E-1CB2-673C-ED07-5FF68624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72"/>
            <a:ext cx="3257550" cy="6793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0F955-7B21-B6E0-58B9-479881551A21}"/>
                  </a:ext>
                </a:extLst>
              </p14:cNvPr>
              <p14:cNvContentPartPr/>
              <p14:nvPr/>
            </p14:nvContentPartPr>
            <p14:xfrm>
              <a:off x="298190" y="5987640"/>
              <a:ext cx="1127520" cy="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0F955-7B21-B6E0-58B9-479881551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50" y="5951640"/>
                <a:ext cx="1199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D7F1D8-C999-488B-6A42-F8D602BBA57B}"/>
                  </a:ext>
                </a:extLst>
              </p14:cNvPr>
              <p14:cNvContentPartPr/>
              <p14:nvPr/>
            </p14:nvContentPartPr>
            <p14:xfrm>
              <a:off x="933230" y="5973960"/>
              <a:ext cx="801000" cy="4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D7F1D8-C999-488B-6A42-F8D602BBA5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590" y="5938320"/>
                <a:ext cx="872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2E9ED4-1411-00BC-E80A-746A787E8325}"/>
                  </a:ext>
                </a:extLst>
              </p14:cNvPr>
              <p14:cNvContentPartPr/>
              <p14:nvPr/>
            </p14:nvContentPartPr>
            <p14:xfrm>
              <a:off x="2281790" y="5979000"/>
              <a:ext cx="792720" cy="22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2E9ED4-1411-00BC-E80A-746A787E8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5790" y="5943360"/>
                <a:ext cx="8643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FA76BF-0D1E-F4EE-16B4-703EA39B4E88}"/>
                  </a:ext>
                </a:extLst>
              </p14:cNvPr>
              <p14:cNvContentPartPr/>
              <p14:nvPr/>
            </p14:nvContentPartPr>
            <p14:xfrm>
              <a:off x="272630" y="6076560"/>
              <a:ext cx="1060200" cy="38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FA76BF-0D1E-F4EE-16B4-703EA39B4E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990" y="6040920"/>
                <a:ext cx="11318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858B62-C9D1-2166-8236-D5E2FD0E3170}"/>
                  </a:ext>
                </a:extLst>
              </p14:cNvPr>
              <p14:cNvContentPartPr/>
              <p14:nvPr/>
            </p14:nvContentPartPr>
            <p14:xfrm>
              <a:off x="939350" y="6406680"/>
              <a:ext cx="683280" cy="5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858B62-C9D1-2166-8236-D5E2FD0E31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710" y="6370680"/>
                <a:ext cx="754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BD9098-E07E-5A34-29BD-37032DE020C8}"/>
                  </a:ext>
                </a:extLst>
              </p14:cNvPr>
              <p14:cNvContentPartPr/>
              <p14:nvPr/>
            </p14:nvContentPartPr>
            <p14:xfrm>
              <a:off x="1453790" y="5949120"/>
              <a:ext cx="1222200" cy="7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BD9098-E07E-5A34-29BD-37032DE020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18150" y="5913480"/>
                <a:ext cx="1293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9520D6-041B-6B29-EB70-FA72446D4A17}"/>
                  </a:ext>
                </a:extLst>
              </p14:cNvPr>
              <p14:cNvContentPartPr/>
              <p14:nvPr/>
            </p14:nvContentPartPr>
            <p14:xfrm>
              <a:off x="1300430" y="6216240"/>
              <a:ext cx="1709640" cy="235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9520D6-041B-6B29-EB70-FA72446D4A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4790" y="6180600"/>
                <a:ext cx="1781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F7D3F3-EC13-9092-23FF-F74386939EC5}"/>
                  </a:ext>
                </a:extLst>
              </p14:cNvPr>
              <p14:cNvContentPartPr/>
              <p14:nvPr/>
            </p14:nvContentPartPr>
            <p14:xfrm>
              <a:off x="1815950" y="5962800"/>
              <a:ext cx="418320" cy="57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F7D3F3-EC13-9092-23FF-F74386939E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0310" y="5926800"/>
                <a:ext cx="48996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39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268B9-01AC-77E8-2773-2F1B939E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00"/>
            <a:ext cx="3257550" cy="6754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147C15-4E7D-BD36-8E38-2AE5290E4439}"/>
                  </a:ext>
                </a:extLst>
              </p14:cNvPr>
              <p14:cNvContentPartPr/>
              <p14:nvPr/>
            </p14:nvContentPartPr>
            <p14:xfrm>
              <a:off x="798590" y="4025280"/>
              <a:ext cx="1620720" cy="55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147C15-4E7D-BD36-8E38-2AE5290E4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590" y="3989640"/>
                <a:ext cx="16923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BB5921-6EA1-5FF9-38C0-7FC2BEF7E38E}"/>
                  </a:ext>
                </a:extLst>
              </p14:cNvPr>
              <p14:cNvContentPartPr/>
              <p14:nvPr/>
            </p14:nvContentPartPr>
            <p14:xfrm>
              <a:off x="907670" y="4240200"/>
              <a:ext cx="1609200" cy="30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BB5921-6EA1-5FF9-38C0-7FC2BEF7E3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030" y="4204560"/>
                <a:ext cx="168084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BAA5D-AED5-998D-9BCC-C87EB5D92379}"/>
              </a:ext>
            </a:extLst>
          </p:cNvPr>
          <p:cNvGrpSpPr/>
          <p:nvPr/>
        </p:nvGrpSpPr>
        <p:grpSpPr>
          <a:xfrm>
            <a:off x="2139590" y="4082880"/>
            <a:ext cx="883080" cy="420120"/>
            <a:chOff x="2139590" y="4082880"/>
            <a:chExt cx="88308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011A4C-60C6-1F39-8778-C09805427BC4}"/>
                    </a:ext>
                  </a:extLst>
                </p14:cNvPr>
                <p14:cNvContentPartPr/>
                <p14:nvPr/>
              </p14:nvContentPartPr>
              <p14:xfrm>
                <a:off x="2495270" y="4241640"/>
                <a:ext cx="527400" cy="25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011A4C-60C6-1F39-8778-C09805427B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9630" y="4205640"/>
                  <a:ext cx="599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C4F12F-A7E0-3160-15FE-9E6574784906}"/>
                    </a:ext>
                  </a:extLst>
                </p14:cNvPr>
                <p14:cNvContentPartPr/>
                <p14:nvPr/>
              </p14:nvContentPartPr>
              <p14:xfrm>
                <a:off x="2462870" y="4082880"/>
                <a:ext cx="63360" cy="37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C4F12F-A7E0-3160-15FE-9E65747849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6870" y="4047240"/>
                  <a:ext cx="135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D9E1E0-F822-C6B1-52D5-CC87A3B3FD6A}"/>
                    </a:ext>
                  </a:extLst>
                </p14:cNvPr>
                <p14:cNvContentPartPr/>
                <p14:nvPr/>
              </p14:nvContentPartPr>
              <p14:xfrm>
                <a:off x="2482670" y="4206360"/>
                <a:ext cx="41040" cy="283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D9E1E0-F822-C6B1-52D5-CC87A3B3FD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47030" y="4170360"/>
                  <a:ext cx="112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24695-FE1B-AC84-1FBA-5A2B769FE16A}"/>
                    </a:ext>
                  </a:extLst>
                </p14:cNvPr>
                <p14:cNvContentPartPr/>
                <p14:nvPr/>
              </p14:nvContentPartPr>
              <p14:xfrm>
                <a:off x="2139590" y="4489320"/>
                <a:ext cx="38736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24695-FE1B-AC84-1FBA-5A2B769FE1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03950" y="4453680"/>
                  <a:ext cx="459000" cy="8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815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E58A9-6ACE-85A9-743C-F9908F24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48"/>
            <a:ext cx="3257550" cy="6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8C284-04C7-D121-9BAD-7972CEC3DA8B}"/>
              </a:ext>
            </a:extLst>
          </p:cNvPr>
          <p:cNvSpPr txBox="1"/>
          <p:nvPr/>
        </p:nvSpPr>
        <p:spPr>
          <a:xfrm>
            <a:off x="1" y="673100"/>
            <a:ext cx="3257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       </a:t>
            </a:r>
            <a:r>
              <a:rPr lang="en-IN" sz="2400" b="1" dirty="0"/>
              <a:t>Task 3:</a:t>
            </a:r>
          </a:p>
          <a:p>
            <a:r>
              <a:rPr lang="en-IN" sz="2400" dirty="0"/>
              <a:t>View a Breakdown of Expense in maximum detail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     </a:t>
            </a:r>
            <a:r>
              <a:rPr lang="en-IN" sz="2400" b="1" dirty="0"/>
              <a:t>Persona:</a:t>
            </a:r>
          </a:p>
          <a:p>
            <a:r>
              <a:rPr lang="en-IN" sz="2400"/>
              <a:t>          Abby Jones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525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E93B0-1B38-951A-A198-6C5CC2DE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7"/>
            <a:ext cx="3257550" cy="66926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081DBB-1BBC-444F-F111-D0254148E421}"/>
                  </a:ext>
                </a:extLst>
              </p14:cNvPr>
              <p14:cNvContentPartPr/>
              <p14:nvPr/>
            </p14:nvContentPartPr>
            <p14:xfrm>
              <a:off x="2376110" y="6191040"/>
              <a:ext cx="24840" cy="33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081DBB-1BBC-444F-F111-D0254148E4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110" y="6155400"/>
                <a:ext cx="964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A171C6-D3AA-7BD8-33BD-9A4169D090CA}"/>
                  </a:ext>
                </a:extLst>
              </p14:cNvPr>
              <p14:cNvContentPartPr/>
              <p14:nvPr/>
            </p14:nvContentPartPr>
            <p14:xfrm>
              <a:off x="2431910" y="6159360"/>
              <a:ext cx="649440" cy="33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A171C6-D3AA-7BD8-33BD-9A4169D090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6270" y="6123360"/>
                <a:ext cx="7210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7B01F8-3620-1C4A-0F12-3B586365D53E}"/>
                  </a:ext>
                </a:extLst>
              </p14:cNvPr>
              <p14:cNvContentPartPr/>
              <p14:nvPr/>
            </p14:nvContentPartPr>
            <p14:xfrm>
              <a:off x="2425430" y="6571560"/>
              <a:ext cx="521280" cy="1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7B01F8-3620-1C4A-0F12-3B586365D5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9790" y="6535920"/>
                <a:ext cx="59292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43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C8A03-B84E-CBAD-DFA5-0AE054B8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39"/>
            <a:ext cx="3257550" cy="672352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55F42C-3A14-97F6-B895-3E4C59D075A8}"/>
              </a:ext>
            </a:extLst>
          </p:cNvPr>
          <p:cNvGrpSpPr/>
          <p:nvPr/>
        </p:nvGrpSpPr>
        <p:grpSpPr>
          <a:xfrm>
            <a:off x="2526950" y="2901720"/>
            <a:ext cx="552960" cy="82800"/>
            <a:chOff x="2526950" y="2901720"/>
            <a:chExt cx="55296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F1B82B-2818-4889-C067-80408F28DA77}"/>
                    </a:ext>
                  </a:extLst>
                </p14:cNvPr>
                <p14:cNvContentPartPr/>
                <p14:nvPr/>
              </p14:nvContentPartPr>
              <p14:xfrm>
                <a:off x="2526950" y="2901720"/>
                <a:ext cx="508680" cy="82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F1B82B-2818-4889-C067-80408F28DA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1310" y="2865720"/>
                  <a:ext cx="580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5A41DF-0F1E-E105-E888-C169528EE25E}"/>
                    </a:ext>
                  </a:extLst>
                </p14:cNvPr>
                <p14:cNvContentPartPr/>
                <p14:nvPr/>
              </p14:nvContentPartPr>
              <p14:xfrm>
                <a:off x="3079550" y="29017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5A41DF-0F1E-E105-E888-C169528EE2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43910" y="28660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0968DB-9B0C-9566-0D89-B34EF81E453B}"/>
                  </a:ext>
                </a:extLst>
              </p14:cNvPr>
              <p14:cNvContentPartPr/>
              <p14:nvPr/>
            </p14:nvContentPartPr>
            <p14:xfrm>
              <a:off x="2239670" y="3047880"/>
              <a:ext cx="294480" cy="62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0968DB-9B0C-9566-0D89-B34EF81E45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3670" y="3012240"/>
                <a:ext cx="36612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77ED30-9249-4396-5A9A-76F01492E5E9}"/>
                  </a:ext>
                </a:extLst>
              </p14:cNvPr>
              <p14:cNvContentPartPr/>
              <p14:nvPr/>
            </p14:nvContentPartPr>
            <p14:xfrm>
              <a:off x="2450990" y="2523720"/>
              <a:ext cx="77400" cy="42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77ED30-9249-4396-5A9A-76F01492E5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4990" y="2488080"/>
                <a:ext cx="149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470D82-91FE-1923-83F7-6B1E3DBE4694}"/>
                  </a:ext>
                </a:extLst>
              </p14:cNvPr>
              <p14:cNvContentPartPr/>
              <p14:nvPr/>
            </p14:nvContentPartPr>
            <p14:xfrm>
              <a:off x="2009630" y="2080920"/>
              <a:ext cx="403560" cy="459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470D82-91FE-1923-83F7-6B1E3DBE46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3990" y="2044920"/>
                <a:ext cx="475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48FCBE-8B5A-3276-39A9-22BB3D782292}"/>
                  </a:ext>
                </a:extLst>
              </p14:cNvPr>
              <p14:cNvContentPartPr/>
              <p14:nvPr/>
            </p14:nvContentPartPr>
            <p14:xfrm>
              <a:off x="1673390" y="2049600"/>
              <a:ext cx="403200" cy="14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48FCBE-8B5A-3276-39A9-22BB3D7822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37750" y="2013600"/>
                <a:ext cx="4748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04D546-2CE6-BEA7-619C-FDAF9F27AEF6}"/>
                  </a:ext>
                </a:extLst>
              </p14:cNvPr>
              <p14:cNvContentPartPr/>
              <p14:nvPr/>
            </p14:nvContentPartPr>
            <p14:xfrm>
              <a:off x="2184230" y="37081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04D546-2CE6-BEA7-619C-FDAF9F27A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590" y="3672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700A99-CB9F-810D-9DFE-08970F20D8CE}"/>
                  </a:ext>
                </a:extLst>
              </p14:cNvPr>
              <p14:cNvContentPartPr/>
              <p14:nvPr/>
            </p14:nvContentPartPr>
            <p14:xfrm>
              <a:off x="1032950" y="3695520"/>
              <a:ext cx="1170720" cy="18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700A99-CB9F-810D-9DFE-08970F20D8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7310" y="3659880"/>
                <a:ext cx="12423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4110D6-9206-E0B8-8FA9-F9A8943B53D8}"/>
                  </a:ext>
                </a:extLst>
              </p14:cNvPr>
              <p14:cNvContentPartPr/>
              <p14:nvPr/>
            </p14:nvContentPartPr>
            <p14:xfrm>
              <a:off x="735950" y="3280440"/>
              <a:ext cx="565920" cy="55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4110D6-9206-E0B8-8FA9-F9A8943B53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950" y="3244800"/>
                <a:ext cx="63756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058109-A546-8955-2795-587BCB6593E4}"/>
                  </a:ext>
                </a:extLst>
              </p14:cNvPr>
              <p14:cNvContentPartPr/>
              <p14:nvPr/>
            </p14:nvContentPartPr>
            <p14:xfrm>
              <a:off x="769790" y="3193680"/>
              <a:ext cx="126360" cy="27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058109-A546-8955-2795-587BCB6593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790" y="3185040"/>
                <a:ext cx="144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891B49-7CCF-B5EE-B19C-C38823FF7533}"/>
                  </a:ext>
                </a:extLst>
              </p14:cNvPr>
              <p14:cNvContentPartPr/>
              <p14:nvPr/>
            </p14:nvContentPartPr>
            <p14:xfrm>
              <a:off x="737030" y="2719560"/>
              <a:ext cx="61920" cy="470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891B49-7CCF-B5EE-B19C-C38823FF75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030" y="2710560"/>
                <a:ext cx="795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D9085F-8B7E-D795-DDC6-07531EE8D79D}"/>
                  </a:ext>
                </a:extLst>
              </p14:cNvPr>
              <p14:cNvContentPartPr/>
              <p14:nvPr/>
            </p14:nvContentPartPr>
            <p14:xfrm>
              <a:off x="789950" y="2285760"/>
              <a:ext cx="302760" cy="442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D9085F-8B7E-D795-DDC6-07531EE8D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0950" y="2277120"/>
                <a:ext cx="320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9B6E39-9FA4-163B-DB82-2C8BDD412FD5}"/>
                  </a:ext>
                </a:extLst>
              </p14:cNvPr>
              <p14:cNvContentPartPr/>
              <p14:nvPr/>
            </p14:nvContentPartPr>
            <p14:xfrm>
              <a:off x="507710" y="213348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9B6E39-9FA4-163B-DB82-2C8BDD412F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0070" y="21158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941640-E220-19E7-4A39-38E5DBCF6625}"/>
                  </a:ext>
                </a:extLst>
              </p14:cNvPr>
              <p14:cNvContentPartPr/>
              <p14:nvPr/>
            </p14:nvContentPartPr>
            <p14:xfrm>
              <a:off x="793190" y="2084160"/>
              <a:ext cx="301320" cy="684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941640-E220-19E7-4A39-38E5DBCF66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5550" y="2066520"/>
                <a:ext cx="336960" cy="72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EC492-B226-1360-9F5F-0C0473E2292D}"/>
              </a:ext>
            </a:extLst>
          </p:cNvPr>
          <p:cNvGrpSpPr/>
          <p:nvPr/>
        </p:nvGrpSpPr>
        <p:grpSpPr>
          <a:xfrm>
            <a:off x="983990" y="2075880"/>
            <a:ext cx="677880" cy="311760"/>
            <a:chOff x="983990" y="2075880"/>
            <a:chExt cx="67788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5FCCBA-9897-8095-F7B6-7C92D577D6A6}"/>
                    </a:ext>
                  </a:extLst>
                </p14:cNvPr>
                <p14:cNvContentPartPr/>
                <p14:nvPr/>
              </p14:nvContentPartPr>
              <p14:xfrm>
                <a:off x="983990" y="2075880"/>
                <a:ext cx="677880" cy="311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5FCCBA-9897-8095-F7B6-7C92D577D6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6350" y="2058240"/>
                  <a:ext cx="71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9691C2-A214-ED25-8638-34D92F21F5E4}"/>
                    </a:ext>
                  </a:extLst>
                </p14:cNvPr>
                <p14:cNvContentPartPr/>
                <p14:nvPr/>
              </p14:nvContentPartPr>
              <p14:xfrm>
                <a:off x="1165430" y="2133480"/>
                <a:ext cx="269640" cy="8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9691C2-A214-ED25-8638-34D92F21F5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7790" y="2115840"/>
                  <a:ext cx="30528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048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8E17A-4991-DFEC-36EF-4CC89DB9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87"/>
            <a:ext cx="3257550" cy="66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8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86871-13E8-83C9-C2E1-857737C5FC39}"/>
              </a:ext>
            </a:extLst>
          </p:cNvPr>
          <p:cNvSpPr txBox="1"/>
          <p:nvPr/>
        </p:nvSpPr>
        <p:spPr>
          <a:xfrm>
            <a:off x="1" y="673100"/>
            <a:ext cx="325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Thank you for taking part in this Cognitive Walkthrough Experience….</a:t>
            </a:r>
          </a:p>
        </p:txBody>
      </p:sp>
    </p:spTree>
    <p:extLst>
      <p:ext uri="{BB962C8B-B14F-4D97-AF65-F5344CB8AC3E}">
        <p14:creationId xmlns:p14="http://schemas.microsoft.com/office/powerpoint/2010/main" val="10021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96E06-8100-4DC3-EC27-6BD2E49C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04" y="0"/>
            <a:ext cx="336475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069A1F-F912-545F-918D-698329930F62}"/>
                  </a:ext>
                </a:extLst>
              </p14:cNvPr>
              <p14:cNvContentPartPr/>
              <p14:nvPr/>
            </p14:nvContentPartPr>
            <p14:xfrm>
              <a:off x="2545320" y="5542629"/>
              <a:ext cx="370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069A1F-F912-545F-918D-698329930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9320" y="5470989"/>
                <a:ext cx="108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9A984A-0A0F-D56C-F158-13EF84AD9B0D}"/>
                  </a:ext>
                </a:extLst>
              </p14:cNvPr>
              <p14:cNvContentPartPr/>
              <p14:nvPr/>
            </p14:nvContentPartPr>
            <p14:xfrm>
              <a:off x="2541360" y="5516709"/>
              <a:ext cx="38160" cy="48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9A984A-0A0F-D56C-F158-13EF84AD9B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5360" y="5445069"/>
                <a:ext cx="1098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9ADA94-A5B8-CB91-05F7-DEF2D36BEF8B}"/>
                  </a:ext>
                </a:extLst>
              </p14:cNvPr>
              <p14:cNvContentPartPr/>
              <p14:nvPr/>
            </p14:nvContentPartPr>
            <p14:xfrm>
              <a:off x="2569440" y="5775909"/>
              <a:ext cx="12600" cy="224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9ADA94-A5B8-CB91-05F7-DEF2D36BEF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3800" y="5704269"/>
                <a:ext cx="84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7537A-3257-756D-F484-88172029339E}"/>
                  </a:ext>
                </a:extLst>
              </p14:cNvPr>
              <p14:cNvContentPartPr/>
              <p14:nvPr/>
            </p14:nvContentPartPr>
            <p14:xfrm>
              <a:off x="2564400" y="5769429"/>
              <a:ext cx="4680" cy="23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7537A-3257-756D-F484-8817202933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8760" y="5697429"/>
                <a:ext cx="763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BF077A-BA7B-56B9-0052-246BEF93BB09}"/>
                  </a:ext>
                </a:extLst>
              </p14:cNvPr>
              <p14:cNvContentPartPr/>
              <p14:nvPr/>
            </p14:nvContentPartPr>
            <p14:xfrm>
              <a:off x="2525160" y="5577909"/>
              <a:ext cx="13320" cy="24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BF077A-BA7B-56B9-0052-246BEF93B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9520" y="5505909"/>
                <a:ext cx="849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4608C0-05D6-C527-EE67-B10EB5E6AF27}"/>
                  </a:ext>
                </a:extLst>
              </p14:cNvPr>
              <p14:cNvContentPartPr/>
              <p14:nvPr/>
            </p14:nvContentPartPr>
            <p14:xfrm>
              <a:off x="2485920" y="5734509"/>
              <a:ext cx="784080" cy="4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4608C0-05D6-C527-EE67-B10EB5E6AF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0280" y="5662869"/>
                <a:ext cx="8557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494C96-608B-BBB3-364D-6FBA5D29941F}"/>
                  </a:ext>
                </a:extLst>
              </p14:cNvPr>
              <p14:cNvContentPartPr/>
              <p14:nvPr/>
            </p14:nvContentPartPr>
            <p14:xfrm>
              <a:off x="470280" y="4989669"/>
              <a:ext cx="644760" cy="335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494C96-608B-BBB3-364D-6FBA5D2994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280" y="4918029"/>
                <a:ext cx="716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F3F8CB-5BC9-C97C-8E75-601CF32D966D}"/>
                  </a:ext>
                </a:extLst>
              </p14:cNvPr>
              <p14:cNvContentPartPr/>
              <p14:nvPr/>
            </p14:nvContentPartPr>
            <p14:xfrm>
              <a:off x="2412840" y="5482149"/>
              <a:ext cx="295920" cy="16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F3F8CB-5BC9-C97C-8E75-601CF32D96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6840" y="5410149"/>
                <a:ext cx="367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96ACDB-A214-68C0-B772-1A3175738831}"/>
                  </a:ext>
                </a:extLst>
              </p14:cNvPr>
              <p14:cNvContentPartPr/>
              <p14:nvPr/>
            </p14:nvContentPartPr>
            <p14:xfrm>
              <a:off x="2546227" y="5479297"/>
              <a:ext cx="440280" cy="32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96ACDB-A214-68C0-B772-1A31757388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0227" y="5443657"/>
                <a:ext cx="511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C75E9-9092-9B5E-903F-D0E202165770}"/>
                  </a:ext>
                </a:extLst>
              </p14:cNvPr>
              <p14:cNvContentPartPr/>
              <p14:nvPr/>
            </p14:nvContentPartPr>
            <p14:xfrm>
              <a:off x="2533627" y="5541217"/>
              <a:ext cx="42120" cy="396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C75E9-9092-9B5E-903F-D0E2021657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97627" y="5505577"/>
                <a:ext cx="1137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AAF45-4790-468B-3361-BCBD91290D5A}"/>
                  </a:ext>
                </a:extLst>
              </p14:cNvPr>
              <p14:cNvContentPartPr/>
              <p14:nvPr/>
            </p14:nvContentPartPr>
            <p14:xfrm>
              <a:off x="2613907" y="5957737"/>
              <a:ext cx="241560" cy="2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AAF45-4790-468B-3361-BCBD91290D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95907" y="5940097"/>
                <a:ext cx="277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00B005-A8EB-7546-8507-231526142E6D}"/>
                  </a:ext>
                </a:extLst>
              </p14:cNvPr>
              <p14:cNvContentPartPr/>
              <p14:nvPr/>
            </p14:nvContentPartPr>
            <p14:xfrm>
              <a:off x="2745307" y="5954137"/>
              <a:ext cx="33552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00B005-A8EB-7546-8507-231526142E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27307" y="5936137"/>
                <a:ext cx="371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CFC52D-DCEF-13D2-F8FF-5FBFC0CFD682}"/>
                  </a:ext>
                </a:extLst>
              </p14:cNvPr>
              <p14:cNvContentPartPr/>
              <p14:nvPr/>
            </p14:nvContentPartPr>
            <p14:xfrm>
              <a:off x="3015307" y="5487937"/>
              <a:ext cx="71640" cy="447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CFC52D-DCEF-13D2-F8FF-5FBFC0CFD6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97667" y="5470297"/>
                <a:ext cx="1072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B0322E-7B51-B2CF-97E7-38E43796949E}"/>
                  </a:ext>
                </a:extLst>
              </p14:cNvPr>
              <p14:cNvContentPartPr/>
              <p14:nvPr/>
            </p14:nvContentPartPr>
            <p14:xfrm>
              <a:off x="2621880" y="5603198"/>
              <a:ext cx="1368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B0322E-7B51-B2CF-97E7-38E43796949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03880" y="5585198"/>
                <a:ext cx="49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727AFF-B07E-04FE-FFDC-48CBFAFC6E12}"/>
                  </a:ext>
                </a:extLst>
              </p14:cNvPr>
              <p14:cNvContentPartPr/>
              <p14:nvPr/>
            </p14:nvContentPartPr>
            <p14:xfrm>
              <a:off x="2607120" y="5746118"/>
              <a:ext cx="12600" cy="6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727AFF-B07E-04FE-FFDC-48CBFAFC6E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89120" y="5728118"/>
                <a:ext cx="4824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52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C9E1B7-1C28-8FA6-E1F5-A90A5A4F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22"/>
            <a:ext cx="3257550" cy="66787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5B1D1B-A324-4AE8-F6E8-EE733625A5A3}"/>
                  </a:ext>
                </a:extLst>
              </p14:cNvPr>
              <p14:cNvContentPartPr/>
              <p14:nvPr/>
            </p14:nvContentPartPr>
            <p14:xfrm>
              <a:off x="2849813" y="3814153"/>
              <a:ext cx="177120" cy="2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5B1D1B-A324-4AE8-F6E8-EE733625A5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2173" y="3796153"/>
                <a:ext cx="212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455AEC-F42B-8C3D-4ED7-B5E5749A5242}"/>
                  </a:ext>
                </a:extLst>
              </p14:cNvPr>
              <p14:cNvContentPartPr/>
              <p14:nvPr/>
            </p14:nvContentPartPr>
            <p14:xfrm>
              <a:off x="3005333" y="3826633"/>
              <a:ext cx="73800" cy="830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455AEC-F42B-8C3D-4ED7-B5E5749A52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7693" y="3808993"/>
                <a:ext cx="10944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E233A5-C288-C034-A6E4-6207D3F204A2}"/>
                  </a:ext>
                </a:extLst>
              </p14:cNvPr>
              <p14:cNvContentPartPr/>
              <p14:nvPr/>
            </p14:nvContentPartPr>
            <p14:xfrm>
              <a:off x="219653" y="3805753"/>
              <a:ext cx="166680" cy="20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E233A5-C288-C034-A6E4-6207D3F20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013" y="3787753"/>
                <a:ext cx="202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AEFA48-08A0-C5C0-4FDE-C19A04C158D0}"/>
                  </a:ext>
                </a:extLst>
              </p14:cNvPr>
              <p14:cNvContentPartPr/>
              <p14:nvPr/>
            </p14:nvContentPartPr>
            <p14:xfrm>
              <a:off x="251333" y="4965673"/>
              <a:ext cx="86400" cy="17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AEFA48-08A0-C5C0-4FDE-C19A04C158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333" y="4947673"/>
                <a:ext cx="122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5005D3-5567-97F3-231A-3E48989AE9D3}"/>
                  </a:ext>
                </a:extLst>
              </p14:cNvPr>
              <p14:cNvContentPartPr/>
              <p14:nvPr/>
            </p14:nvContentPartPr>
            <p14:xfrm>
              <a:off x="244493" y="3983593"/>
              <a:ext cx="22680" cy="22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5005D3-5567-97F3-231A-3E48989AE9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493" y="3965593"/>
                <a:ext cx="58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C6C789-30E4-913F-77E2-84994DE0D473}"/>
                  </a:ext>
                </a:extLst>
              </p14:cNvPr>
              <p14:cNvContentPartPr/>
              <p14:nvPr/>
            </p14:nvContentPartPr>
            <p14:xfrm>
              <a:off x="215333" y="4211833"/>
              <a:ext cx="43200" cy="749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C6C789-30E4-913F-77E2-84994DE0D4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7693" y="4194193"/>
                <a:ext cx="7884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CFB97E-BDBA-C79B-EE90-B73B8F72704F}"/>
                  </a:ext>
                </a:extLst>
              </p14:cNvPr>
              <p14:cNvContentPartPr/>
              <p14:nvPr/>
            </p14:nvContentPartPr>
            <p14:xfrm>
              <a:off x="239813" y="4431793"/>
              <a:ext cx="27360" cy="500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CFB97E-BDBA-C79B-EE90-B73B8F7270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1813" y="4414153"/>
                <a:ext cx="630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6241E3-B300-5862-FA04-1122CF823143}"/>
                  </a:ext>
                </a:extLst>
              </p14:cNvPr>
              <p14:cNvContentPartPr/>
              <p14:nvPr/>
            </p14:nvContentPartPr>
            <p14:xfrm>
              <a:off x="255693" y="4373280"/>
              <a:ext cx="6480" cy="246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6241E3-B300-5862-FA04-1122CF8231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693" y="4355280"/>
                <a:ext cx="42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9733C7-D543-99AD-5DDE-4FB7AC1FEF66}"/>
                  </a:ext>
                </a:extLst>
              </p14:cNvPr>
              <p14:cNvContentPartPr/>
              <p14:nvPr/>
            </p14:nvContentPartPr>
            <p14:xfrm>
              <a:off x="380973" y="3819240"/>
              <a:ext cx="477360" cy="1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9733C7-D543-99AD-5DDE-4FB7AC1FEF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3333" y="3801240"/>
                <a:ext cx="513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034D2A1-8048-916D-3D72-07E17E0B79AD}"/>
                  </a:ext>
                </a:extLst>
              </p14:cNvPr>
              <p14:cNvContentPartPr/>
              <p14:nvPr/>
            </p14:nvContentPartPr>
            <p14:xfrm>
              <a:off x="756093" y="3792960"/>
              <a:ext cx="2127600" cy="3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34D2A1-8048-916D-3D72-07E17E0B79A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8453" y="3774960"/>
                <a:ext cx="21632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C30287-287E-75AB-D9B2-09CEBA63B816}"/>
                  </a:ext>
                </a:extLst>
              </p14:cNvPr>
              <p14:cNvContentPartPr/>
              <p14:nvPr/>
            </p14:nvContentPartPr>
            <p14:xfrm>
              <a:off x="830613" y="3803400"/>
              <a:ext cx="1035720" cy="22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C30287-287E-75AB-D9B2-09CEBA63B8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2613" y="3785760"/>
                <a:ext cx="10713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4C92C5-D00C-C801-6B3B-02369DF4F20C}"/>
                  </a:ext>
                </a:extLst>
              </p14:cNvPr>
              <p14:cNvContentPartPr/>
              <p14:nvPr/>
            </p14:nvContentPartPr>
            <p14:xfrm>
              <a:off x="1811613" y="3814200"/>
              <a:ext cx="1031040" cy="6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4C92C5-D00C-C801-6B3B-02369DF4F2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93613" y="3796200"/>
                <a:ext cx="1066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B2B120-AF0B-EE40-D4CB-7831D8E57152}"/>
                  </a:ext>
                </a:extLst>
              </p14:cNvPr>
              <p14:cNvContentPartPr/>
              <p14:nvPr/>
            </p14:nvContentPartPr>
            <p14:xfrm>
              <a:off x="1503453" y="3791880"/>
              <a:ext cx="1088640" cy="33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B2B120-AF0B-EE40-D4CB-7831D8E571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85453" y="3774240"/>
                <a:ext cx="11242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959D88-58E6-232E-AE48-F13E97D2F48F}"/>
                  </a:ext>
                </a:extLst>
              </p14:cNvPr>
              <p14:cNvContentPartPr/>
              <p14:nvPr/>
            </p14:nvContentPartPr>
            <p14:xfrm>
              <a:off x="1463133" y="3813840"/>
              <a:ext cx="847080" cy="11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959D88-58E6-232E-AE48-F13E97D2F4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45133" y="3795840"/>
                <a:ext cx="882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9C9534-B572-707C-E3A7-2CFB380D1A99}"/>
                  </a:ext>
                </a:extLst>
              </p14:cNvPr>
              <p14:cNvContentPartPr/>
              <p14:nvPr/>
            </p14:nvContentPartPr>
            <p14:xfrm>
              <a:off x="313293" y="5093640"/>
              <a:ext cx="1547280" cy="1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9C9534-B572-707C-E3A7-2CFB380D1A9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5293" y="5076000"/>
                <a:ext cx="15829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719E8D8-1DAB-8E73-1384-4EE09571EBF4}"/>
              </a:ext>
            </a:extLst>
          </p:cNvPr>
          <p:cNvGrpSpPr/>
          <p:nvPr/>
        </p:nvGrpSpPr>
        <p:grpSpPr>
          <a:xfrm>
            <a:off x="1745013" y="4143240"/>
            <a:ext cx="1295280" cy="989640"/>
            <a:chOff x="1745013" y="4143240"/>
            <a:chExt cx="1295280" cy="9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CF0839-0E21-0EE3-A701-CE50E775247F}"/>
                    </a:ext>
                  </a:extLst>
                </p14:cNvPr>
                <p14:cNvContentPartPr/>
                <p14:nvPr/>
              </p14:nvContentPartPr>
              <p14:xfrm>
                <a:off x="1745013" y="5099760"/>
                <a:ext cx="1280520" cy="33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CF0839-0E21-0EE3-A701-CE50E77524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27013" y="5081760"/>
                  <a:ext cx="1316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0416C9-82E3-338E-DA1D-6059313668C4}"/>
                    </a:ext>
                  </a:extLst>
                </p14:cNvPr>
                <p14:cNvContentPartPr/>
                <p14:nvPr/>
              </p14:nvContentPartPr>
              <p14:xfrm>
                <a:off x="2476533" y="512028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0416C9-82E3-338E-DA1D-6059313668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58893" y="5102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56B779-CDF6-53BF-3D72-2E7C5461BF13}"/>
                    </a:ext>
                  </a:extLst>
                </p14:cNvPr>
                <p14:cNvContentPartPr/>
                <p14:nvPr/>
              </p14:nvContentPartPr>
              <p14:xfrm>
                <a:off x="2476533" y="4143240"/>
                <a:ext cx="563760" cy="978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56B779-CDF6-53BF-3D72-2E7C5461BF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8893" y="4125240"/>
                  <a:ext cx="599400" cy="10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A6DBEA-6DDA-3492-C99B-6AC46FF8552A}"/>
                  </a:ext>
                </a:extLst>
              </p14:cNvPr>
              <p14:cNvContentPartPr/>
              <p14:nvPr/>
            </p14:nvContentPartPr>
            <p14:xfrm>
              <a:off x="2501750" y="6234590"/>
              <a:ext cx="552960" cy="394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A6DBEA-6DDA-3492-C99B-6AC46FF8552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84110" y="6216590"/>
                <a:ext cx="588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EC31BD-4134-AFCF-FB96-C8034E2F9580}"/>
                  </a:ext>
                </a:extLst>
              </p14:cNvPr>
              <p14:cNvContentPartPr/>
              <p14:nvPr/>
            </p14:nvContentPartPr>
            <p14:xfrm>
              <a:off x="2764910" y="6251510"/>
              <a:ext cx="345600" cy="296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EC31BD-4134-AFCF-FB96-C8034E2F95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46910" y="6233870"/>
                <a:ext cx="381240" cy="3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31A7C-9B70-5BB2-0F53-86C376A7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04"/>
            <a:ext cx="3257550" cy="6670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8CD8F-37AA-F673-7134-08C4D1C7B38E}"/>
                  </a:ext>
                </a:extLst>
              </p14:cNvPr>
              <p14:cNvContentPartPr/>
              <p14:nvPr/>
            </p14:nvContentPartPr>
            <p14:xfrm>
              <a:off x="182630" y="6094910"/>
              <a:ext cx="151200" cy="9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8CD8F-37AA-F673-7134-08C4D1C7B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30" y="6076910"/>
                <a:ext cx="186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686724-C159-E68F-39F3-8A03C06DAD57}"/>
                  </a:ext>
                </a:extLst>
              </p14:cNvPr>
              <p14:cNvContentPartPr/>
              <p14:nvPr/>
            </p14:nvContentPartPr>
            <p14:xfrm>
              <a:off x="323750" y="5949830"/>
              <a:ext cx="10440" cy="35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686724-C159-E68F-39F3-8A03C06DAD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110" y="5932190"/>
                <a:ext cx="460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CB366A-671E-4420-5982-39802B1BA877}"/>
                  </a:ext>
                </a:extLst>
              </p14:cNvPr>
              <p14:cNvContentPartPr/>
              <p14:nvPr/>
            </p14:nvContentPartPr>
            <p14:xfrm>
              <a:off x="291710" y="6317750"/>
              <a:ext cx="2678040" cy="1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CB366A-671E-4420-5982-39802B1BA8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070" y="6299750"/>
                <a:ext cx="2713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92928C-61A8-6336-23E7-1D9F540B60DA}"/>
                  </a:ext>
                </a:extLst>
              </p14:cNvPr>
              <p14:cNvContentPartPr/>
              <p14:nvPr/>
            </p14:nvContentPartPr>
            <p14:xfrm>
              <a:off x="2984150" y="5955950"/>
              <a:ext cx="19800" cy="37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92928C-61A8-6336-23E7-1D9F540B60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6510" y="5938310"/>
                <a:ext cx="554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B104EC-89AD-30D4-0F76-A1116745DA56}"/>
                  </a:ext>
                </a:extLst>
              </p14:cNvPr>
              <p14:cNvContentPartPr/>
              <p14:nvPr/>
            </p14:nvContentPartPr>
            <p14:xfrm>
              <a:off x="200990" y="5955950"/>
              <a:ext cx="429480" cy="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B104EC-89AD-30D4-0F76-A1116745DA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3350" y="5937950"/>
                <a:ext cx="465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6C828B-6167-0F5F-60C6-B7AC7A1FBBA7}"/>
                  </a:ext>
                </a:extLst>
              </p14:cNvPr>
              <p14:cNvContentPartPr/>
              <p14:nvPr/>
            </p14:nvContentPartPr>
            <p14:xfrm>
              <a:off x="368030" y="5923910"/>
              <a:ext cx="399240" cy="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6C828B-6167-0F5F-60C6-B7AC7A1FBB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390" y="5906270"/>
                <a:ext cx="434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A63DAC-452E-AF2E-D3DD-051DD3EB770C}"/>
                  </a:ext>
                </a:extLst>
              </p14:cNvPr>
              <p14:cNvContentPartPr/>
              <p14:nvPr/>
            </p14:nvContentPartPr>
            <p14:xfrm>
              <a:off x="2094950" y="5949830"/>
              <a:ext cx="851760" cy="1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A63DAC-452E-AF2E-D3DD-051DD3EB77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76950" y="5931830"/>
                <a:ext cx="887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CD46F5-3A34-D907-A80E-B62ADC48BB15}"/>
                  </a:ext>
                </a:extLst>
              </p14:cNvPr>
              <p14:cNvContentPartPr/>
              <p14:nvPr/>
            </p14:nvContentPartPr>
            <p14:xfrm>
              <a:off x="1550990" y="5949110"/>
              <a:ext cx="779400" cy="2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CD46F5-3A34-D907-A80E-B62ADC48BB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33350" y="5931470"/>
                <a:ext cx="815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15316C-90E2-D45E-CC5B-68C0C8D7168C}"/>
                  </a:ext>
                </a:extLst>
              </p14:cNvPr>
              <p14:cNvContentPartPr/>
              <p14:nvPr/>
            </p14:nvContentPartPr>
            <p14:xfrm>
              <a:off x="436790" y="5917430"/>
              <a:ext cx="1366560" cy="5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15316C-90E2-D45E-CC5B-68C0C8D716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9150" y="5899790"/>
                <a:ext cx="14022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762A35-44E2-9318-FCF9-32BF1FD93D7F}"/>
                  </a:ext>
                </a:extLst>
              </p14:cNvPr>
              <p14:cNvContentPartPr/>
              <p14:nvPr/>
            </p14:nvContentPartPr>
            <p14:xfrm>
              <a:off x="273710" y="5962070"/>
              <a:ext cx="1066320" cy="1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762A35-44E2-9318-FCF9-32BF1FD93D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6070" y="5944430"/>
                <a:ext cx="110196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27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DF19C-127E-FCC3-8348-CCA2B093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2"/>
            <a:ext cx="3257550" cy="66621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31EC1-ECB5-0BF4-55D1-326040EFB581}"/>
                  </a:ext>
                </a:extLst>
              </p14:cNvPr>
              <p14:cNvContentPartPr/>
              <p14:nvPr/>
            </p14:nvContentPartPr>
            <p14:xfrm>
              <a:off x="329870" y="5981510"/>
              <a:ext cx="7200" cy="36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31EC1-ECB5-0BF4-55D1-326040EFB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870" y="5963870"/>
                <a:ext cx="428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04E113-9EBF-EB1B-F81E-900969158CBB}"/>
                  </a:ext>
                </a:extLst>
              </p14:cNvPr>
              <p14:cNvContentPartPr/>
              <p14:nvPr/>
            </p14:nvContentPartPr>
            <p14:xfrm>
              <a:off x="348950" y="6343310"/>
              <a:ext cx="1050840" cy="2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04E113-9EBF-EB1B-F81E-900969158C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310" y="6325670"/>
                <a:ext cx="1086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5B43CD-7CF6-F09F-82E5-D304C2591250}"/>
                  </a:ext>
                </a:extLst>
              </p14:cNvPr>
              <p14:cNvContentPartPr/>
              <p14:nvPr/>
            </p14:nvContentPartPr>
            <p14:xfrm>
              <a:off x="1111070" y="6337190"/>
              <a:ext cx="1861200" cy="16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5B43CD-7CF6-F09F-82E5-D304C25912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3430" y="6319550"/>
                <a:ext cx="1896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435975-39ED-C32F-BE26-3299C98E8543}"/>
                  </a:ext>
                </a:extLst>
              </p14:cNvPr>
              <p14:cNvContentPartPr/>
              <p14:nvPr/>
            </p14:nvContentPartPr>
            <p14:xfrm>
              <a:off x="355430" y="5975030"/>
              <a:ext cx="2642040" cy="32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435975-39ED-C32F-BE26-3299C98E85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790" y="5957030"/>
                <a:ext cx="267768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8C0BF-B35A-5BD0-80E6-C166D2720A57}"/>
              </a:ext>
            </a:extLst>
          </p:cNvPr>
          <p:cNvGrpSpPr/>
          <p:nvPr/>
        </p:nvGrpSpPr>
        <p:grpSpPr>
          <a:xfrm>
            <a:off x="1008110" y="5981510"/>
            <a:ext cx="2046960" cy="438480"/>
            <a:chOff x="1008110" y="5981510"/>
            <a:chExt cx="204696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FF213E-CB6C-712C-2A24-3E7DA6C3990C}"/>
                    </a:ext>
                  </a:extLst>
                </p14:cNvPr>
                <p14:cNvContentPartPr/>
                <p14:nvPr/>
              </p14:nvContentPartPr>
              <p14:xfrm>
                <a:off x="2990630" y="5981510"/>
                <a:ext cx="64440" cy="43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FF213E-CB6C-712C-2A24-3E7DA6C399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72990" y="5963870"/>
                  <a:ext cx="1000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5C7C91-923F-DF7C-2819-60E58B0F6681}"/>
                    </a:ext>
                  </a:extLst>
                </p14:cNvPr>
                <p14:cNvContentPartPr/>
                <p14:nvPr/>
              </p14:nvContentPartPr>
              <p14:xfrm>
                <a:off x="3003230" y="6070430"/>
                <a:ext cx="19800" cy="29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5C7C91-923F-DF7C-2819-60E58B0F66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5590" y="6052790"/>
                  <a:ext cx="55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72EBB5-2447-568B-231E-B1D9AB9BAE1E}"/>
                    </a:ext>
                  </a:extLst>
                </p14:cNvPr>
                <p14:cNvContentPartPr/>
                <p14:nvPr/>
              </p14:nvContentPartPr>
              <p14:xfrm>
                <a:off x="2996390" y="6165470"/>
                <a:ext cx="828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72EBB5-2447-568B-231E-B1D9AB9BAE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78750" y="6147830"/>
                  <a:ext cx="4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652E0B-BC26-E09A-1928-A00803185795}"/>
                    </a:ext>
                  </a:extLst>
                </p14:cNvPr>
                <p14:cNvContentPartPr/>
                <p14:nvPr/>
              </p14:nvContentPartPr>
              <p14:xfrm>
                <a:off x="1008110" y="5987630"/>
                <a:ext cx="1176480" cy="1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652E0B-BC26-E09A-1928-A008031857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0470" y="5969990"/>
                  <a:ext cx="121212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81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042C6-A215-BBA0-6C24-3F5CD23B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2"/>
            <a:ext cx="3257550" cy="66621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140E95-1A1A-114D-BF3A-B2CFB14254AD}"/>
                  </a:ext>
                </a:extLst>
              </p14:cNvPr>
              <p14:cNvContentPartPr/>
              <p14:nvPr/>
            </p14:nvContentPartPr>
            <p14:xfrm>
              <a:off x="163550" y="3450710"/>
              <a:ext cx="81000" cy="12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140E95-1A1A-114D-BF3A-B2CFB1425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50" y="3432710"/>
                <a:ext cx="116640" cy="1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69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35333-98A5-7FB1-D01F-F128AA77E84E}"/>
              </a:ext>
            </a:extLst>
          </p:cNvPr>
          <p:cNvSpPr txBox="1"/>
          <p:nvPr/>
        </p:nvSpPr>
        <p:spPr>
          <a:xfrm>
            <a:off x="1" y="673100"/>
            <a:ext cx="3257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       </a:t>
            </a:r>
            <a:r>
              <a:rPr lang="en-IN" sz="2400" b="1" dirty="0"/>
              <a:t>Task 2:</a:t>
            </a:r>
          </a:p>
          <a:p>
            <a:r>
              <a:rPr lang="en-IN" sz="2400" dirty="0"/>
              <a:t>Settle a payment to flatmates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     </a:t>
            </a:r>
            <a:r>
              <a:rPr lang="en-IN" sz="2400" b="1" dirty="0"/>
              <a:t>Persona:</a:t>
            </a:r>
          </a:p>
          <a:p>
            <a:r>
              <a:rPr lang="en-IN" sz="2400" dirty="0"/>
              <a:t>           Alex Singh</a:t>
            </a:r>
          </a:p>
        </p:txBody>
      </p:sp>
    </p:spTree>
    <p:extLst>
      <p:ext uri="{BB962C8B-B14F-4D97-AF65-F5344CB8AC3E}">
        <p14:creationId xmlns:p14="http://schemas.microsoft.com/office/powerpoint/2010/main" val="28801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9C05B-B9B5-4C1C-CF94-A5D38CA0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74"/>
            <a:ext cx="3257550" cy="6771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38AB9-E0E9-AEDF-7090-D15F99696C0E}"/>
                  </a:ext>
                </a:extLst>
              </p14:cNvPr>
              <p14:cNvContentPartPr/>
              <p14:nvPr/>
            </p14:nvContentPartPr>
            <p14:xfrm>
              <a:off x="2584190" y="6227030"/>
              <a:ext cx="484920" cy="9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38AB9-E0E9-AEDF-7090-D15F99696C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6550" y="6209030"/>
                <a:ext cx="520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308EAE-E8D4-8AAC-7D57-099C32E37DEB}"/>
                  </a:ext>
                </a:extLst>
              </p14:cNvPr>
              <p14:cNvContentPartPr/>
              <p14:nvPr/>
            </p14:nvContentPartPr>
            <p14:xfrm>
              <a:off x="2767790" y="6229190"/>
              <a:ext cx="349560" cy="6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308EAE-E8D4-8AAC-7D57-099C32E37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9790" y="6211550"/>
                <a:ext cx="385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DE3277-7387-26D0-735E-7C410C1864D0}"/>
                  </a:ext>
                </a:extLst>
              </p14:cNvPr>
              <p14:cNvContentPartPr/>
              <p14:nvPr/>
            </p14:nvContentPartPr>
            <p14:xfrm>
              <a:off x="1744310" y="6108230"/>
              <a:ext cx="730440" cy="5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DE3277-7387-26D0-735E-7C410C1864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6670" y="6090590"/>
                <a:ext cx="766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CA2762-CA6A-A121-02BC-A182D7927A19}"/>
                  </a:ext>
                </a:extLst>
              </p14:cNvPr>
              <p14:cNvContentPartPr/>
              <p14:nvPr/>
            </p14:nvContentPartPr>
            <p14:xfrm>
              <a:off x="1822070" y="6184190"/>
              <a:ext cx="6840" cy="20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CA2762-CA6A-A121-02BC-A182D7927A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04430" y="6166190"/>
                <a:ext cx="42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289FBA-2B94-4F93-D5B5-AA4254520B03}"/>
                  </a:ext>
                </a:extLst>
              </p14:cNvPr>
              <p14:cNvContentPartPr/>
              <p14:nvPr/>
            </p14:nvContentPartPr>
            <p14:xfrm>
              <a:off x="1833590" y="6419630"/>
              <a:ext cx="1440" cy="10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289FBA-2B94-4F93-D5B5-AA4254520B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15950" y="6401990"/>
                <a:ext cx="37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090A7D-7A0E-FB2B-726A-69A3EA618B5E}"/>
                  </a:ext>
                </a:extLst>
              </p14:cNvPr>
              <p14:cNvContentPartPr/>
              <p14:nvPr/>
            </p14:nvContentPartPr>
            <p14:xfrm>
              <a:off x="1804790" y="6109310"/>
              <a:ext cx="726120" cy="43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090A7D-7A0E-FB2B-726A-69A3EA618B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7150" y="6091670"/>
                <a:ext cx="76176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31F96-9815-4509-F318-452C1A40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4"/>
            <a:ext cx="3257550" cy="66833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A3FD91-D622-B3A8-3C89-EC638B7D5C05}"/>
                  </a:ext>
                </a:extLst>
              </p14:cNvPr>
              <p14:cNvContentPartPr/>
              <p14:nvPr/>
            </p14:nvContentPartPr>
            <p14:xfrm>
              <a:off x="2818910" y="4787030"/>
              <a:ext cx="261360" cy="5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A3FD91-D622-B3A8-3C89-EC638B7D5C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1270" y="4769390"/>
                <a:ext cx="297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EE9240-59E7-DF53-2FB8-865F44741E7A}"/>
                  </a:ext>
                </a:extLst>
              </p14:cNvPr>
              <p14:cNvContentPartPr/>
              <p14:nvPr/>
            </p14:nvContentPartPr>
            <p14:xfrm>
              <a:off x="2078750" y="5510630"/>
              <a:ext cx="450000" cy="38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EE9240-59E7-DF53-2FB8-865F44741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0750" y="5492630"/>
                <a:ext cx="4856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831159-5D2A-6536-397F-18E71F177DF4}"/>
                  </a:ext>
                </a:extLst>
              </p14:cNvPr>
              <p14:cNvContentPartPr/>
              <p14:nvPr/>
            </p14:nvContentPartPr>
            <p14:xfrm>
              <a:off x="2340830" y="5117870"/>
              <a:ext cx="776880" cy="58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831159-5D2A-6536-397F-18E71F177D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3190" y="5100230"/>
                <a:ext cx="8125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4652A5-A4DC-2FF0-AD44-2D57711A4BA3}"/>
                  </a:ext>
                </a:extLst>
              </p14:cNvPr>
              <p14:cNvContentPartPr/>
              <p14:nvPr/>
            </p14:nvContentPartPr>
            <p14:xfrm>
              <a:off x="2405990" y="5336390"/>
              <a:ext cx="451440" cy="38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4652A5-A4DC-2FF0-AD44-2D57711A4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8350" y="5318390"/>
                <a:ext cx="4870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7AA717-F6C0-BE62-9B13-E8C5D1109771}"/>
                  </a:ext>
                </a:extLst>
              </p14:cNvPr>
              <p14:cNvContentPartPr/>
              <p14:nvPr/>
            </p14:nvContentPartPr>
            <p14:xfrm>
              <a:off x="2520830" y="5364470"/>
              <a:ext cx="250200" cy="218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7AA717-F6C0-BE62-9B13-E8C5D1109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4830" y="5328830"/>
                <a:ext cx="3218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E7BEF2-6B92-6392-3E1C-56B6046CDE2A}"/>
                  </a:ext>
                </a:extLst>
              </p14:cNvPr>
              <p14:cNvContentPartPr/>
              <p14:nvPr/>
            </p14:nvContentPartPr>
            <p14:xfrm>
              <a:off x="856910" y="6446270"/>
              <a:ext cx="387000" cy="151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E7BEF2-6B92-6392-3E1C-56B6046CDE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270" y="6410630"/>
                <a:ext cx="458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961F1D-61FC-9D85-B99A-44C2DF722490}"/>
                  </a:ext>
                </a:extLst>
              </p14:cNvPr>
              <p14:cNvContentPartPr/>
              <p14:nvPr/>
            </p14:nvContentPartPr>
            <p14:xfrm>
              <a:off x="1472870" y="5802230"/>
              <a:ext cx="683640" cy="48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961F1D-61FC-9D85-B99A-44C2DF7224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7230" y="5766590"/>
                <a:ext cx="755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0C5D9D-FC73-1CA0-ED53-7471B8EBEB86}"/>
                  </a:ext>
                </a:extLst>
              </p14:cNvPr>
              <p14:cNvContentPartPr/>
              <p14:nvPr/>
            </p14:nvContentPartPr>
            <p14:xfrm>
              <a:off x="1789310" y="5917430"/>
              <a:ext cx="274680" cy="177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0C5D9D-FC73-1CA0-ED53-7471B8EBEB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3670" y="5881430"/>
                <a:ext cx="34632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D288D-B2E9-387B-878C-57FE53655558}"/>
              </a:ext>
            </a:extLst>
          </p:cNvPr>
          <p:cNvGrpSpPr/>
          <p:nvPr/>
        </p:nvGrpSpPr>
        <p:grpSpPr>
          <a:xfrm>
            <a:off x="1254710" y="6327830"/>
            <a:ext cx="145080" cy="91080"/>
            <a:chOff x="1254710" y="6327830"/>
            <a:chExt cx="14508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4BEBA7-9FD4-D4CA-3738-814F63C57045}"/>
                    </a:ext>
                  </a:extLst>
                </p14:cNvPr>
                <p14:cNvContentPartPr/>
                <p14:nvPr/>
              </p14:nvContentPartPr>
              <p14:xfrm>
                <a:off x="1351190" y="6327830"/>
                <a:ext cx="48600" cy="3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4BEBA7-9FD4-D4CA-3738-814F63C570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42550" y="6318830"/>
                  <a:ext cx="66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BF4A04-72C5-DC2E-A3EE-6965CA1E5DD4}"/>
                    </a:ext>
                  </a:extLst>
                </p14:cNvPr>
                <p14:cNvContentPartPr/>
                <p14:nvPr/>
              </p14:nvContentPartPr>
              <p14:xfrm>
                <a:off x="1254710" y="6383990"/>
                <a:ext cx="47520" cy="3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BF4A04-72C5-DC2E-A3EE-6965CA1E5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5710" y="6374990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59F1CBB-528C-4982-E5BF-E093C9F2277B}"/>
                  </a:ext>
                </a:extLst>
              </p14:cNvPr>
              <p14:cNvContentPartPr/>
              <p14:nvPr/>
            </p14:nvContentPartPr>
            <p14:xfrm>
              <a:off x="514190" y="4641230"/>
              <a:ext cx="742680" cy="13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59F1CBB-528C-4982-E5BF-E093C9F227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6550" y="4623230"/>
                <a:ext cx="778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3C274E-24B2-B64B-4293-4B300D8EBCED}"/>
                  </a:ext>
                </a:extLst>
              </p14:cNvPr>
              <p14:cNvContentPartPr/>
              <p14:nvPr/>
            </p14:nvContentPartPr>
            <p14:xfrm>
              <a:off x="672950" y="4641230"/>
              <a:ext cx="2081880" cy="2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3C274E-24B2-B64B-4293-4B300D8EBC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5310" y="4623230"/>
                <a:ext cx="2117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F4BC95-F5C1-1DE0-DE11-9279F95BE621}"/>
                  </a:ext>
                </a:extLst>
              </p14:cNvPr>
              <p14:cNvContentPartPr/>
              <p14:nvPr/>
            </p14:nvContentPartPr>
            <p14:xfrm>
              <a:off x="487550" y="4653830"/>
              <a:ext cx="655560" cy="3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F4BC95-F5C1-1DE0-DE11-9279F95BE6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9550" y="4636190"/>
                <a:ext cx="691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824F2F-1BEE-B92A-CFAE-71D34EB9915D}"/>
                  </a:ext>
                </a:extLst>
              </p14:cNvPr>
              <p14:cNvContentPartPr/>
              <p14:nvPr/>
            </p14:nvContentPartPr>
            <p14:xfrm>
              <a:off x="506270" y="4686230"/>
              <a:ext cx="8280" cy="29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824F2F-1BEE-B92A-CFAE-71D34EB991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270" y="4668590"/>
                <a:ext cx="43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471C6F-0B8C-CA4D-975B-921FCBEFAC9D}"/>
                  </a:ext>
                </a:extLst>
              </p14:cNvPr>
              <p14:cNvContentPartPr/>
              <p14:nvPr/>
            </p14:nvContentPartPr>
            <p14:xfrm>
              <a:off x="507710" y="5009870"/>
              <a:ext cx="2235240" cy="2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471C6F-0B8C-CA4D-975B-921FCBEFAC9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0070" y="4992230"/>
                <a:ext cx="2270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6D5B2-A78D-01B0-F2E5-49795B797ADE}"/>
                  </a:ext>
                </a:extLst>
              </p14:cNvPr>
              <p14:cNvContentPartPr/>
              <p14:nvPr/>
            </p14:nvContentPartPr>
            <p14:xfrm>
              <a:off x="2781110" y="4622510"/>
              <a:ext cx="26280" cy="375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6D5B2-A78D-01B0-F2E5-49795B797A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63470" y="4604870"/>
                <a:ext cx="619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FD288C-6B61-8CC8-82F3-DB65D696E822}"/>
                  </a:ext>
                </a:extLst>
              </p14:cNvPr>
              <p14:cNvContentPartPr/>
              <p14:nvPr/>
            </p14:nvContentPartPr>
            <p14:xfrm>
              <a:off x="780590" y="4540790"/>
              <a:ext cx="2000880" cy="495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FD288C-6B61-8CC8-82F3-DB65D696E82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2950" y="4523150"/>
                <a:ext cx="203652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64</Words>
  <Application>Microsoft Office PowerPoint</Application>
  <PresentationFormat>Custom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Risheet Peri</dc:creator>
  <cp:lastModifiedBy>Risheet Peri</cp:lastModifiedBy>
  <cp:revision>51</cp:revision>
  <dcterms:created xsi:type="dcterms:W3CDTF">2024-05-08T11:45:02Z</dcterms:created>
  <dcterms:modified xsi:type="dcterms:W3CDTF">2024-05-08T23:18:52Z</dcterms:modified>
</cp:coreProperties>
</file>