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61" r:id="rId8"/>
    <p:sldId id="262" r:id="rId9"/>
    <p:sldId id="258" r:id="rId10"/>
    <p:sldId id="266" r:id="rId11"/>
    <p:sldId id="263" r:id="rId12"/>
    <p:sldId id="264" r:id="rId13"/>
    <p:sldId id="259" r:id="rId14"/>
    <p:sldId id="267" r:id="rId15"/>
    <p:sldId id="265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163D-B2BD-C18A-ECB7-5AB6F9892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1AA09-4523-9FCB-C9C8-39F904229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95C34-8ADA-013C-155E-5BC70647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89D0-FEAA-4707-AF1D-B2146BEAF1C0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BEAB-AAB3-1179-31B7-108E7E1D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A11A3-12EF-3F30-087A-2E5F4EA0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E320-A693-44DD-96A7-4A5E3E650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379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A50B-2E0F-FB05-C9AF-F9633F03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CC0DF-12E5-E8DE-0AF6-037F261A2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99AA7-2877-59FB-FEB5-F4A47AF8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89D0-FEAA-4707-AF1D-B2146BEAF1C0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A2409-26AC-21D2-DD47-C0A2754C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3933D-F500-6E93-66AF-F2E2F1DE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E320-A693-44DD-96A7-4A5E3E650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704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82B37-FFA1-2D34-D2B4-A592C7189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4A158-16E3-7E1E-E05B-32F168966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B18F2-5ACF-3253-568D-2040E0BB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89D0-FEAA-4707-AF1D-B2146BEAF1C0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FB00-3A51-F7B1-1136-F3CF4A8C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8A40B-CD6F-53C7-3420-C9CFBBA0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E320-A693-44DD-96A7-4A5E3E650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14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1FF0-D456-D6EE-B1ED-F7587688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3F47-B09F-57E8-5B04-230C45208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FBD3-1793-AAA4-CED8-1C486F14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89D0-FEAA-4707-AF1D-B2146BEAF1C0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3F990-63D4-A806-569D-4079D5B3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14A23-FB24-303C-4145-24C20688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E320-A693-44DD-96A7-4A5E3E650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852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CBD4-5C5F-6B68-11FB-7602F8A2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DE60A-C508-DE38-3340-E824F7B1D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30556-4E6E-6F52-E143-D4FE439D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89D0-FEAA-4707-AF1D-B2146BEAF1C0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D83A-922B-92FA-F557-C41B92BA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D642-082E-9510-58C9-BA3B527B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E320-A693-44DD-96A7-4A5E3E650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306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8E15-C4B2-3BD2-A478-0F719DA9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686D6-3DD1-7766-D4AA-D3F27EB71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23376-5DCF-88C5-2083-D940C810D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4914A-107B-49B7-379C-140129A6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89D0-FEAA-4707-AF1D-B2146BEAF1C0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E27C3-6F76-ACF3-55A9-52DAA54E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90CCF-7863-2AF1-94FC-711B6600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E320-A693-44DD-96A7-4A5E3E650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111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8A1C-874E-542C-D5B5-9DB3F8BA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A7248-35EB-8589-CDF6-E1EE3C8A9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D6171-BF5F-C775-9748-8872A8C0C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176A2-1638-D556-3132-3D590166E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A9D18-B5A9-ED6D-2ED0-ACD3BC444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09CBE-169D-4DFB-5999-36409D07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89D0-FEAA-4707-AF1D-B2146BEAF1C0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88BB7-67C1-65B5-5593-81438B5B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CB082-30D5-AB49-9C83-94512194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E320-A693-44DD-96A7-4A5E3E650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60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770E-21D5-1E6A-7418-135EB9E7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C6E3E-0CC3-A3CA-0366-C9415EF0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89D0-FEAA-4707-AF1D-B2146BEAF1C0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3E001-A14D-0DBC-23BD-120C0544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83CFF-CBAA-1F27-AD5A-8F7C7C85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E320-A693-44DD-96A7-4A5E3E650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77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413BB-52E6-5C5F-8BBA-FE7D7FA8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89D0-FEAA-4707-AF1D-B2146BEAF1C0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1D44A-BF49-0371-61AE-2411220D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85FD1-0A09-DDE2-DFF4-15EFA0F4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E320-A693-44DD-96A7-4A5E3E650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398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DF8A-3C7C-4008-1A2B-7A42D792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F075-C81A-B239-9F97-12ACE1D37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5366E-7710-22FE-50F2-BB57139A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2C614-A02F-626A-E7CF-25DBEA27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89D0-FEAA-4707-AF1D-B2146BEAF1C0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4AE77-BB76-9ADA-FAD9-446B040D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7825F-62EC-2F37-1770-7EDB6839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E320-A693-44DD-96A7-4A5E3E650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889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1A3B-2992-47B8-CD40-4AA052AF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514C3-997B-9E82-CE8C-D448FF876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B1374-A494-7947-D02B-F3138D2C6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5951D-D29D-9B0D-6E74-A45C0693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89D0-FEAA-4707-AF1D-B2146BEAF1C0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EF585-6A75-7099-3802-6762A32F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911E1-AD7F-9349-8AA6-EC3AECE3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E320-A693-44DD-96A7-4A5E3E650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30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635F2-556A-429F-CF79-F6271D5F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EDDE7-42BB-22C1-2FD9-64197A8C4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56532-F1F3-4756-A79C-72272A0A9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F589D0-FEAA-4707-AF1D-B2146BEAF1C0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A08B-EA27-14CD-E876-B9A2F7648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FD4B-7CE4-0B67-8BCE-E31CDC67B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78E320-A693-44DD-96A7-4A5E3E650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89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04E2-7CA6-BC0E-E247-CB23FF9A3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Cognitive Presentation (Mazen)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D0412-D32E-88A4-1A0F-932EC5416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Persona for all: Alex Singh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9021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46BE-0C7D-74EB-D0DC-5E746DDF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09718"/>
          </a:xfrm>
        </p:spPr>
        <p:txBody>
          <a:bodyPr>
            <a:normAutofit/>
          </a:bodyPr>
          <a:lstStyle/>
          <a:p>
            <a:r>
              <a:rPr lang="en-US" dirty="0"/>
              <a:t>User Task: Adding a new </a:t>
            </a:r>
            <a:r>
              <a:rPr lang="en-US" dirty="0" err="1"/>
              <a:t>flatmate</a:t>
            </a:r>
            <a:r>
              <a:rPr lang="en-US" dirty="0"/>
              <a:t> to the app by giving them a unique join link</a:t>
            </a:r>
            <a:br>
              <a:rPr lang="en-US" dirty="0"/>
            </a:br>
            <a:r>
              <a:rPr lang="en-US" dirty="0"/>
              <a:t>Persona: Abby Jones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810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FFCEA-A63E-1E8D-553D-B70E3264A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175D7-A1F5-FD76-2AB9-3769ABB0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13" y="228153"/>
            <a:ext cx="3210373" cy="6401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845A57-AB56-A584-3126-657C9A4C37A5}"/>
              </a:ext>
            </a:extLst>
          </p:cNvPr>
          <p:cNvSpPr txBox="1"/>
          <p:nvPr/>
        </p:nvSpPr>
        <p:spPr>
          <a:xfrm>
            <a:off x="265871" y="2151678"/>
            <a:ext cx="3550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Subtask: Go to flat settings</a:t>
            </a:r>
            <a:br>
              <a:rPr lang="en-US" dirty="0"/>
            </a:br>
            <a:r>
              <a:rPr lang="en-US" dirty="0"/>
              <a:t>Persona: Abby Jones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0148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DD2E3-E78B-682F-EF05-68EABD448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EA525-245D-10D2-204A-A653E69CE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445" y="0"/>
            <a:ext cx="33911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B688F1-C53B-F797-8411-78D2794205E4}"/>
              </a:ext>
            </a:extLst>
          </p:cNvPr>
          <p:cNvSpPr txBox="1"/>
          <p:nvPr/>
        </p:nvSpPr>
        <p:spPr>
          <a:xfrm>
            <a:off x="265871" y="2151678"/>
            <a:ext cx="3550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Subtask: Add member</a:t>
            </a:r>
            <a:br>
              <a:rPr lang="en-US" dirty="0"/>
            </a:br>
            <a:r>
              <a:rPr lang="en-US" dirty="0"/>
              <a:t>Persona: Abby Jones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0596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1EB051-C1E2-48F7-13EB-AC1DE5B8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076" y="9047"/>
            <a:ext cx="3381847" cy="6839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39C813-33F0-8A2A-3F72-8458189A580A}"/>
              </a:ext>
            </a:extLst>
          </p:cNvPr>
          <p:cNvSpPr txBox="1"/>
          <p:nvPr/>
        </p:nvSpPr>
        <p:spPr>
          <a:xfrm>
            <a:off x="265871" y="2151678"/>
            <a:ext cx="35507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Subtask: Choose an option to add the member</a:t>
            </a:r>
            <a:br>
              <a:rPr lang="en-US" dirty="0"/>
            </a:br>
            <a:r>
              <a:rPr lang="en-US" dirty="0"/>
              <a:t>Persona: Abby Jones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6624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8FEEE-7B81-BF8B-872C-CC43C27B8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25740F-AB93-79BC-2858-3541C954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445" y="0"/>
            <a:ext cx="339111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DA3997-8276-1723-9906-1E3C7ADDAD97}"/>
              </a:ext>
            </a:extLst>
          </p:cNvPr>
          <p:cNvSpPr txBox="1"/>
          <p:nvPr/>
        </p:nvSpPr>
        <p:spPr>
          <a:xfrm>
            <a:off x="265871" y="2151678"/>
            <a:ext cx="3550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Subtask: Do nothing, you’re done</a:t>
            </a:r>
            <a:br>
              <a:rPr lang="en-US" dirty="0"/>
            </a:br>
            <a:r>
              <a:rPr lang="en-US" dirty="0"/>
              <a:t>Persona: Abby Jones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9155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D3FC-3D05-A938-0AEA-091CF668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74423"/>
          </a:xfrm>
        </p:spPr>
        <p:txBody>
          <a:bodyPr>
            <a:normAutofit/>
          </a:bodyPr>
          <a:lstStyle/>
          <a:p>
            <a:r>
              <a:rPr lang="en-US" dirty="0"/>
              <a:t>User Task: Creating a new expense entry for today’s Exotic Butters he bought </a:t>
            </a:r>
            <a:br>
              <a:rPr lang="en-US" dirty="0"/>
            </a:br>
            <a:r>
              <a:rPr lang="en-US" dirty="0"/>
              <a:t>Persona: Alex Singh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5385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26ECDE-4A58-60D1-768F-0D640D995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13" y="228153"/>
            <a:ext cx="3210373" cy="6401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8A4617-DA6C-D887-34ED-AF3C5CFCABA5}"/>
              </a:ext>
            </a:extLst>
          </p:cNvPr>
          <p:cNvSpPr txBox="1"/>
          <p:nvPr/>
        </p:nvSpPr>
        <p:spPr>
          <a:xfrm>
            <a:off x="176419" y="2351109"/>
            <a:ext cx="3210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Subtask: Add a new expense</a:t>
            </a:r>
            <a:br>
              <a:rPr lang="en-US" dirty="0"/>
            </a:br>
            <a:r>
              <a:rPr lang="en-US" dirty="0"/>
              <a:t>Persona: Alex Singh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428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8DE56-7038-E76B-2575-A4B5C4552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F73080-B4FF-EDE3-8DBB-B9751119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804" y="0"/>
            <a:ext cx="34523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C97F6A-8ED2-CE3C-D6E3-39FD5B7F079F}"/>
              </a:ext>
            </a:extLst>
          </p:cNvPr>
          <p:cNvSpPr txBox="1"/>
          <p:nvPr/>
        </p:nvSpPr>
        <p:spPr>
          <a:xfrm>
            <a:off x="176419" y="2351109"/>
            <a:ext cx="32103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Subtask: Fill out details and confirm expense</a:t>
            </a:r>
            <a:br>
              <a:rPr lang="en-US" dirty="0"/>
            </a:br>
            <a:r>
              <a:rPr lang="en-US" dirty="0"/>
              <a:t>Persona: Alex Singh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3872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A9775-28ED-F5D3-14E1-F31EBDA6A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02447C-BBC4-9C02-6704-1175DEA91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576" y="237679"/>
            <a:ext cx="3200847" cy="6382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068951-9D87-84F4-B4DB-B526687D427C}"/>
              </a:ext>
            </a:extLst>
          </p:cNvPr>
          <p:cNvSpPr txBox="1"/>
          <p:nvPr/>
        </p:nvSpPr>
        <p:spPr>
          <a:xfrm>
            <a:off x="176419" y="2351109"/>
            <a:ext cx="32103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Subtask: Confirm existence of new expense</a:t>
            </a:r>
            <a:br>
              <a:rPr lang="en-US" dirty="0"/>
            </a:br>
            <a:r>
              <a:rPr lang="en-US" dirty="0"/>
              <a:t>Persona: Alex Singh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613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555E-DA96-A6D9-0EA2-143A3817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16614"/>
          </a:xfrm>
        </p:spPr>
        <p:txBody>
          <a:bodyPr/>
          <a:lstStyle/>
          <a:p>
            <a:r>
              <a:rPr lang="en-US" dirty="0"/>
              <a:t>User Task: Viewing the history of all expenses for last month (March 2024) </a:t>
            </a:r>
            <a:br>
              <a:rPr lang="en-US" dirty="0"/>
            </a:br>
            <a:r>
              <a:rPr lang="en-US" dirty="0"/>
              <a:t>Persona: Bob Dylan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9960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CBB9E-5C28-D2AC-0313-65B1B28CA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92DFDA-4A1B-5EB4-84DB-0F54DC8A5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13" y="228153"/>
            <a:ext cx="3210373" cy="6401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1CC547-C684-33D1-4421-3294314D4B1A}"/>
              </a:ext>
            </a:extLst>
          </p:cNvPr>
          <p:cNvSpPr txBox="1"/>
          <p:nvPr/>
        </p:nvSpPr>
        <p:spPr>
          <a:xfrm>
            <a:off x="176419" y="2351109"/>
            <a:ext cx="3210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Subtask: View expense history</a:t>
            </a:r>
            <a:br>
              <a:rPr lang="en-US" dirty="0"/>
            </a:br>
            <a:r>
              <a:rPr lang="en-US" dirty="0"/>
              <a:t>Persona: Bob Dylan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4255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9EE14D-D263-26EC-C843-5A9E4A0AB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77" y="328180"/>
            <a:ext cx="3019846" cy="6201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DCD9-DC31-4196-9B4B-57641EDBEB87}"/>
              </a:ext>
            </a:extLst>
          </p:cNvPr>
          <p:cNvSpPr txBox="1"/>
          <p:nvPr/>
        </p:nvSpPr>
        <p:spPr>
          <a:xfrm>
            <a:off x="285749" y="2559183"/>
            <a:ext cx="32227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Subtask: Switch to March expense history</a:t>
            </a:r>
            <a:br>
              <a:rPr lang="en-US" dirty="0"/>
            </a:br>
            <a:r>
              <a:rPr lang="en-US" dirty="0"/>
              <a:t>Persona: Bob Dylan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9128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3BA86-775B-036D-9EA1-8BC87DD11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1E0691-C349-76EA-FC38-61B2D235E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87" y="366285"/>
            <a:ext cx="3048425" cy="6125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19CDB5-4B3E-F36C-2889-00CC32ABF88D}"/>
              </a:ext>
            </a:extLst>
          </p:cNvPr>
          <p:cNvSpPr txBox="1"/>
          <p:nvPr/>
        </p:nvSpPr>
        <p:spPr>
          <a:xfrm>
            <a:off x="265871" y="2151678"/>
            <a:ext cx="35507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Subtask: Confirm existence of March expense history</a:t>
            </a:r>
            <a:br>
              <a:rPr lang="en-US" dirty="0"/>
            </a:br>
            <a:r>
              <a:rPr lang="en-US" dirty="0"/>
              <a:t>Persona: Bob Dylan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2250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3E33B6C08F194FA27BD7D344418446" ma:contentTypeVersion="16" ma:contentTypeDescription="Create a new document." ma:contentTypeScope="" ma:versionID="4fd5e9fa179cf55f9d884783f400e517">
  <xsd:schema xmlns:xsd="http://www.w3.org/2001/XMLSchema" xmlns:xs="http://www.w3.org/2001/XMLSchema" xmlns:p="http://schemas.microsoft.com/office/2006/metadata/properties" xmlns:ns3="3eff9ac7-c696-46f6-96f7-19d470acc7fa" xmlns:ns4="1f28be43-cac4-4197-bde9-3dc78dd2364c" targetNamespace="http://schemas.microsoft.com/office/2006/metadata/properties" ma:root="true" ma:fieldsID="2c27d8d70116b42c016c4dd732147a6d" ns3:_="" ns4:_="">
    <xsd:import namespace="3eff9ac7-c696-46f6-96f7-19d470acc7fa"/>
    <xsd:import namespace="1f28be43-cac4-4197-bde9-3dc78dd236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LengthInSeconds" minOccurs="0"/>
                <xsd:element ref="ns3:MediaServiceSearchPropertie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ff9ac7-c696-46f6-96f7-19d470acc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28be43-cac4-4197-bde9-3dc78dd2364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eff9ac7-c696-46f6-96f7-19d470acc7fa" xsi:nil="true"/>
  </documentManagement>
</p:properties>
</file>

<file path=customXml/itemProps1.xml><?xml version="1.0" encoding="utf-8"?>
<ds:datastoreItem xmlns:ds="http://schemas.openxmlformats.org/officeDocument/2006/customXml" ds:itemID="{CFA049FD-BB60-486C-A0F9-AB2772780A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ff9ac7-c696-46f6-96f7-19d470acc7fa"/>
    <ds:schemaRef ds:uri="1f28be43-cac4-4197-bde9-3dc78dd236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D12E54-1E87-4519-BCC0-7A40B7905B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590198-0724-4222-A4D4-5449196714C7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3eff9ac7-c696-46f6-96f7-19d470acc7fa"/>
    <ds:schemaRef ds:uri="1f28be43-cac4-4197-bde9-3dc78dd2364c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190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Cognitive Presentation (Mazen)</vt:lpstr>
      <vt:lpstr>User Task: Creating a new expense entry for today’s Exotic Butters he bought  Persona: Alex Singh</vt:lpstr>
      <vt:lpstr>PowerPoint Presentation</vt:lpstr>
      <vt:lpstr>PowerPoint Presentation</vt:lpstr>
      <vt:lpstr>PowerPoint Presentation</vt:lpstr>
      <vt:lpstr>User Task: Viewing the history of all expenses for last month (March 2024)  Persona: Bob Dylan</vt:lpstr>
      <vt:lpstr>PowerPoint Presentation</vt:lpstr>
      <vt:lpstr>PowerPoint Presentation</vt:lpstr>
      <vt:lpstr>PowerPoint Presentation</vt:lpstr>
      <vt:lpstr>User Task: Adding a new flatmate to the app by giving them a unique join link Persona: Abby Jones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Presentation (Mazen)</dc:title>
  <dc:creator>Mazen Khallaf</dc:creator>
  <cp:lastModifiedBy>Mazen Khallaf</cp:lastModifiedBy>
  <cp:revision>1</cp:revision>
  <dcterms:created xsi:type="dcterms:W3CDTF">2024-05-08T23:34:42Z</dcterms:created>
  <dcterms:modified xsi:type="dcterms:W3CDTF">2024-05-08T23:57:38Z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0x0101000B3E33B6C08F194FA27BD7D344418446</vt:lpwstr>
  </property>
</Properties>
</file>