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4" r:id="rId8"/>
    <p:sldId id="270" r:id="rId9"/>
    <p:sldId id="265" r:id="rId10"/>
    <p:sldId id="266" r:id="rId11"/>
    <p:sldId id="258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D4D2-9BD7-204E-22F3-9CB771667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BC121-14B4-9C2A-15CA-1E206064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5681-BFB6-8640-6FBC-321E3B7C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A9BB-2345-2044-4CEC-87D32377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8AC1-AE80-3D77-3D74-75885F35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87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7F23-1084-61C3-2509-2B0168A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27251-F58F-1DBC-B1F1-ABFE16381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C26D-6B3B-22F4-9D1D-DF8040BF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26D5-6490-3B50-F5B5-F9D12FD6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CD79-797E-5A53-DAEC-E58D2241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918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F9A29-F42E-15C7-7C0D-6EE8A2E58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4F5A3-4AA9-DDFF-AD28-A430F56C7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4E6F-3854-74C0-502C-AB04DA62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7D22-EAFD-A653-5197-3C4722C3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5777-7854-EF29-F793-5B157ED6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39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91BA-7B94-2345-3731-8B492F07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CCB3-1590-49AB-3E43-00625972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5BDC-D83E-EFB3-2535-F3BA3BF9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74A7-7B35-E31F-D50E-E279A199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935A-93DD-9120-A83D-5374D97D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48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C753-7DF0-1DB6-A9A8-3CAED6C9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ED6B-3E8E-8FDA-726A-4F0E0B02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7A15-C335-75CF-3B75-62F0C7E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6CE6-E143-E7F8-73BC-2A4CB913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7D8C-A421-3293-F3E8-33FB5361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830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32A3-BA88-477C-4823-6DDCB762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422E-23A9-4FA9-E3F6-25EC8251F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A6D55-1C9B-F477-4411-58978B36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27068-8F94-A829-6BEE-A9FAA2DB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6FDF-FD7E-EF2D-6572-81953CCD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9D44-55BE-B00C-0A82-10DF550F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61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8A5A-1A01-61F6-5C99-B7864627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E0D9-5014-D8FF-72C1-582B37A3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29872-304F-8E01-045E-230DD4EBE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0B6B-3031-7BC3-F5B0-21A58C29E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C079D-8E0F-F28B-F55F-9778CBD09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70174-B5BA-6ED0-653F-1BEF7A36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C7CD2-F83A-CFD8-7CEE-31C14124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32591-7269-776D-A8BC-D1675B92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79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74D0-FD3C-3D82-5628-491C17F9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9E7DD-D3F8-656E-4324-898F8424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F43D7-7C8A-0DDA-B81C-2B97EF13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27B2D-6EE4-7B29-3983-BDAC289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42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37430-FD40-21A0-E7FF-9A8FE09E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3A42B-EE0F-CB47-FB3C-94818D34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74C03-B414-B53E-2623-758FA661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134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BC8B-54E9-18E9-9833-1FD5151C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67DE-8F65-4A38-BF48-699DEC15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FAB98-E4D6-66D2-6C35-5A917D3EA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58AC-F2A9-1FB9-E0E5-BEB5C50E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5228F-3617-4411-F460-9C8717F0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3A8B-847B-30C0-0133-7813098B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018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793E-7576-E7C8-A771-214B66F8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1C212-7609-6F30-B3C2-66255FCC8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D04D-572D-1132-B51B-1314B9A62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22715-8D1A-24AA-BAE4-461FE720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D30A-DE9F-ACED-05F4-A7F449EB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AE1E-4E33-C031-EF76-78FAA084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37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827D5-F2A4-1CFF-E7CD-79C55DD6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B5CF-E776-3BB8-9DAA-1B26890B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A39A9-5099-7EF7-0AC7-B8CD322AB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92BA-25C8-9780-4104-721C446B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7043D-0C63-0EB1-A6EA-AC5ED821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736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7C2687-E12D-78DC-446D-7BEBDB8281F8}"/>
              </a:ext>
            </a:extLst>
          </p:cNvPr>
          <p:cNvSpPr txBox="1"/>
          <p:nvPr/>
        </p:nvSpPr>
        <p:spPr>
          <a:xfrm>
            <a:off x="932873" y="1982450"/>
            <a:ext cx="80458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/>
              <a:t>Task One:</a:t>
            </a:r>
            <a:br>
              <a:rPr lang="en-NZ" sz="4400" dirty="0"/>
            </a:br>
            <a:r>
              <a:rPr lang="en-NZ" sz="4400" dirty="0"/>
              <a:t>Switch Flat and Check Expenses</a:t>
            </a:r>
          </a:p>
        </p:txBody>
      </p:sp>
    </p:spTree>
    <p:extLst>
      <p:ext uri="{BB962C8B-B14F-4D97-AF65-F5344CB8AC3E}">
        <p14:creationId xmlns:p14="http://schemas.microsoft.com/office/powerpoint/2010/main" val="20313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480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2.3, View New Expense</a:t>
            </a: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D1B66-098E-FC7C-79FF-3D508240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8"/>
            <a:ext cx="798306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4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4FFA86-5537-3DC9-AA7D-476FC80734CA}"/>
              </a:ext>
            </a:extLst>
          </p:cNvPr>
          <p:cNvSpPr txBox="1"/>
          <p:nvPr/>
        </p:nvSpPr>
        <p:spPr>
          <a:xfrm>
            <a:off x="775854" y="1982450"/>
            <a:ext cx="77770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4400" dirty="0"/>
              <a:t>Task Three:</a:t>
            </a:r>
            <a:br>
              <a:rPr lang="en-NZ" sz="4400" dirty="0"/>
            </a:br>
            <a:r>
              <a:rPr lang="en-NZ" sz="4400" dirty="0"/>
              <a:t>Notify Flatmate of Expense</a:t>
            </a:r>
          </a:p>
        </p:txBody>
      </p:sp>
    </p:spTree>
    <p:extLst>
      <p:ext uri="{BB962C8B-B14F-4D97-AF65-F5344CB8AC3E}">
        <p14:creationId xmlns:p14="http://schemas.microsoft.com/office/powerpoint/2010/main" val="268366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461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2.1, Open up Expense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AA98A-0EDD-8260-ABC4-7F7E7083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06867"/>
            <a:ext cx="9081797" cy="55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8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4283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3.1, Notify Flatmate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2ADC7-8AC8-BE9C-6C22-24E35128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8"/>
            <a:ext cx="8515351" cy="51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6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3.2, </a:t>
            </a:r>
            <a:r>
              <a:rPr lang="en-NZ" sz="2800"/>
              <a:t>After Notifying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85528-3078-7B50-5356-B652EFC1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6869"/>
            <a:ext cx="8677276" cy="5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BF1CF-04FA-5B43-36FA-F9C1F62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742213"/>
            <a:ext cx="10427854" cy="6014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007BB-E7B7-961D-BE4F-620991560EFF}"/>
              </a:ext>
            </a:extLst>
          </p:cNvPr>
          <p:cNvSpPr txBox="1"/>
          <p:nvPr/>
        </p:nvSpPr>
        <p:spPr>
          <a:xfrm>
            <a:off x="92363" y="218993"/>
            <a:ext cx="757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Frame 1.1, Change Flat</a:t>
            </a:r>
          </a:p>
        </p:txBody>
      </p:sp>
    </p:spTree>
    <p:extLst>
      <p:ext uri="{BB962C8B-B14F-4D97-AF65-F5344CB8AC3E}">
        <p14:creationId xmlns:p14="http://schemas.microsoft.com/office/powerpoint/2010/main" val="199948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FFCD29-2320-B496-91A8-B0581E37473A}"/>
              </a:ext>
            </a:extLst>
          </p:cNvPr>
          <p:cNvSpPr txBox="1"/>
          <p:nvPr/>
        </p:nvSpPr>
        <p:spPr>
          <a:xfrm>
            <a:off x="304799" y="283648"/>
            <a:ext cx="431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1.2, Select New Flat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63888-5DE3-759F-AECA-C887292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8"/>
            <a:ext cx="10058401" cy="58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475071-40D5-05CB-A145-BA49066BEAA5}"/>
              </a:ext>
            </a:extLst>
          </p:cNvPr>
          <p:cNvSpPr txBox="1"/>
          <p:nvPr/>
        </p:nvSpPr>
        <p:spPr>
          <a:xfrm>
            <a:off x="304799" y="283648"/>
            <a:ext cx="9023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1.3, View Expenses, Get more detail on Broadband</a:t>
            </a:r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9021F-3DA4-7DEE-48AD-43AC978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7"/>
            <a:ext cx="10035463" cy="58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443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1.4, View Broadband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AECFA-CF1F-6E45-32A8-C821BBC5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06868"/>
            <a:ext cx="9964817" cy="57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3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99C78F-DEB5-32C3-7E2A-28579CFED987}"/>
              </a:ext>
            </a:extLst>
          </p:cNvPr>
          <p:cNvSpPr txBox="1"/>
          <p:nvPr/>
        </p:nvSpPr>
        <p:spPr>
          <a:xfrm>
            <a:off x="711200" y="1982450"/>
            <a:ext cx="85898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Task Two:</a:t>
            </a:r>
            <a:b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Adding and Expense</a:t>
            </a:r>
          </a:p>
        </p:txBody>
      </p:sp>
    </p:spTree>
    <p:extLst>
      <p:ext uri="{BB962C8B-B14F-4D97-AF65-F5344CB8AC3E}">
        <p14:creationId xmlns:p14="http://schemas.microsoft.com/office/powerpoint/2010/main" val="4411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5201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1.3, Navigate to Expenses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AECFA-CF1F-6E45-32A8-C821BBC5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06868"/>
            <a:ext cx="9964817" cy="57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8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904E5-4BE6-E373-B97D-CE4222905AAC}"/>
              </a:ext>
            </a:extLst>
          </p:cNvPr>
          <p:cNvSpPr txBox="1"/>
          <p:nvPr/>
        </p:nvSpPr>
        <p:spPr>
          <a:xfrm>
            <a:off x="304799" y="283648"/>
            <a:ext cx="522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2.1, Create new Expense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5D5D5-60F9-0209-43B0-56D5BB71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06867"/>
            <a:ext cx="8446527" cy="51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528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2.2.1 &amp; 2.2.2, Fill out Form</a:t>
            </a: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34E5F-033A-E6CE-990D-F1D0EE97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109" y="1967797"/>
            <a:ext cx="2191805" cy="2922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771A0-CD9B-7EFF-3F70-698C236A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806868"/>
            <a:ext cx="7954485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93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Z'Arn Payne</dc:creator>
  <cp:lastModifiedBy>Z'Arn Payne</cp:lastModifiedBy>
  <cp:revision>12</cp:revision>
  <dcterms:created xsi:type="dcterms:W3CDTF">2024-05-08T00:26:15Z</dcterms:created>
  <dcterms:modified xsi:type="dcterms:W3CDTF">2024-05-08T23:40:12Z</dcterms:modified>
</cp:coreProperties>
</file>