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486400" cx="274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747775"/>
          </p15:clr>
        </p15:guide>
        <p15:guide id="2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b3c4b46b_0_9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b3c4b4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ab3c4b46b_0_85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ab3c4b4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b3c4b46b_0_91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b3c4b4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b3c4b46b_0_156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ab3c4b4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ab3c4b46b_0_161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ab3c4b46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ab3c4b46b_0_167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ab3c4b46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b3c4b46b_0_17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ab3c4b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ab3c4b46b_0_185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ab3c4b4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ab3c4b46b_0_179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ab3c4b4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ac446f476_0_6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ac446f4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c446f476_0_11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ac446f4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c446f476_0_17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ac446f4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ac446f476_0_2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ac446f4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ac446f476_0_0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ac446f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b3c4b46b_0_44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b3c4b4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b3c4b46b_0_50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ab3c4b4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ab3c4b46b_0_62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ab3c4b4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b3c4b46b_0_67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b3c4b4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b3c4b46b_0_73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b3c4b4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ab3c4b46b_0_79:notes"/>
          <p:cNvSpPr/>
          <p:nvPr>
            <p:ph idx="2" type="sldImg"/>
          </p:nvPr>
        </p:nvSpPr>
        <p:spPr>
          <a:xfrm>
            <a:off x="2572077" y="685800"/>
            <a:ext cx="171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ab3c4b4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3" y="794213"/>
            <a:ext cx="2556300" cy="21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" y="3023067"/>
            <a:ext cx="25563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" y="1179867"/>
            <a:ext cx="2556300" cy="20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" y="3362373"/>
            <a:ext cx="25563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" y="2294240"/>
            <a:ext cx="25563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" y="1229307"/>
            <a:ext cx="25563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" y="1229307"/>
            <a:ext cx="12000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" y="1229307"/>
            <a:ext cx="12000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" y="592640"/>
            <a:ext cx="8424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" y="1482240"/>
            <a:ext cx="8424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" y="480160"/>
            <a:ext cx="1910400" cy="43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" y="-133"/>
            <a:ext cx="13716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" y="1315387"/>
            <a:ext cx="12135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" y="2989947"/>
            <a:ext cx="12135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" y="772347"/>
            <a:ext cx="1151100" cy="3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" y="4512613"/>
            <a:ext cx="1799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1229307"/>
            <a:ext cx="25563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" y="4974098"/>
            <a:ext cx="1647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3513" y="794213"/>
            <a:ext cx="2556300" cy="21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Task 1</a:t>
            </a:r>
            <a:r>
              <a:rPr lang="en" sz="1600"/>
              <a:t>: Add 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new payment detail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within a group and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make the payment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2625" y="2544051"/>
            <a:ext cx="24981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00">
                <a:solidFill>
                  <a:schemeClr val="dk1"/>
                </a:solidFill>
              </a:rPr>
              <a:t>Persona: </a:t>
            </a:r>
            <a:r>
              <a:rPr lang="en" sz="1600">
                <a:solidFill>
                  <a:schemeClr val="dk1"/>
                </a:solidFill>
              </a:rPr>
              <a:t>Alex Singh 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83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5" y="102650"/>
            <a:ext cx="2524009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93500" y="474699"/>
            <a:ext cx="2556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User Task 3:</a:t>
            </a:r>
            <a:r>
              <a:rPr lang="en" sz="1600"/>
              <a:t> Remind a group of tenants to pay an overdue bill and add a late penalty to it.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93450" y="2117654"/>
            <a:ext cx="25563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Persona:</a:t>
            </a:r>
            <a:r>
              <a:rPr lang="en" sz="1600">
                <a:solidFill>
                  <a:schemeClr val="dk1"/>
                </a:solidFill>
              </a:rPr>
              <a:t> Debby Smith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496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93510" y="474693"/>
            <a:ext cx="2556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93510" y="1229307"/>
            <a:ext cx="25563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7" y="0"/>
            <a:ext cx="2440547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9956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16688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77035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ctrTitle"/>
          </p:nvPr>
        </p:nvSpPr>
        <p:spPr>
          <a:xfrm>
            <a:off x="93513" y="794213"/>
            <a:ext cx="2556300" cy="21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Special</a:t>
            </a:r>
            <a:r>
              <a:rPr b="1" lang="en" sz="1600"/>
              <a:t> User Task: </a:t>
            </a:r>
            <a:r>
              <a:rPr lang="en" sz="1600"/>
              <a:t>Understand how 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particular feature in the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app works (get help) to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finish a task OR to gain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extra knowledge 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Budgeting by watching a video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45" name="Google Shape;145;p30"/>
          <p:cNvSpPr txBox="1"/>
          <p:nvPr>
            <p:ph idx="1" type="subTitle"/>
          </p:nvPr>
        </p:nvSpPr>
        <p:spPr>
          <a:xfrm>
            <a:off x="93460" y="2983617"/>
            <a:ext cx="25563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Persona: </a:t>
            </a:r>
            <a:r>
              <a:rPr lang="en" sz="1600">
                <a:solidFill>
                  <a:schemeClr val="dk1"/>
                </a:solidFill>
              </a:rPr>
              <a:t>John Bake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322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8" y="152400"/>
            <a:ext cx="226652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322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322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88764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9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9787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93500" y="474726"/>
            <a:ext cx="25563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User Task 2</a:t>
            </a:r>
            <a:r>
              <a:rPr lang="en" sz="1620"/>
              <a:t>: Inform Alex that he made a wrong payment</a:t>
            </a:r>
            <a:endParaRPr sz="1620"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1250" y="3031948"/>
            <a:ext cx="26007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00">
                <a:solidFill>
                  <a:schemeClr val="dk1"/>
                </a:solidFill>
              </a:rPr>
              <a:t>Personas: </a:t>
            </a:r>
            <a:r>
              <a:rPr lang="en" sz="1600">
                <a:solidFill>
                  <a:schemeClr val="dk1"/>
                </a:solidFill>
              </a:rPr>
              <a:t>Abby Jones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143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143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143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