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93" r:id="rId20"/>
  </p:sldMasterIdLst>
  <p:notesMasterIdLst>
    <p:notesMasterId r:id="rId50"/>
  </p:notesMasterIdLst>
  <p:handoutMasterIdLst>
    <p:handoutMasterId r:id="rId51"/>
  </p:handoutMasterIdLst>
  <p:sldIdLst>
    <p:sldId id="926" r:id="rId21"/>
    <p:sldId id="930" r:id="rId22"/>
    <p:sldId id="936" r:id="rId23"/>
    <p:sldId id="937" r:id="rId24"/>
    <p:sldId id="960" r:id="rId25"/>
    <p:sldId id="961" r:id="rId26"/>
    <p:sldId id="962" r:id="rId27"/>
    <p:sldId id="963" r:id="rId28"/>
    <p:sldId id="964" r:id="rId29"/>
    <p:sldId id="938" r:id="rId30"/>
    <p:sldId id="939" r:id="rId31"/>
    <p:sldId id="940" r:id="rId32"/>
    <p:sldId id="941" r:id="rId33"/>
    <p:sldId id="942" r:id="rId34"/>
    <p:sldId id="943" r:id="rId35"/>
    <p:sldId id="944" r:id="rId36"/>
    <p:sldId id="945" r:id="rId37"/>
    <p:sldId id="946" r:id="rId38"/>
    <p:sldId id="947" r:id="rId39"/>
    <p:sldId id="949" r:id="rId40"/>
    <p:sldId id="950" r:id="rId41"/>
    <p:sldId id="952" r:id="rId42"/>
    <p:sldId id="953" r:id="rId43"/>
    <p:sldId id="954" r:id="rId44"/>
    <p:sldId id="955" r:id="rId45"/>
    <p:sldId id="957" r:id="rId46"/>
    <p:sldId id="958" r:id="rId47"/>
    <p:sldId id="959" r:id="rId48"/>
    <p:sldId id="965" r:id="rId49"/>
  </p:sldIdLst>
  <p:sldSz cx="9144000" cy="6858000" type="screen4x3"/>
  <p:notesSz cx="7099300" cy="10234613"/>
  <p:defaultTextStyle>
    <a:defPPr>
      <a:defRPr lang="de-DE"/>
    </a:defPPr>
    <a:lvl1pPr algn="l" rtl="0" fontAlgn="base">
      <a:spcBef>
        <a:spcPct val="50000"/>
      </a:spcBef>
      <a:spcAft>
        <a:spcPct val="0"/>
      </a:spcAft>
      <a:defRPr kern="1200">
        <a:solidFill>
          <a:schemeClr val="bg2"/>
        </a:solidFill>
        <a:latin typeface="Arial" pitchFamily="34" charset="0"/>
        <a:ea typeface="ＭＳ Ｐゴシック" charset="-128"/>
        <a:cs typeface="+mn-cs"/>
      </a:defRPr>
    </a:lvl1pPr>
    <a:lvl2pPr marL="457200" algn="l" rtl="0" fontAlgn="base">
      <a:spcBef>
        <a:spcPct val="50000"/>
      </a:spcBef>
      <a:spcAft>
        <a:spcPct val="0"/>
      </a:spcAft>
      <a:defRPr kern="1200">
        <a:solidFill>
          <a:schemeClr val="bg2"/>
        </a:solidFill>
        <a:latin typeface="Arial" pitchFamily="34" charset="0"/>
        <a:ea typeface="ＭＳ Ｐゴシック" charset="-128"/>
        <a:cs typeface="+mn-cs"/>
      </a:defRPr>
    </a:lvl2pPr>
    <a:lvl3pPr marL="914400" algn="l" rtl="0" fontAlgn="base">
      <a:spcBef>
        <a:spcPct val="50000"/>
      </a:spcBef>
      <a:spcAft>
        <a:spcPct val="0"/>
      </a:spcAft>
      <a:defRPr kern="1200">
        <a:solidFill>
          <a:schemeClr val="bg2"/>
        </a:solidFill>
        <a:latin typeface="Arial" pitchFamily="34" charset="0"/>
        <a:ea typeface="ＭＳ Ｐゴシック" charset="-128"/>
        <a:cs typeface="+mn-cs"/>
      </a:defRPr>
    </a:lvl3pPr>
    <a:lvl4pPr marL="1371600" algn="l" rtl="0" fontAlgn="base">
      <a:spcBef>
        <a:spcPct val="50000"/>
      </a:spcBef>
      <a:spcAft>
        <a:spcPct val="0"/>
      </a:spcAft>
      <a:defRPr kern="1200">
        <a:solidFill>
          <a:schemeClr val="bg2"/>
        </a:solidFill>
        <a:latin typeface="Arial" pitchFamily="34" charset="0"/>
        <a:ea typeface="ＭＳ Ｐゴシック" charset="-128"/>
        <a:cs typeface="+mn-cs"/>
      </a:defRPr>
    </a:lvl4pPr>
    <a:lvl5pPr marL="1828800" algn="l" rtl="0" fontAlgn="base">
      <a:spcBef>
        <a:spcPct val="50000"/>
      </a:spcBef>
      <a:spcAft>
        <a:spcPct val="0"/>
      </a:spcAft>
      <a:defRPr kern="1200">
        <a:solidFill>
          <a:schemeClr val="bg2"/>
        </a:solidFill>
        <a:latin typeface="Arial" pitchFamily="34" charset="0"/>
        <a:ea typeface="ＭＳ Ｐゴシック" charset="-128"/>
        <a:cs typeface="+mn-cs"/>
      </a:defRPr>
    </a:lvl5pPr>
    <a:lvl6pPr marL="2286000" algn="l" defTabSz="914400" rtl="0" eaLnBrk="1" latinLnBrk="0" hangingPunct="1">
      <a:defRPr kern="1200">
        <a:solidFill>
          <a:schemeClr val="bg2"/>
        </a:solidFill>
        <a:latin typeface="Arial" pitchFamily="34" charset="0"/>
        <a:ea typeface="ＭＳ Ｐゴシック" charset="-128"/>
        <a:cs typeface="+mn-cs"/>
      </a:defRPr>
    </a:lvl6pPr>
    <a:lvl7pPr marL="2743200" algn="l" defTabSz="914400" rtl="0" eaLnBrk="1" latinLnBrk="0" hangingPunct="1">
      <a:defRPr kern="1200">
        <a:solidFill>
          <a:schemeClr val="bg2"/>
        </a:solidFill>
        <a:latin typeface="Arial" pitchFamily="34" charset="0"/>
        <a:ea typeface="ＭＳ Ｐゴシック" charset="-128"/>
        <a:cs typeface="+mn-cs"/>
      </a:defRPr>
    </a:lvl7pPr>
    <a:lvl8pPr marL="3200400" algn="l" defTabSz="914400" rtl="0" eaLnBrk="1" latinLnBrk="0" hangingPunct="1">
      <a:defRPr kern="1200">
        <a:solidFill>
          <a:schemeClr val="bg2"/>
        </a:solidFill>
        <a:latin typeface="Arial" pitchFamily="34" charset="0"/>
        <a:ea typeface="ＭＳ Ｐゴシック" charset="-128"/>
        <a:cs typeface="+mn-cs"/>
      </a:defRPr>
    </a:lvl8pPr>
    <a:lvl9pPr marL="3657600" algn="l" defTabSz="914400" rtl="0" eaLnBrk="1" latinLnBrk="0" hangingPunct="1">
      <a:defRPr kern="1200">
        <a:solidFill>
          <a:schemeClr val="bg2"/>
        </a:solidFill>
        <a:latin typeface="Arial" pitchFamily="34" charset="0"/>
        <a:ea typeface="ＭＳ Ｐゴシック" charset="-128"/>
        <a:cs typeface="+mn-cs"/>
      </a:defRPr>
    </a:lvl9pPr>
  </p:defaultTextStyle>
  <p:extLst>
    <p:ext uri="{EFAFB233-063F-42B5-8137-9DF3F51BA10A}">
      <p15:sldGuideLst xmlns:p15="http://schemas.microsoft.com/office/powerpoint/2012/main">
        <p15:guide id="1" orient="horz" pos="3884">
          <p15:clr>
            <a:srgbClr val="A4A3A4"/>
          </p15:clr>
        </p15:guide>
        <p15:guide id="2" orient="horz" pos="618">
          <p15:clr>
            <a:srgbClr val="A4A3A4"/>
          </p15:clr>
        </p15:guide>
        <p15:guide id="3" orient="horz" pos="2432">
          <p15:clr>
            <a:srgbClr val="A4A3A4"/>
          </p15:clr>
        </p15:guide>
        <p15:guide id="4" orient="horz" pos="2341">
          <p15:clr>
            <a:srgbClr val="A4A3A4"/>
          </p15:clr>
        </p15:guide>
        <p15:guide id="5" orient="horz" pos="890">
          <p15:clr>
            <a:srgbClr val="A4A3A4"/>
          </p15:clr>
        </p15:guide>
        <p15:guide id="6" orient="horz" pos="799">
          <p15:clr>
            <a:srgbClr val="A4A3A4"/>
          </p15:clr>
        </p15:guide>
        <p15:guide id="7" pos="340">
          <p15:clr>
            <a:srgbClr val="A4A3A4"/>
          </p15:clr>
        </p15:guide>
        <p15:guide id="8" pos="158">
          <p15:clr>
            <a:srgbClr val="A4A3A4"/>
          </p15:clr>
        </p15:guide>
        <p15:guide id="9" pos="2880">
          <p15:clr>
            <a:srgbClr val="A4A3A4"/>
          </p15:clr>
        </p15:guide>
        <p15:guide id="10" pos="2971">
          <p15:clr>
            <a:srgbClr val="A4A3A4"/>
          </p15:clr>
        </p15:guide>
        <p15:guide id="11" pos="5511">
          <p15:clr>
            <a:srgbClr val="A4A3A4"/>
          </p15:clr>
        </p15:guide>
        <p15:guide id="12" pos="4604">
          <p15:clr>
            <a:srgbClr val="A4A3A4"/>
          </p15:clr>
        </p15:guide>
        <p15:guide id="13" pos="3787">
          <p15:clr>
            <a:srgbClr val="A4A3A4"/>
          </p15:clr>
        </p15:guide>
        <p15:guide id="14" pos="3878">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233746"/>
    <a:srgbClr val="D7D7CD"/>
    <a:srgbClr val="879BAA"/>
    <a:srgbClr val="ADBECB"/>
    <a:srgbClr val="AFB9C3"/>
    <a:srgbClr val="646E78"/>
    <a:srgbClr val="505A64"/>
    <a:srgbClr val="990000"/>
    <a:srgbClr val="006487"/>
    <a:srgbClr val="647D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8077" autoAdjust="0"/>
    <p:restoredTop sz="94660"/>
  </p:normalViewPr>
  <p:slideViewPr>
    <p:cSldViewPr snapToObjects="1" showGuides="1">
      <p:cViewPr varScale="1">
        <p:scale>
          <a:sx n="116" d="100"/>
          <a:sy n="116" d="100"/>
        </p:scale>
        <p:origin x="1086" y="108"/>
      </p:cViewPr>
      <p:guideLst>
        <p:guide orient="horz" pos="3884"/>
        <p:guide orient="horz" pos="618"/>
        <p:guide orient="horz" pos="2432"/>
        <p:guide orient="horz" pos="2341"/>
        <p:guide orient="horz" pos="890"/>
        <p:guide orient="horz" pos="799"/>
        <p:guide pos="340"/>
        <p:guide pos="158"/>
        <p:guide pos="2880"/>
        <p:guide pos="2971"/>
        <p:guide pos="5511"/>
        <p:guide pos="4604"/>
        <p:guide pos="3787"/>
        <p:guide pos="387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0"/>
    </p:cViewPr>
  </p:sorterViewPr>
  <p:notesViewPr>
    <p:cSldViewPr snapToObjects="1" showGuides="1">
      <p:cViewPr varScale="1">
        <p:scale>
          <a:sx n="60" d="100"/>
          <a:sy n="60" d="100"/>
        </p:scale>
        <p:origin x="-3254" y="-72"/>
      </p:cViewPr>
      <p:guideLst>
        <p:guide orient="horz" pos="3224"/>
        <p:guide pos="2236"/>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slide" Target="slides/slide6.xml"/><Relationship Id="rId39" Type="http://schemas.openxmlformats.org/officeDocument/2006/relationships/slide" Target="slides/slide19.xml"/><Relationship Id="rId21" Type="http://schemas.openxmlformats.org/officeDocument/2006/relationships/slide" Target="slides/slide1.xml"/><Relationship Id="rId34" Type="http://schemas.openxmlformats.org/officeDocument/2006/relationships/slide" Target="slides/slide14.xml"/><Relationship Id="rId42" Type="http://schemas.openxmlformats.org/officeDocument/2006/relationships/slide" Target="slides/slide22.xml"/><Relationship Id="rId47" Type="http://schemas.openxmlformats.org/officeDocument/2006/relationships/slide" Target="slides/slide27.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customXml" Target="../customXml/item7.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slide" Target="slides/slide5.xml"/><Relationship Id="rId33" Type="http://schemas.openxmlformats.org/officeDocument/2006/relationships/slide" Target="slides/slide13.xml"/><Relationship Id="rId38" Type="http://schemas.openxmlformats.org/officeDocument/2006/relationships/slide" Target="slides/slide18.xml"/><Relationship Id="rId46" Type="http://schemas.openxmlformats.org/officeDocument/2006/relationships/slide" Target="slides/slide26.xml"/><Relationship Id="rId2" Type="http://schemas.openxmlformats.org/officeDocument/2006/relationships/customXml" Target="../customXml/item2.xml"/><Relationship Id="rId16" Type="http://schemas.openxmlformats.org/officeDocument/2006/relationships/customXml" Target="../customXml/item16.xml"/><Relationship Id="rId20" Type="http://schemas.openxmlformats.org/officeDocument/2006/relationships/slideMaster" Target="slideMasters/slideMaster1.xml"/><Relationship Id="rId29" Type="http://schemas.openxmlformats.org/officeDocument/2006/relationships/slide" Target="slides/slide9.xml"/><Relationship Id="rId41" Type="http://schemas.openxmlformats.org/officeDocument/2006/relationships/slide" Target="slides/slide21.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slide" Target="slides/slide4.xml"/><Relationship Id="rId32" Type="http://schemas.openxmlformats.org/officeDocument/2006/relationships/slide" Target="slides/slide12.xml"/><Relationship Id="rId37" Type="http://schemas.openxmlformats.org/officeDocument/2006/relationships/slide" Target="slides/slide17.xml"/><Relationship Id="rId40" Type="http://schemas.openxmlformats.org/officeDocument/2006/relationships/slide" Target="slides/slide20.xml"/><Relationship Id="rId45" Type="http://schemas.openxmlformats.org/officeDocument/2006/relationships/slide" Target="slides/slide25.xml"/><Relationship Id="rId53"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slide" Target="slides/slide3.xml"/><Relationship Id="rId28" Type="http://schemas.openxmlformats.org/officeDocument/2006/relationships/slide" Target="slides/slide8.xml"/><Relationship Id="rId36" Type="http://schemas.openxmlformats.org/officeDocument/2006/relationships/slide" Target="slides/slide16.xml"/><Relationship Id="rId49" Type="http://schemas.openxmlformats.org/officeDocument/2006/relationships/slide" Target="slides/slide29.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slide" Target="slides/slide11.xml"/><Relationship Id="rId44" Type="http://schemas.openxmlformats.org/officeDocument/2006/relationships/slide" Target="slides/slide24.xml"/><Relationship Id="rId52"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slide" Target="slides/slide2.xml"/><Relationship Id="rId27" Type="http://schemas.openxmlformats.org/officeDocument/2006/relationships/slide" Target="slides/slide7.xml"/><Relationship Id="rId30" Type="http://schemas.openxmlformats.org/officeDocument/2006/relationships/slide" Target="slides/slide10.xml"/><Relationship Id="rId35" Type="http://schemas.openxmlformats.org/officeDocument/2006/relationships/slide" Target="slides/slide15.xml"/><Relationship Id="rId43" Type="http://schemas.openxmlformats.org/officeDocument/2006/relationships/slide" Target="slides/slide23.xml"/><Relationship Id="rId48" Type="http://schemas.openxmlformats.org/officeDocument/2006/relationships/slide" Target="slides/slide28.xml"/><Relationship Id="rId8" Type="http://schemas.openxmlformats.org/officeDocument/2006/relationships/customXml" Target="../customXml/item8.xml"/><Relationship Id="rId51" Type="http://schemas.openxmlformats.org/officeDocument/2006/relationships/handoutMaster" Target="handoutMasters/handoutMaster1.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302" name="Rectangle 6"/>
          <p:cNvSpPr>
            <a:spLocks noChangeArrowheads="1"/>
          </p:cNvSpPr>
          <p:nvPr/>
        </p:nvSpPr>
        <p:spPr bwMode="auto">
          <a:xfrm>
            <a:off x="0" y="0"/>
            <a:ext cx="7099300" cy="698500"/>
          </a:xfrm>
          <a:prstGeom prst="rect">
            <a:avLst/>
          </a:prstGeom>
          <a:solidFill>
            <a:srgbClr val="879BAA"/>
          </a:solidFill>
          <a:ln w="9525" algn="ctr">
            <a:noFill/>
            <a:miter lim="800000"/>
            <a:headEnd/>
            <a:tailEnd/>
          </a:ln>
          <a:effectLst/>
        </p:spPr>
        <p:txBody>
          <a:bodyPr wrap="none" anchor="ctr"/>
          <a:lstStyle/>
          <a:p>
            <a:endParaRPr lang="en-US"/>
          </a:p>
        </p:txBody>
      </p:sp>
      <p:sp>
        <p:nvSpPr>
          <p:cNvPr id="173058" name="Rectangle 2"/>
          <p:cNvSpPr>
            <a:spLocks noGrp="1" noChangeArrowheads="1"/>
          </p:cNvSpPr>
          <p:nvPr>
            <p:ph type="hdr" sz="quarter"/>
          </p:nvPr>
        </p:nvSpPr>
        <p:spPr bwMode="auto">
          <a:xfrm>
            <a:off x="0" y="0"/>
            <a:ext cx="3249613" cy="552450"/>
          </a:xfrm>
          <a:prstGeom prst="rect">
            <a:avLst/>
          </a:prstGeom>
          <a:noFill/>
          <a:ln w="9525">
            <a:noFill/>
            <a:miter lim="800000"/>
            <a:headEnd/>
            <a:tailEnd/>
          </a:ln>
          <a:effectLst/>
        </p:spPr>
        <p:txBody>
          <a:bodyPr vert="horz" wrap="square" lIns="148550" tIns="148550" rIns="148550" bIns="148550" numCol="1" anchor="t" anchorCtr="0" compatLnSpc="1">
            <a:prstTxWarp prst="textNoShape">
              <a:avLst/>
            </a:prstTxWarp>
          </a:bodyPr>
          <a:lstStyle>
            <a:lvl1pPr defTabSz="942975">
              <a:spcBef>
                <a:spcPct val="0"/>
              </a:spcBef>
              <a:defRPr sz="1200">
                <a:solidFill>
                  <a:schemeClr val="bg1"/>
                </a:solidFill>
                <a:latin typeface="Siemens Sans" pitchFamily="2" charset="0"/>
              </a:defRPr>
            </a:lvl1pPr>
          </a:lstStyle>
          <a:p>
            <a:endParaRPr lang="en-US" dirty="0">
              <a:latin typeface="Arial" pitchFamily="34" charset="0"/>
            </a:endParaRPr>
          </a:p>
        </p:txBody>
      </p:sp>
      <p:sp>
        <p:nvSpPr>
          <p:cNvPr id="173059" name="Rectangle 3"/>
          <p:cNvSpPr>
            <a:spLocks noGrp="1" noChangeArrowheads="1"/>
          </p:cNvSpPr>
          <p:nvPr>
            <p:ph type="dt" sz="quarter" idx="1"/>
          </p:nvPr>
        </p:nvSpPr>
        <p:spPr bwMode="auto">
          <a:xfrm>
            <a:off x="3838576" y="0"/>
            <a:ext cx="3260724" cy="552450"/>
          </a:xfrm>
          <a:prstGeom prst="rect">
            <a:avLst/>
          </a:prstGeom>
          <a:noFill/>
          <a:ln w="9525">
            <a:noFill/>
            <a:miter lim="800000"/>
            <a:headEnd/>
            <a:tailEnd/>
          </a:ln>
          <a:effectLst/>
        </p:spPr>
        <p:txBody>
          <a:bodyPr vert="horz" wrap="square" lIns="148550" tIns="148550" rIns="148550" bIns="148550" numCol="1" anchor="t" anchorCtr="0" compatLnSpc="1">
            <a:prstTxWarp prst="textNoShape">
              <a:avLst/>
            </a:prstTxWarp>
          </a:bodyPr>
          <a:lstStyle>
            <a:lvl1pPr algn="r" defTabSz="942975">
              <a:spcBef>
                <a:spcPct val="0"/>
              </a:spcBef>
              <a:defRPr sz="1200">
                <a:solidFill>
                  <a:schemeClr val="bg1"/>
                </a:solidFill>
                <a:latin typeface="Siemens Sans" pitchFamily="2" charset="0"/>
              </a:defRPr>
            </a:lvl1pPr>
          </a:lstStyle>
          <a:p>
            <a:endParaRPr lang="en-US" dirty="0">
              <a:latin typeface="Arial" pitchFamily="34" charset="0"/>
            </a:endParaRPr>
          </a:p>
        </p:txBody>
      </p:sp>
      <p:sp>
        <p:nvSpPr>
          <p:cNvPr id="173060" name="Rectangle 4"/>
          <p:cNvSpPr>
            <a:spLocks noGrp="1" noChangeArrowheads="1"/>
          </p:cNvSpPr>
          <p:nvPr>
            <p:ph type="ftr" sz="quarter" idx="2"/>
          </p:nvPr>
        </p:nvSpPr>
        <p:spPr bwMode="auto">
          <a:xfrm>
            <a:off x="0" y="9682163"/>
            <a:ext cx="3249613" cy="552450"/>
          </a:xfrm>
          <a:prstGeom prst="rect">
            <a:avLst/>
          </a:prstGeom>
          <a:noFill/>
          <a:ln w="9525">
            <a:noFill/>
            <a:miter lim="800000"/>
            <a:headEnd/>
            <a:tailEnd/>
          </a:ln>
          <a:effectLst/>
        </p:spPr>
        <p:txBody>
          <a:bodyPr vert="horz" wrap="square" lIns="148550" tIns="148550" rIns="148550" bIns="148550" numCol="1" anchor="b" anchorCtr="0" compatLnSpc="1">
            <a:prstTxWarp prst="textNoShape">
              <a:avLst/>
            </a:prstTxWarp>
          </a:bodyPr>
          <a:lstStyle>
            <a:lvl1pPr defTabSz="942975">
              <a:spcBef>
                <a:spcPct val="0"/>
              </a:spcBef>
              <a:defRPr sz="1200">
                <a:solidFill>
                  <a:schemeClr val="tx1"/>
                </a:solidFill>
                <a:latin typeface="Siemens Sans" pitchFamily="2" charset="0"/>
              </a:defRPr>
            </a:lvl1pPr>
          </a:lstStyle>
          <a:p>
            <a:endParaRPr lang="en-US" dirty="0">
              <a:latin typeface="Arial" pitchFamily="34" charset="0"/>
            </a:endParaRPr>
          </a:p>
        </p:txBody>
      </p:sp>
      <p:sp>
        <p:nvSpPr>
          <p:cNvPr id="173061" name="Rectangle 5"/>
          <p:cNvSpPr>
            <a:spLocks noGrp="1" noChangeArrowheads="1"/>
          </p:cNvSpPr>
          <p:nvPr>
            <p:ph type="sldNum" sz="quarter" idx="3"/>
          </p:nvPr>
        </p:nvSpPr>
        <p:spPr bwMode="auto">
          <a:xfrm>
            <a:off x="3838576" y="9682163"/>
            <a:ext cx="3260724" cy="552450"/>
          </a:xfrm>
          <a:prstGeom prst="rect">
            <a:avLst/>
          </a:prstGeom>
          <a:noFill/>
          <a:ln w="9525">
            <a:noFill/>
            <a:miter lim="800000"/>
            <a:headEnd/>
            <a:tailEnd/>
          </a:ln>
          <a:effectLst/>
        </p:spPr>
        <p:txBody>
          <a:bodyPr vert="horz" wrap="square" lIns="148550" tIns="148550" rIns="148550" bIns="148550" numCol="1" anchor="b" anchorCtr="0" compatLnSpc="1">
            <a:prstTxWarp prst="textNoShape">
              <a:avLst/>
            </a:prstTxWarp>
          </a:bodyPr>
          <a:lstStyle>
            <a:lvl1pPr algn="r" defTabSz="942975">
              <a:spcBef>
                <a:spcPct val="0"/>
              </a:spcBef>
              <a:defRPr sz="1200">
                <a:solidFill>
                  <a:schemeClr val="tx1"/>
                </a:solidFill>
                <a:latin typeface="Siemens Sans" pitchFamily="2" charset="0"/>
              </a:defRPr>
            </a:lvl1pPr>
          </a:lstStyle>
          <a:p>
            <a:r>
              <a:rPr lang="en-US" dirty="0" smtClean="0">
                <a:latin typeface="Arial" pitchFamily="34" charset="0"/>
              </a:rPr>
              <a:t>Handout </a:t>
            </a:r>
            <a:fld id="{BFC713D8-7968-482B-A79F-9C586FE5053A}" type="slidenum">
              <a:rPr lang="en-US" smtClean="0">
                <a:latin typeface="Arial" pitchFamily="34" charset="0"/>
              </a:rPr>
              <a:pPr/>
              <a:t>‹#›</a:t>
            </a:fld>
            <a:endParaRPr lang="en-US" dirty="0">
              <a:latin typeface="Arial" pitchFamily="34" charset="0"/>
            </a:endParaRPr>
          </a:p>
        </p:txBody>
      </p:sp>
    </p:spTree>
    <p:extLst>
      <p:ext uri="{BB962C8B-B14F-4D97-AF65-F5344CB8AC3E}">
        <p14:creationId xmlns:p14="http://schemas.microsoft.com/office/powerpoint/2010/main" val="14024480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0" y="0"/>
            <a:ext cx="3249613" cy="552450"/>
          </a:xfrm>
          <a:prstGeom prst="rect">
            <a:avLst/>
          </a:prstGeom>
          <a:noFill/>
          <a:ln w="9525">
            <a:noFill/>
            <a:miter lim="800000"/>
            <a:headEnd/>
            <a:tailEnd/>
          </a:ln>
          <a:effectLst/>
        </p:spPr>
        <p:txBody>
          <a:bodyPr vert="horz" wrap="square" lIns="148550" tIns="148550" rIns="148550" bIns="148550" numCol="1" anchor="t" anchorCtr="0" compatLnSpc="1">
            <a:prstTxWarp prst="textNoShape">
              <a:avLst/>
            </a:prstTxWarp>
          </a:bodyPr>
          <a:lstStyle>
            <a:lvl1pPr defTabSz="942975">
              <a:spcBef>
                <a:spcPct val="0"/>
              </a:spcBef>
              <a:defRPr sz="1200">
                <a:solidFill>
                  <a:schemeClr val="tx1"/>
                </a:solidFill>
                <a:latin typeface="Arial" pitchFamily="34" charset="0"/>
              </a:defRPr>
            </a:lvl1pPr>
          </a:lstStyle>
          <a:p>
            <a:endParaRPr lang="en-US" dirty="0"/>
          </a:p>
        </p:txBody>
      </p:sp>
      <p:sp>
        <p:nvSpPr>
          <p:cNvPr id="77827" name="Rectangle 3"/>
          <p:cNvSpPr>
            <a:spLocks noGrp="1" noChangeArrowheads="1"/>
          </p:cNvSpPr>
          <p:nvPr>
            <p:ph type="dt" idx="1"/>
          </p:nvPr>
        </p:nvSpPr>
        <p:spPr bwMode="auto">
          <a:xfrm>
            <a:off x="3849688" y="0"/>
            <a:ext cx="3248025" cy="552450"/>
          </a:xfrm>
          <a:prstGeom prst="rect">
            <a:avLst/>
          </a:prstGeom>
          <a:noFill/>
          <a:ln w="9525">
            <a:noFill/>
            <a:miter lim="800000"/>
            <a:headEnd/>
            <a:tailEnd/>
          </a:ln>
          <a:effectLst/>
        </p:spPr>
        <p:txBody>
          <a:bodyPr vert="horz" wrap="square" lIns="148550" tIns="148550" rIns="148550" bIns="148550" numCol="1" anchor="t" anchorCtr="0" compatLnSpc="1">
            <a:prstTxWarp prst="textNoShape">
              <a:avLst/>
            </a:prstTxWarp>
          </a:bodyPr>
          <a:lstStyle>
            <a:lvl1pPr algn="r" defTabSz="942975">
              <a:spcBef>
                <a:spcPct val="0"/>
              </a:spcBef>
              <a:defRPr sz="1200">
                <a:solidFill>
                  <a:schemeClr val="tx1"/>
                </a:solidFill>
                <a:latin typeface="Arial" pitchFamily="34" charset="0"/>
              </a:defRPr>
            </a:lvl1pPr>
          </a:lstStyle>
          <a:p>
            <a:endParaRPr lang="en-US" dirty="0"/>
          </a:p>
        </p:txBody>
      </p:sp>
      <p:sp>
        <p:nvSpPr>
          <p:cNvPr id="77828" name="Rectangle 4"/>
          <p:cNvSpPr>
            <a:spLocks noGrp="1" noRot="1" noChangeAspect="1" noChangeArrowheads="1" noTextEdit="1"/>
          </p:cNvSpPr>
          <p:nvPr>
            <p:ph type="sldImg" idx="2"/>
          </p:nvPr>
        </p:nvSpPr>
        <p:spPr bwMode="auto">
          <a:xfrm>
            <a:off x="992188" y="768350"/>
            <a:ext cx="5116512" cy="3836988"/>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77829" name="Rectangle 5"/>
          <p:cNvSpPr>
            <a:spLocks noGrp="1" noChangeArrowheads="1"/>
          </p:cNvSpPr>
          <p:nvPr>
            <p:ph type="body" sz="quarter" idx="3"/>
          </p:nvPr>
        </p:nvSpPr>
        <p:spPr bwMode="auto">
          <a:xfrm>
            <a:off x="238125" y="4822825"/>
            <a:ext cx="6623050" cy="456565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noProof="0" dirty="0" err="1" smtClean="0"/>
              <a:t>Textmasterformate</a:t>
            </a:r>
            <a:r>
              <a:rPr lang="en-US" noProof="0" dirty="0" smtClean="0"/>
              <a:t> </a:t>
            </a:r>
            <a:r>
              <a:rPr lang="en-US" noProof="0" dirty="0" err="1" smtClean="0"/>
              <a:t>durch</a:t>
            </a:r>
            <a:r>
              <a:rPr lang="en-US" noProof="0" dirty="0" smtClean="0"/>
              <a:t> </a:t>
            </a:r>
            <a:r>
              <a:rPr lang="en-US" noProof="0" dirty="0" err="1" smtClean="0"/>
              <a:t>Klicken</a:t>
            </a:r>
            <a:r>
              <a:rPr lang="en-US" noProof="0" dirty="0" smtClean="0"/>
              <a:t> </a:t>
            </a:r>
            <a:r>
              <a:rPr lang="en-US" noProof="0" dirty="0" err="1" smtClean="0"/>
              <a:t>bearbeiten</a:t>
            </a:r>
            <a:endParaRPr lang="en-US" noProof="0" dirty="0" smtClean="0"/>
          </a:p>
          <a:p>
            <a:pPr lvl="1"/>
            <a:r>
              <a:rPr lang="en-US" noProof="0" dirty="0" err="1" smtClean="0"/>
              <a:t>Zweite</a:t>
            </a:r>
            <a:r>
              <a:rPr lang="en-US" noProof="0" dirty="0" smtClean="0"/>
              <a:t> </a:t>
            </a:r>
            <a:r>
              <a:rPr lang="en-US" noProof="0" dirty="0" err="1" smtClean="0"/>
              <a:t>Ebene</a:t>
            </a:r>
            <a:endParaRPr lang="en-US" noProof="0" dirty="0" smtClean="0"/>
          </a:p>
          <a:p>
            <a:pPr lvl="2"/>
            <a:r>
              <a:rPr lang="en-US" noProof="0" dirty="0" err="1" smtClean="0"/>
              <a:t>Dritte</a:t>
            </a:r>
            <a:r>
              <a:rPr lang="en-US" noProof="0" dirty="0" smtClean="0"/>
              <a:t> </a:t>
            </a:r>
            <a:r>
              <a:rPr lang="en-US" noProof="0" dirty="0" err="1" smtClean="0"/>
              <a:t>Ebene</a:t>
            </a:r>
            <a:endParaRPr lang="en-US" noProof="0" dirty="0" smtClean="0"/>
          </a:p>
          <a:p>
            <a:pPr lvl="3"/>
            <a:r>
              <a:rPr lang="en-US" noProof="0" dirty="0" err="1" smtClean="0"/>
              <a:t>Vierte</a:t>
            </a:r>
            <a:r>
              <a:rPr lang="en-US" noProof="0" dirty="0" smtClean="0"/>
              <a:t> </a:t>
            </a:r>
            <a:r>
              <a:rPr lang="en-US" noProof="0" dirty="0" err="1" smtClean="0"/>
              <a:t>Ebene</a:t>
            </a:r>
            <a:endParaRPr lang="en-US" noProof="0" dirty="0" smtClean="0"/>
          </a:p>
          <a:p>
            <a:pPr lvl="4"/>
            <a:r>
              <a:rPr lang="en-US" noProof="0" dirty="0" err="1" smtClean="0"/>
              <a:t>Fünfte</a:t>
            </a:r>
            <a:r>
              <a:rPr lang="en-US" noProof="0" dirty="0" smtClean="0"/>
              <a:t> </a:t>
            </a:r>
            <a:r>
              <a:rPr lang="en-US" noProof="0" dirty="0" err="1" smtClean="0"/>
              <a:t>Ebene</a:t>
            </a:r>
            <a:endParaRPr lang="en-US" noProof="0" dirty="0" smtClean="0"/>
          </a:p>
        </p:txBody>
      </p:sp>
      <p:sp>
        <p:nvSpPr>
          <p:cNvPr id="77830" name="Rectangle 6"/>
          <p:cNvSpPr>
            <a:spLocks noGrp="1" noChangeArrowheads="1"/>
          </p:cNvSpPr>
          <p:nvPr>
            <p:ph type="ftr" sz="quarter" idx="4"/>
          </p:nvPr>
        </p:nvSpPr>
        <p:spPr bwMode="auto">
          <a:xfrm>
            <a:off x="0" y="9682163"/>
            <a:ext cx="3249613" cy="550862"/>
          </a:xfrm>
          <a:prstGeom prst="rect">
            <a:avLst/>
          </a:prstGeom>
          <a:noFill/>
          <a:ln w="9525">
            <a:noFill/>
            <a:miter lim="800000"/>
            <a:headEnd/>
            <a:tailEnd/>
          </a:ln>
          <a:effectLst/>
        </p:spPr>
        <p:txBody>
          <a:bodyPr vert="horz" wrap="square" lIns="148550" tIns="148550" rIns="148550" bIns="148550" numCol="1" anchor="b" anchorCtr="0" compatLnSpc="1">
            <a:prstTxWarp prst="textNoShape">
              <a:avLst/>
            </a:prstTxWarp>
          </a:bodyPr>
          <a:lstStyle>
            <a:lvl1pPr defTabSz="942975">
              <a:spcBef>
                <a:spcPct val="0"/>
              </a:spcBef>
              <a:defRPr sz="1200">
                <a:solidFill>
                  <a:schemeClr val="tx1"/>
                </a:solidFill>
                <a:latin typeface="Arial" pitchFamily="34" charset="0"/>
              </a:defRPr>
            </a:lvl1pPr>
          </a:lstStyle>
          <a:p>
            <a:endParaRPr lang="en-US" dirty="0"/>
          </a:p>
        </p:txBody>
      </p:sp>
      <p:sp>
        <p:nvSpPr>
          <p:cNvPr id="77831" name="Rectangle 7"/>
          <p:cNvSpPr>
            <a:spLocks noGrp="1" noChangeArrowheads="1"/>
          </p:cNvSpPr>
          <p:nvPr>
            <p:ph type="sldNum" sz="quarter" idx="5"/>
          </p:nvPr>
        </p:nvSpPr>
        <p:spPr bwMode="auto">
          <a:xfrm>
            <a:off x="3849688" y="9682163"/>
            <a:ext cx="3248025" cy="550862"/>
          </a:xfrm>
          <a:prstGeom prst="rect">
            <a:avLst/>
          </a:prstGeom>
          <a:noFill/>
          <a:ln w="9525">
            <a:noFill/>
            <a:miter lim="800000"/>
            <a:headEnd/>
            <a:tailEnd/>
          </a:ln>
          <a:effectLst/>
        </p:spPr>
        <p:txBody>
          <a:bodyPr vert="horz" wrap="square" lIns="148550" tIns="148550" rIns="148550" bIns="148550" numCol="1" anchor="b" anchorCtr="0" compatLnSpc="1">
            <a:prstTxWarp prst="textNoShape">
              <a:avLst/>
            </a:prstTxWarp>
          </a:bodyPr>
          <a:lstStyle>
            <a:lvl1pPr algn="r" defTabSz="942975">
              <a:spcBef>
                <a:spcPct val="0"/>
              </a:spcBef>
              <a:defRPr sz="1200">
                <a:solidFill>
                  <a:schemeClr val="tx1"/>
                </a:solidFill>
                <a:latin typeface="Siemens Sans" pitchFamily="2" charset="0"/>
              </a:defRPr>
            </a:lvl1pPr>
          </a:lstStyle>
          <a:p>
            <a:r>
              <a:rPr lang="en-US" dirty="0" smtClean="0">
                <a:latin typeface="Arial" pitchFamily="34" charset="0"/>
              </a:rPr>
              <a:t>Notice </a:t>
            </a:r>
            <a:fld id="{AD141568-5488-4AC9-B82D-9F5CE1225E2A}" type="slidenum">
              <a:rPr lang="en-US" smtClean="0">
                <a:latin typeface="Arial" pitchFamily="34" charset="0"/>
              </a:rPr>
              <a:pPr/>
              <a:t>‹#›</a:t>
            </a:fld>
            <a:endParaRPr lang="en-US" dirty="0">
              <a:latin typeface="Arial" pitchFamily="34" charset="0"/>
            </a:endParaRPr>
          </a:p>
        </p:txBody>
      </p:sp>
    </p:spTree>
    <p:extLst>
      <p:ext uri="{BB962C8B-B14F-4D97-AF65-F5344CB8AC3E}">
        <p14:creationId xmlns:p14="http://schemas.microsoft.com/office/powerpoint/2010/main" val="24749292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32.xml"/><Relationship Id="rId7" Type="http://schemas.openxmlformats.org/officeDocument/2006/relationships/slideMaster" Target="../slideMasters/slideMaster1.xml"/><Relationship Id="rId2" Type="http://schemas.openxmlformats.org/officeDocument/2006/relationships/tags" Target="../tags/tag31.xml"/><Relationship Id="rId1" Type="http://schemas.openxmlformats.org/officeDocument/2006/relationships/customXml" Target="../../customXml/item12.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 Id="rId9" Type="http://schemas.openxmlformats.org/officeDocument/2006/relationships/image" Target="../media/image1.wmf"/></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customXml" Target="../../customXml/item8.xml"/><Relationship Id="rId6" Type="http://schemas.openxmlformats.org/officeDocument/2006/relationships/slideMaster" Target="../slideMasters/slideMaster1.xml"/><Relationship Id="rId5" Type="http://schemas.openxmlformats.org/officeDocument/2006/relationships/tags" Target="../tags/tag61.xml"/><Relationship Id="rId4" Type="http://schemas.openxmlformats.org/officeDocument/2006/relationships/tags" Target="../tags/tag60.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3.xml"/><Relationship Id="rId7" Type="http://schemas.openxmlformats.org/officeDocument/2006/relationships/slideMaster" Target="../slideMasters/slideMaster1.xml"/><Relationship Id="rId2" Type="http://schemas.openxmlformats.org/officeDocument/2006/relationships/tags" Target="../tags/tag62.xml"/><Relationship Id="rId1" Type="http://schemas.openxmlformats.org/officeDocument/2006/relationships/customXml" Target="../../customXml/item18.xml"/><Relationship Id="rId6" Type="http://schemas.openxmlformats.org/officeDocument/2006/relationships/tags" Target="../tags/tag66.xml"/><Relationship Id="rId5" Type="http://schemas.openxmlformats.org/officeDocument/2006/relationships/tags" Target="../tags/tag65.xml"/><Relationship Id="rId4" Type="http://schemas.openxmlformats.org/officeDocument/2006/relationships/tags" Target="../tags/tag64.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customXml" Target="../../customXml/item5.xml"/><Relationship Id="rId4"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customXml" Target="../../customXml/item7.xml"/><Relationship Id="rId5" Type="http://schemas.openxmlformats.org/officeDocument/2006/relationships/slideMaster" Target="../slideMasters/slideMaster1.xml"/><Relationship Id="rId4" Type="http://schemas.openxmlformats.org/officeDocument/2006/relationships/tags" Target="../tags/tag71.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customXml" Target="../../customXml/item15.xml"/><Relationship Id="rId6" Type="http://schemas.openxmlformats.org/officeDocument/2006/relationships/slideMaster" Target="../slideMasters/slideMaster1.xml"/><Relationship Id="rId5" Type="http://schemas.openxmlformats.org/officeDocument/2006/relationships/tags" Target="../tags/tag75.xml"/><Relationship Id="rId4" Type="http://schemas.openxmlformats.org/officeDocument/2006/relationships/tags" Target="../tags/tag7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77.xml"/><Relationship Id="rId2" Type="http://schemas.openxmlformats.org/officeDocument/2006/relationships/tags" Target="../tags/tag76.xml"/><Relationship Id="rId1" Type="http://schemas.openxmlformats.org/officeDocument/2006/relationships/customXml" Target="../../customXml/item14.xml"/><Relationship Id="rId6" Type="http://schemas.openxmlformats.org/officeDocument/2006/relationships/slideMaster" Target="../slideMasters/slideMaster1.xml"/><Relationship Id="rId5" Type="http://schemas.openxmlformats.org/officeDocument/2006/relationships/tags" Target="../tags/tag79.xml"/><Relationship Id="rId4" Type="http://schemas.openxmlformats.org/officeDocument/2006/relationships/tags" Target="../tags/tag78.xml"/></Relationships>
</file>

<file path=ppt/slideLayouts/_rels/slideLayout16.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81.xml"/><Relationship Id="rId7" Type="http://schemas.openxmlformats.org/officeDocument/2006/relationships/tags" Target="../tags/tag85.xml"/><Relationship Id="rId2" Type="http://schemas.openxmlformats.org/officeDocument/2006/relationships/tags" Target="../tags/tag80.xml"/><Relationship Id="rId1" Type="http://schemas.openxmlformats.org/officeDocument/2006/relationships/customXml" Target="../../customXml/item11.xml"/><Relationship Id="rId6" Type="http://schemas.openxmlformats.org/officeDocument/2006/relationships/tags" Target="../tags/tag84.xml"/><Relationship Id="rId5" Type="http://schemas.openxmlformats.org/officeDocument/2006/relationships/tags" Target="../tags/tag83.xml"/><Relationship Id="rId4" Type="http://schemas.openxmlformats.org/officeDocument/2006/relationships/tags" Target="../tags/tag8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37.xml"/><Relationship Id="rId7" Type="http://schemas.openxmlformats.org/officeDocument/2006/relationships/image" Target="../media/image2.png"/><Relationship Id="rId2" Type="http://schemas.openxmlformats.org/officeDocument/2006/relationships/tags" Target="../tags/tag36.xml"/><Relationship Id="rId1" Type="http://schemas.openxmlformats.org/officeDocument/2006/relationships/customXml" Target="../../customXml/item17.xml"/><Relationship Id="rId6" Type="http://schemas.openxmlformats.org/officeDocument/2006/relationships/slideMaster" Target="../slideMasters/slideMaster1.xml"/><Relationship Id="rId5" Type="http://schemas.openxmlformats.org/officeDocument/2006/relationships/tags" Target="../tags/tag39.xml"/><Relationship Id="rId4" Type="http://schemas.openxmlformats.org/officeDocument/2006/relationships/tags" Target="../tags/tag38.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41.xml"/><Relationship Id="rId7" Type="http://schemas.openxmlformats.org/officeDocument/2006/relationships/image" Target="../media/image4.png"/><Relationship Id="rId2" Type="http://schemas.openxmlformats.org/officeDocument/2006/relationships/tags" Target="../tags/tag40.xml"/><Relationship Id="rId1" Type="http://schemas.openxmlformats.org/officeDocument/2006/relationships/customXml" Target="../../customXml/item16.xml"/><Relationship Id="rId6" Type="http://schemas.openxmlformats.org/officeDocument/2006/relationships/slideMaster" Target="../slideMasters/slideMaster1.xml"/><Relationship Id="rId5" Type="http://schemas.openxmlformats.org/officeDocument/2006/relationships/tags" Target="../tags/tag43.xml"/><Relationship Id="rId4" Type="http://schemas.openxmlformats.org/officeDocument/2006/relationships/tags" Target="../tags/tag42.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customXml" Target="../../customXml/item4.xml"/><Relationship Id="rId5" Type="http://schemas.openxmlformats.org/officeDocument/2006/relationships/slideMaster" Target="../slideMasters/slideMaster1.xml"/><Relationship Id="rId4" Type="http://schemas.openxmlformats.org/officeDocument/2006/relationships/tags" Target="../tags/tag46.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7.xml"/><Relationship Id="rId1" Type="http://schemas.openxmlformats.org/officeDocument/2006/relationships/customXml" Target="../../customXml/item13.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customXml" Target="../../customXml/item10.xml"/><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customXml" Target="../../customXml/item1.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customXml" Target="../../customXml/item9.xml"/><Relationship Id="rId5" Type="http://schemas.openxmlformats.org/officeDocument/2006/relationships/slideMaster" Target="../slideMasters/slideMaster1.xml"/><Relationship Id="rId4" Type="http://schemas.openxmlformats.org/officeDocument/2006/relationships/tags" Target="../tags/tag54.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customXml" Target="../../customXml/item19.xml"/><Relationship Id="rId5" Type="http://schemas.openxmlformats.org/officeDocument/2006/relationships/slideMaster" Target="../slideMasters/slideMaster1.xml"/><Relationship Id="rId4" Type="http://schemas.openxmlformats.org/officeDocument/2006/relationships/tags" Target="../tags/tag57.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big bar down)" type="title" preserve="1">
  <p:cSld name="Title (big bar down)">
    <p:spTree>
      <p:nvGrpSpPr>
        <p:cNvPr id="1" name=""/>
        <p:cNvGrpSpPr/>
        <p:nvPr/>
      </p:nvGrpSpPr>
      <p:grpSpPr>
        <a:xfrm>
          <a:off x="0" y="0"/>
          <a:ext cx="0" cy="0"/>
          <a:chOff x="0" y="0"/>
          <a:chExt cx="0" cy="0"/>
        </a:xfrm>
      </p:grpSpPr>
      <p:pic>
        <p:nvPicPr>
          <p:cNvPr id="13" name="Grafik 9"/>
          <p:cNvPicPr>
            <a:picLocks/>
          </p:cNvPicPr>
          <p:nvPr userDrawn="1"/>
        </p:nvPicPr>
        <p:blipFill rotWithShape="1">
          <a:blip r:embed="rId8" cstate="email">
            <a:extLst>
              <a:ext uri="{28A0092B-C50C-407E-A947-70E740481C1C}">
                <a14:useLocalDpi xmlns:a14="http://schemas.microsoft.com/office/drawing/2010/main"/>
              </a:ext>
            </a:extLst>
          </a:blip>
          <a:srcRect b="-1"/>
          <a:stretch/>
        </p:blipFill>
        <p:spPr>
          <a:xfrm>
            <a:off x="0" y="1588"/>
            <a:ext cx="9176648" cy="4147501"/>
          </a:xfrm>
          <a:prstGeom prst="rect">
            <a:avLst/>
          </a:prstGeom>
        </p:spPr>
      </p:pic>
      <p:sp>
        <p:nvSpPr>
          <p:cNvPr id="57350" name="cdtRectangle 115 Id57350"/>
          <p:cNvSpPr>
            <a:spLocks noGrp="1" noChangeArrowheads="1"/>
          </p:cNvSpPr>
          <p:nvPr>
            <p:ph type="ctrTitle" hasCustomPrompt="1"/>
            <p:custDataLst>
              <p:tags r:id="rId2"/>
            </p:custDataLst>
          </p:nvPr>
        </p:nvSpPr>
        <p:spPr bwMode="gray">
          <a:xfrm>
            <a:off x="250825" y="4149090"/>
            <a:ext cx="8893175" cy="870014"/>
          </a:xfrm>
          <a:solidFill>
            <a:srgbClr val="879BAA"/>
          </a:solidFill>
        </p:spPr>
        <p:txBody>
          <a:bodyPr wrap="square" lIns="270000" tIns="144000" rIns="396000" bIns="108000" anchor="t">
            <a:spAutoFit/>
          </a:bodyPr>
          <a:lstStyle>
            <a:lvl1pPr>
              <a:defRPr sz="4000" baseline="0" smtClean="0">
                <a:solidFill>
                  <a:srgbClr val="FFFFFF"/>
                </a:solidFill>
                <a:latin typeface="Arial" pitchFamily="34" charset="0"/>
              </a:defRPr>
            </a:lvl1pPr>
          </a:lstStyle>
          <a:p>
            <a:r>
              <a:rPr lang="en-US" dirty="0" smtClean="0"/>
              <a:t>Enter presentation title</a:t>
            </a:r>
          </a:p>
        </p:txBody>
      </p:sp>
      <p:sp>
        <p:nvSpPr>
          <p:cNvPr id="57351" name="cdtRectangle 116 Id57351"/>
          <p:cNvSpPr>
            <a:spLocks noGrp="1" noChangeArrowheads="1"/>
          </p:cNvSpPr>
          <p:nvPr>
            <p:ph type="subTitle" idx="1" hasCustomPrompt="1"/>
            <p:custDataLst>
              <p:tags r:id="rId3"/>
            </p:custDataLst>
          </p:nvPr>
        </p:nvSpPr>
        <p:spPr bwMode="gray">
          <a:xfrm>
            <a:off x="250825" y="3756008"/>
            <a:ext cx="8893175" cy="393082"/>
          </a:xfrm>
          <a:solidFill>
            <a:srgbClr val="233746">
              <a:alpha val="65000"/>
            </a:srgbClr>
          </a:solidFill>
        </p:spPr>
        <p:txBody>
          <a:bodyPr wrap="square" lIns="270000" tIns="18000" rIns="396000" bIns="36000" anchor="b">
            <a:noAutofit/>
          </a:bodyPr>
          <a:lstStyle>
            <a:lvl1pPr marL="0" marR="0" indent="0" algn="l" defTabSz="914400" rtl="0" eaLnBrk="1" fontAlgn="base" latinLnBrk="0" hangingPunct="1">
              <a:lnSpc>
                <a:spcPct val="110000"/>
              </a:lnSpc>
              <a:spcBef>
                <a:spcPct val="0"/>
              </a:spcBef>
              <a:spcAft>
                <a:spcPct val="0"/>
              </a:spcAft>
              <a:buClr>
                <a:schemeClr val="accent1"/>
              </a:buClr>
              <a:buSzTx/>
              <a:buFont typeface="Arial" pitchFamily="34" charset="0"/>
              <a:buNone/>
              <a:tabLst/>
              <a:defRPr sz="2000" smtClean="0">
                <a:solidFill>
                  <a:schemeClr val="bg1"/>
                </a:solidFill>
                <a:latin typeface="Arial" pitchFamily="34" charset="0"/>
              </a:defRPr>
            </a:lvl1pPr>
          </a:lstStyle>
          <a:p>
            <a:r>
              <a:rPr lang="en-US" dirty="0" smtClean="0"/>
              <a:t>Enter the name and title of the presenter</a:t>
            </a:r>
          </a:p>
        </p:txBody>
      </p:sp>
      <p:pic>
        <p:nvPicPr>
          <p:cNvPr id="11" name="cdtPicture 10 Id11" descr="SIE_Logo_Layer_Petrol_RGB_A3_76mm.wmf"/>
          <p:cNvPicPr>
            <a:picLocks noChangeAspect="1"/>
          </p:cNvPicPr>
          <p:nvPr userDrawn="1">
            <p:custDataLst>
              <p:tags r:id="rId4"/>
            </p:custDataLst>
          </p:nvPr>
        </p:nvPicPr>
        <p:blipFill>
          <a:blip r:embed="rId9" cstate="email">
            <a:extLst>
              <a:ext uri="{28A0092B-C50C-407E-A947-70E740481C1C}">
                <a14:useLocalDpi xmlns:a14="http://schemas.microsoft.com/office/drawing/2010/main"/>
              </a:ext>
            </a:extLst>
          </a:blip>
          <a:stretch>
            <a:fillRect/>
          </a:stretch>
        </p:blipFill>
        <p:spPr>
          <a:xfrm>
            <a:off x="539750" y="0"/>
            <a:ext cx="1728000" cy="967833"/>
          </a:xfrm>
          <a:prstGeom prst="rect">
            <a:avLst/>
          </a:prstGeom>
        </p:spPr>
      </p:pic>
      <p:sp>
        <p:nvSpPr>
          <p:cNvPr id="10" name="cdtText Box 133 Id10"/>
          <p:cNvSpPr txBox="1">
            <a:spLocks noChangeArrowheads="1"/>
          </p:cNvSpPr>
          <p:nvPr userDrawn="1">
            <p:custDataLst>
              <p:tags r:id="rId5"/>
            </p:custDataLst>
          </p:nvPr>
        </p:nvSpPr>
        <p:spPr bwMode="auto">
          <a:xfrm>
            <a:off x="0" y="6235006"/>
            <a:ext cx="9144000" cy="431800"/>
          </a:xfrm>
          <a:prstGeom prst="rect">
            <a:avLst/>
          </a:prstGeom>
          <a:noFill/>
          <a:ln w="9525">
            <a:noFill/>
            <a:miter lim="800000"/>
            <a:headEnd/>
            <a:tailEnd/>
          </a:ln>
          <a:effectLst/>
        </p:spPr>
        <p:txBody>
          <a:bodyPr lIns="540000" tIns="144000" rIns="2124000" bIns="0" anchor="ctr"/>
          <a:lstStyle/>
          <a:p>
            <a:r>
              <a:rPr lang="en-US" sz="1000" b="0" dirty="0" smtClean="0">
                <a:solidFill>
                  <a:srgbClr val="879BAA"/>
                </a:solidFill>
              </a:rPr>
              <a:t>Restricted © Siemens AG 2014</a:t>
            </a:r>
            <a:endParaRPr lang="en-US" sz="1000" b="0" dirty="0">
              <a:solidFill>
                <a:srgbClr val="879BAA"/>
              </a:solidFill>
            </a:endParaRPr>
          </a:p>
        </p:txBody>
      </p:sp>
      <p:sp>
        <p:nvSpPr>
          <p:cNvPr id="15" name="cdtText Box 101 Id15"/>
          <p:cNvSpPr txBox="1">
            <a:spLocks noChangeArrowheads="1"/>
          </p:cNvSpPr>
          <p:nvPr userDrawn="1">
            <p:custDataLst>
              <p:tags r:id="rId6"/>
            </p:custDataLst>
          </p:nvPr>
        </p:nvSpPr>
        <p:spPr bwMode="auto">
          <a:xfrm>
            <a:off x="4572000" y="0"/>
            <a:ext cx="1588" cy="1588"/>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36000" rIns="0" bIns="0">
            <a:noAutofit/>
          </a:bodyPr>
          <a:lstStyle/>
          <a:p>
            <a:pPr algn="ctr">
              <a:buClrTx/>
              <a:buFontTx/>
              <a:buNone/>
            </a:pPr>
            <a:endParaRPr lang="en-US" sz="1100" b="1" dirty="0">
              <a:solidFill>
                <a:srgbClr val="990000"/>
              </a:solidFill>
            </a:endParaRPr>
          </a:p>
        </p:txBody>
      </p:sp>
      <p:sp>
        <p:nvSpPr>
          <p:cNvPr id="3" name="TextBox 2"/>
          <p:cNvSpPr txBox="1"/>
          <p:nvPr userDrawn="1"/>
        </p:nvSpPr>
        <p:spPr>
          <a:xfrm>
            <a:off x="9158360" y="2137890"/>
            <a:ext cx="0" cy="200055"/>
          </a:xfrm>
          <a:prstGeom prst="rect">
            <a:avLst/>
          </a:prstGeom>
          <a:noFill/>
        </p:spPr>
        <p:txBody>
          <a:bodyPr wrap="none" lIns="0" tIns="0" rIns="0" bIns="0" rtlCol="0">
            <a:spAutoFit/>
          </a:bodyPr>
          <a:lstStyle/>
          <a:p>
            <a:pPr>
              <a:lnSpc>
                <a:spcPct val="110000"/>
              </a:lnSpc>
              <a:spcBef>
                <a:spcPts val="0"/>
              </a:spcBef>
            </a:pPr>
            <a:endParaRPr lang="en-US" sz="1200" dirty="0" smtClean="0">
              <a:solidFill>
                <a:schemeClr val="tx1"/>
              </a:solidFill>
            </a:endParaRPr>
          </a:p>
        </p:txBody>
      </p:sp>
      <p:sp>
        <p:nvSpPr>
          <p:cNvPr id="16" name="TextBox 15"/>
          <p:cNvSpPr txBox="1"/>
          <p:nvPr userDrawn="1"/>
        </p:nvSpPr>
        <p:spPr>
          <a:xfrm>
            <a:off x="4917344" y="5747460"/>
            <a:ext cx="3831369" cy="615553"/>
          </a:xfrm>
          <a:prstGeom prst="rect">
            <a:avLst/>
          </a:prstGeom>
          <a:noFill/>
        </p:spPr>
        <p:txBody>
          <a:bodyPr wrap="none" lIns="0" tIns="0" rIns="0" bIns="0" rtlCol="0">
            <a:spAutoFit/>
          </a:bodyPr>
          <a:lstStyle/>
          <a:p>
            <a:pPr algn="r">
              <a:lnSpc>
                <a:spcPct val="100000"/>
              </a:lnSpc>
              <a:spcBef>
                <a:spcPts val="0"/>
              </a:spcBef>
            </a:pPr>
            <a:r>
              <a:rPr lang="en-US" sz="2000" b="1" baseline="0" dirty="0" smtClean="0">
                <a:solidFill>
                  <a:srgbClr val="879BAA"/>
                </a:solidFill>
                <a:latin typeface="Arial" pitchFamily="34" charset="0"/>
                <a:ea typeface="+mn-ea"/>
                <a:cs typeface="Arial" pitchFamily="34" charset="0"/>
              </a:rPr>
              <a:t>SOLID EDGE UNIVERSITY 2014</a:t>
            </a:r>
          </a:p>
          <a:p>
            <a:pPr algn="r">
              <a:lnSpc>
                <a:spcPct val="100000"/>
              </a:lnSpc>
              <a:spcBef>
                <a:spcPts val="0"/>
              </a:spcBef>
            </a:pPr>
            <a:r>
              <a:rPr lang="en-US" sz="2000" baseline="0" dirty="0" smtClean="0">
                <a:solidFill>
                  <a:srgbClr val="879BAA"/>
                </a:solidFill>
                <a:latin typeface="Arial" pitchFamily="34" charset="0"/>
                <a:ea typeface="+mn-ea"/>
                <a:cs typeface="Arial" pitchFamily="34" charset="0"/>
              </a:rPr>
              <a:t>Re-imagine What’s Possible</a:t>
            </a:r>
          </a:p>
        </p:txBody>
      </p:sp>
      <p:sp>
        <p:nvSpPr>
          <p:cNvPr id="17" name="TextBox 16"/>
          <p:cNvSpPr txBox="1"/>
          <p:nvPr userDrawn="1"/>
        </p:nvSpPr>
        <p:spPr>
          <a:xfrm>
            <a:off x="8186656" y="6414474"/>
            <a:ext cx="570669" cy="187424"/>
          </a:xfrm>
          <a:prstGeom prst="rect">
            <a:avLst/>
          </a:prstGeom>
          <a:noFill/>
        </p:spPr>
        <p:txBody>
          <a:bodyPr wrap="none" lIns="0" tIns="0" rIns="0" bIns="0" rtlCol="0">
            <a:spAutoFit/>
          </a:bodyPr>
          <a:lstStyle/>
          <a:p>
            <a:pPr>
              <a:lnSpc>
                <a:spcPct val="110000"/>
              </a:lnSpc>
              <a:spcBef>
                <a:spcPts val="0"/>
              </a:spcBef>
            </a:pPr>
            <a:r>
              <a:rPr lang="en-US" sz="1200" b="0" dirty="0" smtClean="0">
                <a:solidFill>
                  <a:srgbClr val="879BAA"/>
                </a:solidFill>
              </a:rPr>
              <a:t>#SEU14</a:t>
            </a:r>
          </a:p>
        </p:txBody>
      </p:sp>
      <p:sp>
        <p:nvSpPr>
          <p:cNvPr id="18" name="Rectangle 17"/>
          <p:cNvSpPr/>
          <p:nvPr userDrawn="1"/>
        </p:nvSpPr>
        <p:spPr>
          <a:xfrm>
            <a:off x="442387" y="6023065"/>
            <a:ext cx="2547652" cy="400110"/>
          </a:xfrm>
          <a:prstGeom prst="rect">
            <a:avLst/>
          </a:prstGeom>
        </p:spPr>
        <p:txBody>
          <a:bodyPr wrap="square">
            <a:spAutoFit/>
          </a:bodyPr>
          <a:lstStyle/>
          <a:p>
            <a:pPr algn="l"/>
            <a:r>
              <a:rPr lang="en-US" sz="1000" b="0" dirty="0" smtClean="0">
                <a:solidFill>
                  <a:srgbClr val="879BAA"/>
                </a:solidFill>
              </a:rPr>
              <a:t>Solid</a:t>
            </a:r>
            <a:r>
              <a:rPr lang="en-US" sz="1000" b="0" baseline="0" dirty="0" smtClean="0">
                <a:solidFill>
                  <a:srgbClr val="879BAA"/>
                </a:solidFill>
              </a:rPr>
              <a:t> Edge University 2014</a:t>
            </a:r>
            <a:br>
              <a:rPr lang="en-US" sz="1000" b="0" baseline="0" dirty="0" smtClean="0">
                <a:solidFill>
                  <a:srgbClr val="879BAA"/>
                </a:solidFill>
              </a:rPr>
            </a:br>
            <a:r>
              <a:rPr lang="en-US" sz="1000" b="0" baseline="0" dirty="0" smtClean="0">
                <a:solidFill>
                  <a:srgbClr val="879BAA"/>
                </a:solidFill>
              </a:rPr>
              <a:t>May 12-14, Atlanta, GA, USA</a:t>
            </a:r>
            <a:endParaRPr lang="en-US" sz="1000" dirty="0"/>
          </a:p>
        </p:txBody>
      </p:sp>
    </p:spTree>
    <p:custDataLst>
      <p:custData r:id="rId1"/>
    </p:custDataLst>
    <p:extLst>
      <p:ext uri="{BB962C8B-B14F-4D97-AF65-F5344CB8AC3E}">
        <p14:creationId xmlns:p14="http://schemas.microsoft.com/office/powerpoint/2010/main" val="2903573916"/>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ree columns" preserve="1" userDrawn="1">
  <p:cSld name="Three columns">
    <p:spTree>
      <p:nvGrpSpPr>
        <p:cNvPr id="1" name=""/>
        <p:cNvGrpSpPr/>
        <p:nvPr/>
      </p:nvGrpSpPr>
      <p:grpSpPr>
        <a:xfrm>
          <a:off x="0" y="0"/>
          <a:ext cx="0" cy="0"/>
          <a:chOff x="0" y="0"/>
          <a:chExt cx="0" cy="0"/>
        </a:xfrm>
      </p:grpSpPr>
      <p:sp>
        <p:nvSpPr>
          <p:cNvPr id="2" name="cdtTitle 1 Id2"/>
          <p:cNvSpPr>
            <a:spLocks noGrp="1"/>
          </p:cNvSpPr>
          <p:nvPr>
            <p:ph type="title" hasCustomPrompt="1"/>
            <p:custDataLst>
              <p:tags r:id="rId2"/>
            </p:custDataLst>
          </p:nvPr>
        </p:nvSpPr>
        <p:spPr>
          <a:xfrm>
            <a:off x="0" y="0"/>
            <a:ext cx="9144000" cy="1268413"/>
          </a:xfrm>
        </p:spPr>
        <p:txBody>
          <a:bodyPr/>
          <a:lstStyle/>
          <a:p>
            <a:r>
              <a:rPr lang="en-US" noProof="0" dirty="0" smtClean="0"/>
              <a:t>Click the style sheet to edit the title</a:t>
            </a:r>
            <a:endParaRPr lang="en-US" dirty="0"/>
          </a:p>
        </p:txBody>
      </p:sp>
      <p:sp>
        <p:nvSpPr>
          <p:cNvPr id="3" name="cdtContent Placeholder 2 Id3"/>
          <p:cNvSpPr>
            <a:spLocks noGrp="1"/>
          </p:cNvSpPr>
          <p:nvPr>
            <p:ph idx="1" hasCustomPrompt="1"/>
            <p:custDataLst>
              <p:tags r:id="rId3"/>
            </p:custDataLst>
          </p:nvPr>
        </p:nvSpPr>
        <p:spPr>
          <a:xfrm>
            <a:off x="539750" y="1412875"/>
            <a:ext cx="2592000" cy="4752975"/>
          </a:xfrm>
          <a:noFill/>
          <a:ln w="9525">
            <a:noFill/>
            <a:miter lim="800000"/>
            <a:headEnd/>
            <a:tailEnd/>
          </a:ln>
        </p:spPr>
        <p:txBody>
          <a:bodyPr vert="horz" wrap="square" lIns="0" tIns="0" rIns="0" bIns="0" numCol="1" anchor="t" anchorCtr="0" compatLnSpc="1">
            <a:prstTxWarp prst="textNoShape">
              <a:avLst/>
            </a:prstTxWarp>
          </a:bodyPr>
          <a:lstStyle>
            <a:lvl1pPr>
              <a:defRPr lang="de-DE" dirty="0" smtClean="0"/>
            </a:lvl1pPr>
            <a:lvl2pPr>
              <a:defRPr lang="de-DE" dirty="0" smtClean="0"/>
            </a:lvl2pPr>
            <a:lvl3pPr>
              <a:defRPr lang="de-DE" dirty="0" smtClean="0"/>
            </a:lvl3pPr>
            <a:lvl4pPr>
              <a:defRPr lang="de-DE" dirty="0" smtClean="0"/>
            </a:lvl4pPr>
            <a:lvl5pPr>
              <a:defRPr lang="de-DE" dirty="0"/>
            </a:lvl5pPr>
          </a:lstStyle>
          <a:p>
            <a:pPr lvl="0"/>
            <a:r>
              <a:rPr lang="en-US" noProof="0" dirty="0" smtClean="0"/>
              <a:t>Click the style sheet to edit the copy</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dtContent Placeholder 12 Id13"/>
          <p:cNvSpPr>
            <a:spLocks noGrp="1"/>
          </p:cNvSpPr>
          <p:nvPr>
            <p:ph sz="quarter" idx="13" hasCustomPrompt="1"/>
            <p:custDataLst>
              <p:tags r:id="rId4"/>
            </p:custDataLst>
          </p:nvPr>
        </p:nvSpPr>
        <p:spPr>
          <a:xfrm>
            <a:off x="3276000" y="1412875"/>
            <a:ext cx="2735862" cy="4752975"/>
          </a:xfrm>
          <a:noFill/>
          <a:ln w="9525">
            <a:noFill/>
            <a:miter lim="800000"/>
            <a:headEnd/>
            <a:tailEnd/>
          </a:ln>
        </p:spPr>
        <p:txBody>
          <a:bodyPr vert="horz" wrap="square" lIns="0" tIns="0" rIns="0" bIns="0" numCol="1" anchor="t" anchorCtr="0" compatLnSpc="1">
            <a:prstTxWarp prst="textNoShape">
              <a:avLst/>
            </a:prstTxWarp>
          </a:bodyPr>
          <a:lstStyle>
            <a:lvl1pPr>
              <a:defRPr lang="de-DE" dirty="0" smtClean="0"/>
            </a:lvl1pPr>
            <a:lvl2pPr>
              <a:defRPr lang="de-DE" dirty="0" smtClean="0"/>
            </a:lvl2pPr>
            <a:lvl3pPr>
              <a:defRPr lang="de-DE" dirty="0" smtClean="0"/>
            </a:lvl3pPr>
            <a:lvl4pPr>
              <a:defRPr lang="de-DE" dirty="0" smtClean="0"/>
            </a:lvl4pPr>
            <a:lvl5pPr>
              <a:defRPr lang="de-DE" dirty="0"/>
            </a:lvl5pPr>
          </a:lstStyle>
          <a:p>
            <a:pPr lvl="0"/>
            <a:r>
              <a:rPr lang="en-US" noProof="0" dirty="0" smtClean="0"/>
              <a:t>Click the style sheet to edit the copy</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dtContent Placeholder 11 Id12"/>
          <p:cNvSpPr>
            <a:spLocks noGrp="1"/>
          </p:cNvSpPr>
          <p:nvPr>
            <p:ph sz="quarter" idx="14" hasCustomPrompt="1"/>
            <p:custDataLst>
              <p:tags r:id="rId5"/>
            </p:custDataLst>
          </p:nvPr>
        </p:nvSpPr>
        <p:spPr>
          <a:xfrm>
            <a:off x="6156325" y="1412875"/>
            <a:ext cx="2592388" cy="4752975"/>
          </a:xfrm>
          <a:noFill/>
          <a:ln w="9525">
            <a:noFill/>
            <a:miter lim="800000"/>
            <a:headEnd/>
            <a:tailEnd/>
          </a:ln>
        </p:spPr>
        <p:txBody>
          <a:bodyPr vert="horz" wrap="square" lIns="0" tIns="0" rIns="0" bIns="0" numCol="1" anchor="t" anchorCtr="0" compatLnSpc="1">
            <a:prstTxWarp prst="textNoShape">
              <a:avLst/>
            </a:prstTxWarp>
          </a:bodyPr>
          <a:lstStyle>
            <a:lvl1pPr>
              <a:defRPr lang="de-DE" dirty="0" smtClean="0"/>
            </a:lvl1pPr>
            <a:lvl2pPr>
              <a:defRPr lang="de-DE" dirty="0" smtClean="0"/>
            </a:lvl2pPr>
            <a:lvl3pPr>
              <a:defRPr lang="de-DE" dirty="0" smtClean="0"/>
            </a:lvl3pPr>
            <a:lvl4pPr>
              <a:defRPr lang="de-DE" dirty="0" smtClean="0"/>
            </a:lvl4pPr>
            <a:lvl5pPr>
              <a:defRPr lang="de-DE" dirty="0"/>
            </a:lvl5pPr>
          </a:lstStyle>
          <a:p>
            <a:pPr lvl="0"/>
            <a:r>
              <a:rPr lang="en-US" noProof="0" dirty="0" smtClean="0"/>
              <a:t>Click the style sheet to edit the copy</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ustDataLst>
      <p:custData r:id="rId1"/>
    </p:custDataLst>
    <p:extLst>
      <p:ext uri="{BB962C8B-B14F-4D97-AF65-F5344CB8AC3E}">
        <p14:creationId xmlns:p14="http://schemas.microsoft.com/office/powerpoint/2010/main" val="352427904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Four objects" type="fourObj" preserve="1">
  <p:cSld name="Four objects">
    <p:spTree>
      <p:nvGrpSpPr>
        <p:cNvPr id="1" name=""/>
        <p:cNvGrpSpPr/>
        <p:nvPr/>
      </p:nvGrpSpPr>
      <p:grpSpPr>
        <a:xfrm>
          <a:off x="0" y="0"/>
          <a:ext cx="0" cy="0"/>
          <a:chOff x="0" y="0"/>
          <a:chExt cx="0" cy="0"/>
        </a:xfrm>
      </p:grpSpPr>
      <p:sp>
        <p:nvSpPr>
          <p:cNvPr id="2" name="cdtTitle 1 Id2"/>
          <p:cNvSpPr>
            <a:spLocks noGrp="1"/>
          </p:cNvSpPr>
          <p:nvPr>
            <p:ph type="title" sz="quarter" hasCustomPrompt="1"/>
            <p:custDataLst>
              <p:tags r:id="rId2"/>
            </p:custDataLst>
          </p:nvPr>
        </p:nvSpPr>
        <p:spPr>
          <a:xfrm>
            <a:off x="0" y="0"/>
            <a:ext cx="9144000" cy="1268413"/>
          </a:xfrm>
          <a:noFill/>
          <a:ln w="9525">
            <a:noFill/>
            <a:miter lim="800000"/>
            <a:headEnd/>
            <a:tailEnd/>
          </a:ln>
        </p:spPr>
        <p:txBody>
          <a:bodyPr vert="horz" wrap="square" lIns="540000" tIns="396000" rIns="2124000" bIns="234000" numCol="1" anchor="b" anchorCtr="0" compatLnSpc="1">
            <a:prstTxWarp prst="textNoShape">
              <a:avLst/>
            </a:prstTxWarp>
          </a:bodyPr>
          <a:lstStyle>
            <a:lvl1pPr marL="0" marR="0" indent="0" algn="l" defTabSz="914400" rtl="0" eaLnBrk="1" fontAlgn="base" latinLnBrk="0" hangingPunct="1">
              <a:lnSpc>
                <a:spcPct val="100000"/>
              </a:lnSpc>
              <a:spcBef>
                <a:spcPct val="0"/>
              </a:spcBef>
              <a:spcAft>
                <a:spcPct val="0"/>
              </a:spcAft>
              <a:buClrTx/>
              <a:buSzTx/>
              <a:buFontTx/>
              <a:buNone/>
              <a:tabLst/>
              <a:defRPr lang="de-DE"/>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noProof="0" dirty="0" smtClean="0"/>
              <a:t>Click the style sheet to edit the title</a:t>
            </a:r>
            <a:endParaRPr kumimoji="0" lang="en-US" sz="2000" b="1" i="0" u="none" strike="noStrike" kern="0" cap="none" spc="0" normalizeH="0" baseline="0" noProof="0" dirty="0">
              <a:ln>
                <a:noFill/>
              </a:ln>
              <a:solidFill>
                <a:srgbClr val="000000"/>
              </a:solidFill>
              <a:effectLst/>
              <a:uLnTx/>
              <a:uFillTx/>
              <a:latin typeface="Arial" pitchFamily="34" charset="0"/>
              <a:ea typeface="+mj-ea"/>
              <a:cs typeface="Arial" pitchFamily="34" charset="0"/>
            </a:endParaRPr>
          </a:p>
        </p:txBody>
      </p:sp>
      <p:sp>
        <p:nvSpPr>
          <p:cNvPr id="3" name="cdtContent Placeholder 2 Id3"/>
          <p:cNvSpPr>
            <a:spLocks noGrp="1"/>
          </p:cNvSpPr>
          <p:nvPr>
            <p:ph sz="quarter" idx="1" hasCustomPrompt="1"/>
            <p:custDataLst>
              <p:tags r:id="rId3"/>
            </p:custDataLst>
          </p:nvPr>
        </p:nvSpPr>
        <p:spPr>
          <a:xfrm>
            <a:off x="539750" y="1412876"/>
            <a:ext cx="4032250" cy="2303463"/>
          </a:xfrm>
          <a:noFill/>
          <a:ln w="9525">
            <a:noFill/>
            <a:miter lim="800000"/>
            <a:headEnd/>
            <a:tailEnd/>
          </a:ln>
        </p:spPr>
        <p:txBody>
          <a:bodyPr vert="horz" wrap="square" lIns="0" tIns="0" rIns="0" bIns="0" numCol="1" anchor="t" anchorCtr="0" compatLnSpc="1">
            <a:prstTxWarp prst="textNoShape">
              <a:avLst/>
            </a:prstTxWarp>
          </a:bodyPr>
          <a:lstStyle>
            <a:lvl1pPr>
              <a:defRPr lang="de-DE" dirty="0" smtClean="0">
                <a:solidFill>
                  <a:schemeClr val="tx1"/>
                </a:solidFill>
              </a:defRPr>
            </a:lvl1pPr>
            <a:lvl2pPr>
              <a:defRPr lang="de-DE" noProof="0" dirty="0" smtClean="0">
                <a:solidFill>
                  <a:schemeClr val="tx1"/>
                </a:solidFill>
              </a:defRPr>
            </a:lvl2pPr>
            <a:lvl3pPr>
              <a:defRPr lang="de-DE" noProof="0" dirty="0" smtClean="0">
                <a:solidFill>
                  <a:schemeClr val="tx1"/>
                </a:solidFill>
              </a:defRPr>
            </a:lvl3pPr>
            <a:lvl4pPr>
              <a:defRPr lang="de-DE" noProof="0" dirty="0" smtClean="0">
                <a:solidFill>
                  <a:schemeClr val="tx1"/>
                </a:solidFill>
              </a:defRPr>
            </a:lvl4pPr>
            <a:lvl5pPr>
              <a:defRPr lang="de-DE" noProof="0" dirty="0">
                <a:solidFill>
                  <a:schemeClr val="tx1"/>
                </a:solidFill>
              </a:defRPr>
            </a:lvl5pPr>
          </a:lstStyle>
          <a:p>
            <a:pPr lvl="0"/>
            <a:r>
              <a:rPr lang="en-US" noProof="0" dirty="0" smtClean="0"/>
              <a:t>Click the style sheet to edit the copy</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kumimoji="0" lang="en-US" sz="1800" b="0" i="0" u="none" strike="noStrike" kern="0" cap="none" spc="0" normalizeH="0" baseline="0" noProof="0" dirty="0">
              <a:ln>
                <a:noFill/>
              </a:ln>
              <a:solidFill>
                <a:srgbClr val="000000"/>
              </a:solidFill>
              <a:effectLst/>
              <a:uLnTx/>
              <a:uFillTx/>
              <a:latin typeface="Arial" pitchFamily="34" charset="0"/>
              <a:ea typeface="+mn-ea"/>
              <a:cs typeface="Arial" pitchFamily="34" charset="0"/>
            </a:endParaRPr>
          </a:p>
        </p:txBody>
      </p:sp>
      <p:sp>
        <p:nvSpPr>
          <p:cNvPr id="4" name="cdtContent Placeholder 3 Id4"/>
          <p:cNvSpPr>
            <a:spLocks noGrp="1"/>
          </p:cNvSpPr>
          <p:nvPr>
            <p:ph sz="quarter" idx="2" hasCustomPrompt="1"/>
            <p:custDataLst>
              <p:tags r:id="rId4"/>
            </p:custDataLst>
          </p:nvPr>
        </p:nvSpPr>
        <p:spPr>
          <a:xfrm>
            <a:off x="4716463" y="1412875"/>
            <a:ext cx="4032250" cy="2303463"/>
          </a:xfrm>
          <a:noFill/>
          <a:ln w="9525">
            <a:noFill/>
            <a:miter lim="800000"/>
            <a:headEnd/>
            <a:tailEnd/>
          </a:ln>
        </p:spPr>
        <p:txBody>
          <a:bodyPr vert="horz" wrap="square" lIns="0" tIns="0" rIns="0" bIns="0" numCol="1" anchor="t" anchorCtr="0" compatLnSpc="1">
            <a:prstTxWarp prst="textNoShape">
              <a:avLst/>
            </a:prstTxWarp>
          </a:bodyPr>
          <a:lstStyle>
            <a:lvl1pPr>
              <a:defRPr lang="de-DE" dirty="0" smtClean="0">
                <a:solidFill>
                  <a:schemeClr val="tx1"/>
                </a:solidFill>
              </a:defRPr>
            </a:lvl1pPr>
            <a:lvl2pPr>
              <a:defRPr kumimoji="0" lang="de-DE" sz="1800" b="0" i="0" u="none" strike="noStrike" kern="0" cap="none" spc="0" normalizeH="0" baseline="0" noProof="0" dirty="0" smtClean="0">
                <a:ln>
                  <a:noFill/>
                </a:ln>
                <a:solidFill>
                  <a:schemeClr val="tx1"/>
                </a:solidFill>
                <a:effectLst/>
                <a:uLnTx/>
                <a:uFillTx/>
              </a:defRPr>
            </a:lvl2pPr>
            <a:lvl3pPr>
              <a:defRPr kumimoji="0" lang="de-DE" sz="1800" b="0" i="0" u="none" strike="noStrike" kern="0" cap="none" spc="0" normalizeH="0" baseline="0" noProof="0" dirty="0" smtClean="0">
                <a:ln>
                  <a:noFill/>
                </a:ln>
                <a:solidFill>
                  <a:schemeClr val="tx1"/>
                </a:solidFill>
                <a:effectLst/>
                <a:uLnTx/>
                <a:uFillTx/>
              </a:defRPr>
            </a:lvl3pPr>
            <a:lvl4pPr>
              <a:defRPr kumimoji="0" lang="de-DE" sz="1800" b="0" i="0" u="none" strike="noStrike" kern="0" cap="none" spc="0" normalizeH="0" baseline="0" noProof="0" dirty="0" smtClean="0">
                <a:ln>
                  <a:noFill/>
                </a:ln>
                <a:solidFill>
                  <a:schemeClr val="tx1"/>
                </a:solidFill>
                <a:effectLst/>
                <a:uLnTx/>
                <a:uFillTx/>
              </a:defRPr>
            </a:lvl4pPr>
            <a:lvl5pPr>
              <a:defRPr kumimoji="0" lang="de-DE" sz="1800" b="0" i="0" u="none" strike="noStrike" kern="0" cap="none" spc="0" normalizeH="0" baseline="0" noProof="0" dirty="0">
                <a:ln>
                  <a:noFill/>
                </a:ln>
                <a:solidFill>
                  <a:schemeClr val="tx1"/>
                </a:solidFill>
                <a:effectLst/>
                <a:uLnTx/>
                <a:uFillTx/>
              </a:defRPr>
            </a:lvl5pPr>
          </a:lstStyle>
          <a:p>
            <a:pPr lvl="0"/>
            <a:r>
              <a:rPr lang="en-US" noProof="0" dirty="0" smtClean="0"/>
              <a:t>Click the style sheet to edit the copy</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kumimoji="0" lang="en-US" sz="1800" b="0" i="0" u="none" strike="noStrike" kern="0" cap="none" spc="0" normalizeH="0" baseline="0" noProof="0" dirty="0">
              <a:ln>
                <a:noFill/>
              </a:ln>
              <a:solidFill>
                <a:srgbClr val="000000"/>
              </a:solidFill>
              <a:effectLst/>
              <a:uLnTx/>
              <a:uFillTx/>
              <a:latin typeface="Arial" pitchFamily="34" charset="0"/>
              <a:ea typeface="+mn-ea"/>
              <a:cs typeface="Arial" pitchFamily="34" charset="0"/>
            </a:endParaRPr>
          </a:p>
        </p:txBody>
      </p:sp>
      <p:sp>
        <p:nvSpPr>
          <p:cNvPr id="5" name="cdtContent Placeholder 4 Id5"/>
          <p:cNvSpPr>
            <a:spLocks noGrp="1"/>
          </p:cNvSpPr>
          <p:nvPr>
            <p:ph sz="quarter" idx="3" hasCustomPrompt="1"/>
            <p:custDataLst>
              <p:tags r:id="rId5"/>
            </p:custDataLst>
          </p:nvPr>
        </p:nvSpPr>
        <p:spPr>
          <a:xfrm>
            <a:off x="539750" y="3860800"/>
            <a:ext cx="4032250" cy="2305050"/>
          </a:xfrm>
          <a:noFill/>
          <a:ln w="9525">
            <a:noFill/>
            <a:miter lim="800000"/>
            <a:headEnd/>
            <a:tailEnd/>
          </a:ln>
        </p:spPr>
        <p:txBody>
          <a:bodyPr vert="horz" wrap="square" lIns="0" tIns="0" rIns="0" bIns="0" numCol="1" anchor="t" anchorCtr="0" compatLnSpc="1">
            <a:prstTxWarp prst="textNoShape">
              <a:avLst/>
            </a:prstTxWarp>
          </a:bodyPr>
          <a:lstStyle>
            <a:lvl1pPr>
              <a:defRPr lang="de-DE" dirty="0" smtClean="0">
                <a:solidFill>
                  <a:schemeClr val="tx1"/>
                </a:solidFill>
              </a:defRPr>
            </a:lvl1pPr>
            <a:lvl2pPr>
              <a:defRPr kumimoji="0" lang="de-DE" sz="1800" b="0" i="0" u="none" strike="noStrike" kern="0" cap="none" spc="0" normalizeH="0" baseline="0" noProof="0" dirty="0" smtClean="0">
                <a:ln>
                  <a:noFill/>
                </a:ln>
                <a:solidFill>
                  <a:schemeClr val="tx1"/>
                </a:solidFill>
                <a:effectLst/>
                <a:uLnTx/>
                <a:uFillTx/>
              </a:defRPr>
            </a:lvl2pPr>
            <a:lvl3pPr>
              <a:defRPr kumimoji="0" lang="de-DE" sz="1800" b="0" i="0" u="none" strike="noStrike" kern="0" cap="none" spc="0" normalizeH="0" baseline="0" noProof="0" dirty="0" smtClean="0">
                <a:ln>
                  <a:noFill/>
                </a:ln>
                <a:solidFill>
                  <a:schemeClr val="tx1"/>
                </a:solidFill>
                <a:effectLst/>
                <a:uLnTx/>
                <a:uFillTx/>
              </a:defRPr>
            </a:lvl3pPr>
            <a:lvl4pPr>
              <a:defRPr kumimoji="0" lang="de-DE" sz="1800" b="0" i="0" u="none" strike="noStrike" kern="0" cap="none" spc="0" normalizeH="0" baseline="0" noProof="0" dirty="0" smtClean="0">
                <a:ln>
                  <a:noFill/>
                </a:ln>
                <a:solidFill>
                  <a:schemeClr val="tx1"/>
                </a:solidFill>
                <a:effectLst/>
                <a:uLnTx/>
                <a:uFillTx/>
              </a:defRPr>
            </a:lvl4pPr>
            <a:lvl5pPr>
              <a:defRPr kumimoji="0" lang="de-DE" sz="1800" b="0" i="0" u="none" strike="noStrike" kern="0" cap="none" spc="0" normalizeH="0" baseline="0" noProof="0" dirty="0">
                <a:ln>
                  <a:noFill/>
                </a:ln>
                <a:solidFill>
                  <a:schemeClr val="tx1"/>
                </a:solidFill>
                <a:effectLst/>
                <a:uLnTx/>
                <a:uFillTx/>
              </a:defRPr>
            </a:lvl5pPr>
          </a:lstStyle>
          <a:p>
            <a:pPr lvl="0"/>
            <a:r>
              <a:rPr lang="en-US" noProof="0" dirty="0" smtClean="0"/>
              <a:t>Click the style sheet to edit the copy</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kumimoji="0" lang="en-US" sz="1800" b="0" i="0" u="none" strike="noStrike" kern="0" cap="none" spc="0" normalizeH="0" baseline="0" noProof="0" dirty="0">
              <a:ln>
                <a:noFill/>
              </a:ln>
              <a:solidFill>
                <a:srgbClr val="000000"/>
              </a:solidFill>
              <a:effectLst/>
              <a:uLnTx/>
              <a:uFillTx/>
              <a:latin typeface="Arial" pitchFamily="34" charset="0"/>
              <a:ea typeface="+mn-ea"/>
              <a:cs typeface="Arial" pitchFamily="34" charset="0"/>
            </a:endParaRPr>
          </a:p>
        </p:txBody>
      </p:sp>
      <p:sp>
        <p:nvSpPr>
          <p:cNvPr id="6" name="cdtContent Placeholder 5 Id6"/>
          <p:cNvSpPr>
            <a:spLocks noGrp="1"/>
          </p:cNvSpPr>
          <p:nvPr>
            <p:ph sz="quarter" idx="4" hasCustomPrompt="1"/>
            <p:custDataLst>
              <p:tags r:id="rId6"/>
            </p:custDataLst>
          </p:nvPr>
        </p:nvSpPr>
        <p:spPr>
          <a:xfrm>
            <a:off x="4716463" y="3860800"/>
            <a:ext cx="4032250" cy="2305050"/>
          </a:xfrm>
          <a:noFill/>
          <a:ln w="9525">
            <a:noFill/>
            <a:miter lim="800000"/>
            <a:headEnd/>
            <a:tailEnd/>
          </a:ln>
        </p:spPr>
        <p:txBody>
          <a:bodyPr vert="horz" wrap="square" lIns="0" tIns="0" rIns="0" bIns="0" numCol="1" anchor="t" anchorCtr="0" compatLnSpc="1">
            <a:prstTxWarp prst="textNoShape">
              <a:avLst/>
            </a:prstTxWarp>
          </a:bodyPr>
          <a:lstStyle>
            <a:lvl1pPr>
              <a:defRPr lang="de-DE" dirty="0" smtClean="0">
                <a:solidFill>
                  <a:schemeClr val="tx1"/>
                </a:solidFill>
              </a:defRPr>
            </a:lvl1pPr>
            <a:lvl2pPr>
              <a:defRPr kumimoji="0" lang="de-DE" sz="1800" b="0" i="0" u="none" strike="noStrike" kern="0" cap="none" spc="0" normalizeH="0" baseline="0" noProof="0" dirty="0" smtClean="0">
                <a:ln>
                  <a:noFill/>
                </a:ln>
                <a:solidFill>
                  <a:schemeClr val="tx1"/>
                </a:solidFill>
                <a:effectLst/>
                <a:uLnTx/>
                <a:uFillTx/>
              </a:defRPr>
            </a:lvl2pPr>
            <a:lvl3pPr>
              <a:defRPr kumimoji="0" lang="de-DE" sz="1800" b="0" i="0" u="none" strike="noStrike" kern="0" cap="none" spc="0" normalizeH="0" baseline="0" noProof="0" dirty="0" smtClean="0">
                <a:ln>
                  <a:noFill/>
                </a:ln>
                <a:solidFill>
                  <a:schemeClr val="tx1"/>
                </a:solidFill>
                <a:effectLst/>
                <a:uLnTx/>
                <a:uFillTx/>
              </a:defRPr>
            </a:lvl3pPr>
            <a:lvl4pPr>
              <a:defRPr kumimoji="0" lang="de-DE" sz="1800" b="0" i="0" u="none" strike="noStrike" kern="0" cap="none" spc="0" normalizeH="0" baseline="0" noProof="0" dirty="0" smtClean="0">
                <a:ln>
                  <a:noFill/>
                </a:ln>
                <a:solidFill>
                  <a:schemeClr val="tx1"/>
                </a:solidFill>
                <a:effectLst/>
                <a:uLnTx/>
                <a:uFillTx/>
              </a:defRPr>
            </a:lvl4pPr>
            <a:lvl5pPr>
              <a:defRPr kumimoji="0" lang="de-DE" sz="1800" b="0" i="0" u="none" strike="noStrike" kern="0" cap="none" spc="0" normalizeH="0" baseline="0" noProof="0" dirty="0">
                <a:ln>
                  <a:noFill/>
                </a:ln>
                <a:solidFill>
                  <a:schemeClr val="tx1"/>
                </a:solidFill>
                <a:effectLst/>
                <a:uLnTx/>
                <a:uFillTx/>
              </a:defRPr>
            </a:lvl5pPr>
          </a:lstStyle>
          <a:p>
            <a:pPr lvl="0"/>
            <a:r>
              <a:rPr lang="en-US" noProof="0" dirty="0" smtClean="0"/>
              <a:t>Click the style sheet to edit the copy</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kumimoji="0" lang="en-US" sz="1800" b="0" i="0" u="none" strike="noStrike" kern="0" cap="none" spc="0" normalizeH="0" baseline="0" noProof="0" dirty="0">
              <a:ln>
                <a:noFill/>
              </a:ln>
              <a:solidFill>
                <a:srgbClr val="000000"/>
              </a:solidFill>
              <a:effectLst/>
              <a:uLnTx/>
              <a:uFillTx/>
              <a:latin typeface="Arial" pitchFamily="34" charset="0"/>
              <a:ea typeface="+mn-ea"/>
              <a:cs typeface="Arial" pitchFamily="34" charset="0"/>
            </a:endParaRPr>
          </a:p>
        </p:txBody>
      </p:sp>
    </p:spTree>
    <p:custDataLst>
      <p:custData r:id="rId1"/>
    </p:custDataLst>
    <p:extLst>
      <p:ext uri="{BB962C8B-B14F-4D97-AF65-F5344CB8AC3E}">
        <p14:creationId xmlns:p14="http://schemas.microsoft.com/office/powerpoint/2010/main" val="346798533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Free Content + Navigation" preserve="1" userDrawn="1">
  <p:cSld name="Free Content + Navigation">
    <p:spTree>
      <p:nvGrpSpPr>
        <p:cNvPr id="1" name=""/>
        <p:cNvGrpSpPr/>
        <p:nvPr/>
      </p:nvGrpSpPr>
      <p:grpSpPr>
        <a:xfrm>
          <a:off x="0" y="0"/>
          <a:ext cx="0" cy="0"/>
          <a:chOff x="0" y="0"/>
          <a:chExt cx="0" cy="0"/>
        </a:xfrm>
      </p:grpSpPr>
      <p:sp>
        <p:nvSpPr>
          <p:cNvPr id="2" name="cdtTitle 1 Id2"/>
          <p:cNvSpPr>
            <a:spLocks noGrp="1"/>
          </p:cNvSpPr>
          <p:nvPr>
            <p:ph type="title" hasCustomPrompt="1"/>
            <p:custDataLst>
              <p:tags r:id="rId2"/>
            </p:custDataLst>
          </p:nvPr>
        </p:nvSpPr>
        <p:spPr>
          <a:xfrm>
            <a:off x="0" y="0"/>
            <a:ext cx="9144000" cy="1268413"/>
          </a:xfrm>
        </p:spPr>
        <p:txBody>
          <a:bodyPr/>
          <a:lstStyle/>
          <a:p>
            <a:r>
              <a:rPr lang="en-US" noProof="0" dirty="0" smtClean="0"/>
              <a:t>Click the style sheet to edit the title</a:t>
            </a:r>
            <a:endParaRPr lang="en-US" dirty="0"/>
          </a:p>
        </p:txBody>
      </p:sp>
      <p:sp>
        <p:nvSpPr>
          <p:cNvPr id="4" name="cdtTextplatzhalter 13 Id4"/>
          <p:cNvSpPr>
            <a:spLocks noGrp="1"/>
          </p:cNvSpPr>
          <p:nvPr>
            <p:ph type="body" sz="quarter" idx="13" hasCustomPrompt="1"/>
            <p:custDataLst>
              <p:tags r:id="rId3"/>
            </p:custDataLst>
          </p:nvPr>
        </p:nvSpPr>
        <p:spPr>
          <a:xfrm>
            <a:off x="7452714" y="1412875"/>
            <a:ext cx="1295998" cy="4752975"/>
          </a:xfrm>
        </p:spPr>
        <p:txBody>
          <a:bodyPr/>
          <a:lstStyle>
            <a:lvl1pPr marL="144000" indent="-144000">
              <a:lnSpc>
                <a:spcPct val="100000"/>
              </a:lnSpc>
              <a:spcBef>
                <a:spcPts val="400"/>
              </a:spcBef>
              <a:spcAft>
                <a:spcPts val="400"/>
              </a:spcAft>
              <a:buSzPct val="70000"/>
              <a:buFont typeface="Arial" pitchFamily="34" charset="0"/>
              <a:buChar char="►"/>
              <a:defRPr sz="1200">
                <a:solidFill>
                  <a:srgbClr val="879BAA"/>
                </a:solidFill>
              </a:defRPr>
            </a:lvl1pPr>
            <a:lvl2pPr marL="144000" indent="-144000">
              <a:lnSpc>
                <a:spcPct val="100000"/>
              </a:lnSpc>
              <a:spcBef>
                <a:spcPts val="400"/>
              </a:spcBef>
              <a:spcAft>
                <a:spcPts val="400"/>
              </a:spcAft>
              <a:buClrTx/>
              <a:buSzPct val="70000"/>
              <a:buFont typeface="Arial" pitchFamily="34" charset="0"/>
              <a:buChar char="►"/>
              <a:defRPr sz="1200">
                <a:solidFill>
                  <a:srgbClr val="641946"/>
                </a:solidFill>
              </a:defRPr>
            </a:lvl2pPr>
            <a:lvl3pPr marL="288000" indent="-144000">
              <a:lnSpc>
                <a:spcPct val="100000"/>
              </a:lnSpc>
              <a:spcBef>
                <a:spcPts val="300"/>
              </a:spcBef>
              <a:spcAft>
                <a:spcPts val="300"/>
              </a:spcAft>
              <a:buSzPct val="70000"/>
              <a:buFont typeface="Arial" pitchFamily="34" charset="0"/>
              <a:buChar char="►"/>
              <a:defRPr sz="1000">
                <a:solidFill>
                  <a:srgbClr val="879BAA"/>
                </a:solidFill>
              </a:defRPr>
            </a:lvl3pPr>
            <a:lvl4pPr marL="288000" indent="-144000">
              <a:lnSpc>
                <a:spcPct val="100000"/>
              </a:lnSpc>
              <a:spcBef>
                <a:spcPts val="300"/>
              </a:spcBef>
              <a:spcAft>
                <a:spcPts val="300"/>
              </a:spcAft>
              <a:buClrTx/>
              <a:buSzPct val="70000"/>
              <a:buFont typeface="Arial" pitchFamily="34" charset="0"/>
              <a:buChar char="►"/>
              <a:defRPr sz="1000">
                <a:solidFill>
                  <a:srgbClr val="641946"/>
                </a:solidFill>
              </a:defRPr>
            </a:lvl4pPr>
            <a:lvl5pPr marL="432000" indent="-144000">
              <a:lnSpc>
                <a:spcPct val="100000"/>
              </a:lnSpc>
              <a:spcBef>
                <a:spcPts val="300"/>
              </a:spcBef>
              <a:spcAft>
                <a:spcPts val="300"/>
              </a:spcAft>
              <a:buSzPct val="70000"/>
              <a:buFont typeface="Arial" pitchFamily="34" charset="0"/>
              <a:buChar char="►"/>
              <a:defRPr sz="1000">
                <a:solidFill>
                  <a:schemeClr val="accent1"/>
                </a:solidFill>
              </a:defRPr>
            </a:lvl5pPr>
            <a:lvl6pPr marL="432000" indent="-144000">
              <a:lnSpc>
                <a:spcPct val="100000"/>
              </a:lnSpc>
              <a:spcBef>
                <a:spcPts val="300"/>
              </a:spcBef>
              <a:spcAft>
                <a:spcPts val="300"/>
              </a:spcAft>
              <a:buClrTx/>
              <a:buSzPct val="70000"/>
              <a:buFont typeface="Arial" pitchFamily="34" charset="0"/>
              <a:buChar char="►"/>
              <a:defRPr sz="1000">
                <a:solidFill>
                  <a:schemeClr val="accent4"/>
                </a:solidFill>
              </a:defRPr>
            </a:lvl6pPr>
          </a:lstStyle>
          <a:p>
            <a:pPr lvl="0"/>
            <a:r>
              <a:rPr lang="en-US" noProof="0" dirty="0" smtClean="0"/>
              <a:t>Click to edit the navigation text</a:t>
            </a:r>
          </a:p>
          <a:p>
            <a:pPr lvl="1"/>
            <a:r>
              <a:rPr lang="en-US" noProof="0" dirty="0" smtClean="0"/>
              <a:t>active chapter</a:t>
            </a:r>
          </a:p>
          <a:p>
            <a:pPr lvl="2"/>
            <a:r>
              <a:rPr lang="en-US" noProof="0" dirty="0" smtClean="0"/>
              <a:t>subchapter</a:t>
            </a:r>
          </a:p>
          <a:p>
            <a:pPr lvl="3"/>
            <a:r>
              <a:rPr lang="en-US" noProof="0" dirty="0" smtClean="0"/>
              <a:t>active subchapter</a:t>
            </a:r>
          </a:p>
          <a:p>
            <a:pPr lvl="4"/>
            <a:r>
              <a:rPr lang="en-US" noProof="0" dirty="0" smtClean="0"/>
              <a:t>subchapter</a:t>
            </a:r>
          </a:p>
          <a:p>
            <a:pPr lvl="5"/>
            <a:r>
              <a:rPr lang="en-US" noProof="0" dirty="0" smtClean="0"/>
              <a:t>active subchapter</a:t>
            </a:r>
            <a:endParaRPr lang="en-US" dirty="0"/>
          </a:p>
        </p:txBody>
      </p:sp>
    </p:spTree>
    <p:custDataLst>
      <p:custData r:id="rId1"/>
    </p:custDataLst>
    <p:extLst>
      <p:ext uri="{BB962C8B-B14F-4D97-AF65-F5344CB8AC3E}">
        <p14:creationId xmlns:p14="http://schemas.microsoft.com/office/powerpoint/2010/main" val="42864550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ne object (small) + Navigation" preserve="1" userDrawn="1">
  <p:cSld name="One object (small) + Navigation">
    <p:spTree>
      <p:nvGrpSpPr>
        <p:cNvPr id="1" name=""/>
        <p:cNvGrpSpPr/>
        <p:nvPr/>
      </p:nvGrpSpPr>
      <p:grpSpPr>
        <a:xfrm>
          <a:off x="0" y="0"/>
          <a:ext cx="0" cy="0"/>
          <a:chOff x="0" y="0"/>
          <a:chExt cx="0" cy="0"/>
        </a:xfrm>
      </p:grpSpPr>
      <p:sp>
        <p:nvSpPr>
          <p:cNvPr id="2" name="cdtTitle 1 Id2"/>
          <p:cNvSpPr>
            <a:spLocks noGrp="1"/>
          </p:cNvSpPr>
          <p:nvPr>
            <p:ph type="title" hasCustomPrompt="1"/>
            <p:custDataLst>
              <p:tags r:id="rId2"/>
            </p:custDataLst>
          </p:nvPr>
        </p:nvSpPr>
        <p:spPr>
          <a:xfrm>
            <a:off x="0" y="0"/>
            <a:ext cx="9144000" cy="1268413"/>
          </a:xfrm>
        </p:spPr>
        <p:txBody>
          <a:bodyPr/>
          <a:lstStyle/>
          <a:p>
            <a:r>
              <a:rPr lang="en-US" noProof="0" dirty="0" smtClean="0"/>
              <a:t>Click the style sheet to edit the title</a:t>
            </a:r>
            <a:endParaRPr lang="en-US" dirty="0"/>
          </a:p>
        </p:txBody>
      </p:sp>
      <p:sp>
        <p:nvSpPr>
          <p:cNvPr id="3" name="cdtContent Placeholder 2 Id3"/>
          <p:cNvSpPr>
            <a:spLocks noGrp="1"/>
          </p:cNvSpPr>
          <p:nvPr>
            <p:ph idx="1" hasCustomPrompt="1"/>
            <p:custDataLst>
              <p:tags r:id="rId3"/>
            </p:custDataLst>
          </p:nvPr>
        </p:nvSpPr>
        <p:spPr>
          <a:xfrm>
            <a:off x="539750" y="1412875"/>
            <a:ext cx="6769100" cy="4752975"/>
          </a:xfrm>
          <a:noFill/>
          <a:ln w="9525">
            <a:noFill/>
            <a:miter lim="800000"/>
            <a:headEnd/>
            <a:tailEnd/>
          </a:ln>
        </p:spPr>
        <p:txBody>
          <a:bodyPr vert="horz" wrap="square" lIns="0" tIns="0" rIns="0" bIns="0" numCol="1" anchor="t" anchorCtr="0" compatLnSpc="1">
            <a:prstTxWarp prst="textNoShape">
              <a:avLst/>
            </a:prstTxWarp>
          </a:bodyPr>
          <a:lstStyle>
            <a:lvl1pPr>
              <a:defRPr lang="de-DE" dirty="0" smtClean="0"/>
            </a:lvl1pPr>
            <a:lvl2pPr>
              <a:defRPr lang="de-DE" dirty="0" smtClean="0"/>
            </a:lvl2pPr>
            <a:lvl3pPr>
              <a:defRPr lang="de-DE" dirty="0" smtClean="0"/>
            </a:lvl3pPr>
            <a:lvl4pPr>
              <a:defRPr lang="de-DE" dirty="0" smtClean="0"/>
            </a:lvl4pPr>
            <a:lvl5pPr>
              <a:defRPr lang="de-DE" dirty="0"/>
            </a:lvl5pPr>
          </a:lstStyle>
          <a:p>
            <a:pPr lvl="0"/>
            <a:r>
              <a:rPr lang="en-US" noProof="0" dirty="0" smtClean="0"/>
              <a:t>Click the style sheet to edit the copy</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cdtTextplatzhalter 13 Id5"/>
          <p:cNvSpPr>
            <a:spLocks noGrp="1"/>
          </p:cNvSpPr>
          <p:nvPr>
            <p:ph type="body" sz="quarter" idx="13" hasCustomPrompt="1"/>
            <p:custDataLst>
              <p:tags r:id="rId4"/>
            </p:custDataLst>
          </p:nvPr>
        </p:nvSpPr>
        <p:spPr>
          <a:xfrm>
            <a:off x="7452714" y="1412875"/>
            <a:ext cx="1295998" cy="4752975"/>
          </a:xfrm>
        </p:spPr>
        <p:txBody>
          <a:bodyPr/>
          <a:lstStyle>
            <a:lvl1pPr marL="144000" indent="-144000">
              <a:lnSpc>
                <a:spcPct val="100000"/>
              </a:lnSpc>
              <a:spcBef>
                <a:spcPts val="400"/>
              </a:spcBef>
              <a:spcAft>
                <a:spcPts val="400"/>
              </a:spcAft>
              <a:buSzPct val="70000"/>
              <a:buFont typeface="Arial" pitchFamily="34" charset="0"/>
              <a:buChar char="►"/>
              <a:defRPr sz="1200">
                <a:solidFill>
                  <a:srgbClr val="879BAA"/>
                </a:solidFill>
              </a:defRPr>
            </a:lvl1pPr>
            <a:lvl2pPr marL="144000" indent="-144000">
              <a:lnSpc>
                <a:spcPct val="100000"/>
              </a:lnSpc>
              <a:spcBef>
                <a:spcPts val="400"/>
              </a:spcBef>
              <a:spcAft>
                <a:spcPts val="400"/>
              </a:spcAft>
              <a:buClrTx/>
              <a:buSzPct val="70000"/>
              <a:buFont typeface="Arial" pitchFamily="34" charset="0"/>
              <a:buChar char="►"/>
              <a:defRPr sz="1200">
                <a:solidFill>
                  <a:srgbClr val="641946"/>
                </a:solidFill>
              </a:defRPr>
            </a:lvl2pPr>
            <a:lvl3pPr marL="288000" indent="-144000">
              <a:lnSpc>
                <a:spcPct val="100000"/>
              </a:lnSpc>
              <a:spcBef>
                <a:spcPts val="300"/>
              </a:spcBef>
              <a:spcAft>
                <a:spcPts val="300"/>
              </a:spcAft>
              <a:buSzPct val="70000"/>
              <a:buFont typeface="Arial" pitchFamily="34" charset="0"/>
              <a:buChar char="►"/>
              <a:defRPr sz="1000">
                <a:solidFill>
                  <a:srgbClr val="879BAA"/>
                </a:solidFill>
              </a:defRPr>
            </a:lvl3pPr>
            <a:lvl4pPr marL="288000" indent="-144000">
              <a:lnSpc>
                <a:spcPct val="100000"/>
              </a:lnSpc>
              <a:spcBef>
                <a:spcPts val="300"/>
              </a:spcBef>
              <a:spcAft>
                <a:spcPts val="300"/>
              </a:spcAft>
              <a:buClrTx/>
              <a:buSzPct val="70000"/>
              <a:buFont typeface="Arial" pitchFamily="34" charset="0"/>
              <a:buChar char="►"/>
              <a:defRPr sz="1000">
                <a:solidFill>
                  <a:srgbClr val="641946"/>
                </a:solidFill>
              </a:defRPr>
            </a:lvl4pPr>
            <a:lvl5pPr marL="432000" indent="-144000">
              <a:lnSpc>
                <a:spcPct val="100000"/>
              </a:lnSpc>
              <a:spcBef>
                <a:spcPts val="300"/>
              </a:spcBef>
              <a:spcAft>
                <a:spcPts val="300"/>
              </a:spcAft>
              <a:buSzPct val="70000"/>
              <a:buFont typeface="Arial" pitchFamily="34" charset="0"/>
              <a:buChar char="►"/>
              <a:defRPr sz="1000">
                <a:solidFill>
                  <a:schemeClr val="accent1"/>
                </a:solidFill>
              </a:defRPr>
            </a:lvl5pPr>
            <a:lvl6pPr marL="432000" indent="-144000">
              <a:lnSpc>
                <a:spcPct val="100000"/>
              </a:lnSpc>
              <a:spcBef>
                <a:spcPts val="300"/>
              </a:spcBef>
              <a:spcAft>
                <a:spcPts val="300"/>
              </a:spcAft>
              <a:buClrTx/>
              <a:buSzPct val="70000"/>
              <a:buFont typeface="Arial" pitchFamily="34" charset="0"/>
              <a:buChar char="►"/>
              <a:defRPr sz="1000">
                <a:solidFill>
                  <a:schemeClr val="accent4"/>
                </a:solidFill>
              </a:defRPr>
            </a:lvl6pPr>
          </a:lstStyle>
          <a:p>
            <a:pPr lvl="0"/>
            <a:r>
              <a:rPr lang="en-US" noProof="0" dirty="0" smtClean="0"/>
              <a:t>Click to edit the navigation text</a:t>
            </a:r>
          </a:p>
          <a:p>
            <a:pPr lvl="1"/>
            <a:r>
              <a:rPr lang="en-US" noProof="0" dirty="0" smtClean="0"/>
              <a:t>active chapter</a:t>
            </a:r>
          </a:p>
          <a:p>
            <a:pPr lvl="2"/>
            <a:r>
              <a:rPr lang="en-US" noProof="0" dirty="0" smtClean="0"/>
              <a:t>subchapter</a:t>
            </a:r>
          </a:p>
          <a:p>
            <a:pPr lvl="3"/>
            <a:r>
              <a:rPr lang="en-US" noProof="0" dirty="0" smtClean="0"/>
              <a:t>active subchapter</a:t>
            </a:r>
          </a:p>
          <a:p>
            <a:pPr lvl="4"/>
            <a:r>
              <a:rPr lang="en-US" noProof="0" dirty="0" smtClean="0"/>
              <a:t>subchapter</a:t>
            </a:r>
          </a:p>
          <a:p>
            <a:pPr lvl="5"/>
            <a:r>
              <a:rPr lang="en-US" noProof="0" dirty="0" smtClean="0"/>
              <a:t>active subchapter</a:t>
            </a:r>
            <a:endParaRPr lang="en-US" dirty="0"/>
          </a:p>
        </p:txBody>
      </p:sp>
    </p:spTree>
    <p:custDataLst>
      <p:custData r:id="rId1"/>
    </p:custDataLst>
    <p:extLst>
      <p:ext uri="{BB962C8B-B14F-4D97-AF65-F5344CB8AC3E}">
        <p14:creationId xmlns:p14="http://schemas.microsoft.com/office/powerpoint/2010/main" val="140181186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 columns + Navigation" preserve="1" userDrawn="1">
  <p:cSld name="Two columns + Navigation">
    <p:spTree>
      <p:nvGrpSpPr>
        <p:cNvPr id="1" name=""/>
        <p:cNvGrpSpPr/>
        <p:nvPr/>
      </p:nvGrpSpPr>
      <p:grpSpPr>
        <a:xfrm>
          <a:off x="0" y="0"/>
          <a:ext cx="0" cy="0"/>
          <a:chOff x="0" y="0"/>
          <a:chExt cx="0" cy="0"/>
        </a:xfrm>
      </p:grpSpPr>
      <p:sp>
        <p:nvSpPr>
          <p:cNvPr id="2" name="cdtTitle 1 Id2"/>
          <p:cNvSpPr>
            <a:spLocks noGrp="1"/>
          </p:cNvSpPr>
          <p:nvPr>
            <p:ph type="title" hasCustomPrompt="1"/>
            <p:custDataLst>
              <p:tags r:id="rId2"/>
            </p:custDataLst>
          </p:nvPr>
        </p:nvSpPr>
        <p:spPr>
          <a:xfrm>
            <a:off x="0" y="0"/>
            <a:ext cx="9144000" cy="1268413"/>
          </a:xfrm>
        </p:spPr>
        <p:txBody>
          <a:bodyPr/>
          <a:lstStyle/>
          <a:p>
            <a:r>
              <a:rPr lang="en-US" noProof="0" dirty="0" smtClean="0"/>
              <a:t>Click the style sheet to edit the title</a:t>
            </a:r>
            <a:endParaRPr lang="en-US" dirty="0"/>
          </a:p>
        </p:txBody>
      </p:sp>
      <p:sp>
        <p:nvSpPr>
          <p:cNvPr id="3" name="cdtContent Placeholder 2 Id3"/>
          <p:cNvSpPr>
            <a:spLocks noGrp="1"/>
          </p:cNvSpPr>
          <p:nvPr>
            <p:ph idx="1" hasCustomPrompt="1"/>
            <p:custDataLst>
              <p:tags r:id="rId3"/>
            </p:custDataLst>
          </p:nvPr>
        </p:nvSpPr>
        <p:spPr>
          <a:xfrm>
            <a:off x="539750" y="1412875"/>
            <a:ext cx="3309936" cy="4752975"/>
          </a:xfrm>
          <a:noFill/>
          <a:ln w="9525">
            <a:noFill/>
            <a:miter lim="800000"/>
            <a:headEnd/>
            <a:tailEnd/>
          </a:ln>
        </p:spPr>
        <p:txBody>
          <a:bodyPr vert="horz" wrap="square" lIns="0" tIns="0" rIns="0" bIns="0" numCol="1" anchor="t" anchorCtr="0" compatLnSpc="1">
            <a:prstTxWarp prst="textNoShape">
              <a:avLst/>
            </a:prstTxWarp>
          </a:bodyPr>
          <a:lstStyle>
            <a:lvl1pPr>
              <a:defRPr lang="de-DE" dirty="0" smtClean="0"/>
            </a:lvl1pPr>
            <a:lvl2pPr>
              <a:defRPr lang="de-DE" dirty="0" smtClean="0"/>
            </a:lvl2pPr>
            <a:lvl3pPr>
              <a:defRPr lang="de-DE" dirty="0" smtClean="0"/>
            </a:lvl3pPr>
            <a:lvl4pPr>
              <a:defRPr lang="de-DE" dirty="0" smtClean="0"/>
            </a:lvl4pPr>
            <a:lvl5pPr>
              <a:defRPr lang="de-DE" dirty="0"/>
            </a:lvl5pPr>
          </a:lstStyle>
          <a:p>
            <a:pPr lvl="0"/>
            <a:r>
              <a:rPr lang="en-US" noProof="0" dirty="0" smtClean="0"/>
              <a:t>Click the style sheet to edit the copy</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dtContent Placeholder 12 Id13"/>
          <p:cNvSpPr>
            <a:spLocks noGrp="1"/>
          </p:cNvSpPr>
          <p:nvPr>
            <p:ph sz="quarter" idx="13" hasCustomPrompt="1"/>
            <p:custDataLst>
              <p:tags r:id="rId4"/>
            </p:custDataLst>
          </p:nvPr>
        </p:nvSpPr>
        <p:spPr>
          <a:xfrm>
            <a:off x="3994149" y="1412875"/>
            <a:ext cx="3314701" cy="4752975"/>
          </a:xfrm>
          <a:noFill/>
          <a:ln w="9525">
            <a:noFill/>
            <a:miter lim="800000"/>
            <a:headEnd/>
            <a:tailEnd/>
          </a:ln>
        </p:spPr>
        <p:txBody>
          <a:bodyPr vert="horz" wrap="square" lIns="0" tIns="0" rIns="0" bIns="0" numCol="1" anchor="t" anchorCtr="0" compatLnSpc="1">
            <a:prstTxWarp prst="textNoShape">
              <a:avLst/>
            </a:prstTxWarp>
          </a:bodyPr>
          <a:lstStyle>
            <a:lvl1pPr>
              <a:defRPr lang="de-DE" dirty="0" smtClean="0"/>
            </a:lvl1pPr>
            <a:lvl2pPr>
              <a:defRPr lang="de-DE" dirty="0" smtClean="0"/>
            </a:lvl2pPr>
            <a:lvl3pPr>
              <a:defRPr lang="de-DE" dirty="0" smtClean="0"/>
            </a:lvl3pPr>
            <a:lvl4pPr>
              <a:defRPr lang="de-DE" dirty="0" smtClean="0"/>
            </a:lvl4pPr>
            <a:lvl5pPr>
              <a:defRPr lang="de-DE" dirty="0"/>
            </a:lvl5pPr>
          </a:lstStyle>
          <a:p>
            <a:pPr lvl="0"/>
            <a:r>
              <a:rPr lang="en-US" noProof="0" dirty="0" smtClean="0"/>
              <a:t>Click the style sheet to edit the copy</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dtTextplatzhalter 13 Id7"/>
          <p:cNvSpPr>
            <a:spLocks noGrp="1"/>
          </p:cNvSpPr>
          <p:nvPr>
            <p:ph type="body" sz="quarter" idx="14" hasCustomPrompt="1"/>
            <p:custDataLst>
              <p:tags r:id="rId5"/>
            </p:custDataLst>
          </p:nvPr>
        </p:nvSpPr>
        <p:spPr>
          <a:xfrm>
            <a:off x="7452714" y="1412875"/>
            <a:ext cx="1295998" cy="4752975"/>
          </a:xfrm>
        </p:spPr>
        <p:txBody>
          <a:bodyPr/>
          <a:lstStyle>
            <a:lvl1pPr marL="144000" indent="-144000">
              <a:lnSpc>
                <a:spcPct val="100000"/>
              </a:lnSpc>
              <a:spcBef>
                <a:spcPts val="400"/>
              </a:spcBef>
              <a:spcAft>
                <a:spcPts val="400"/>
              </a:spcAft>
              <a:buSzPct val="70000"/>
              <a:buFont typeface="Arial" pitchFamily="34" charset="0"/>
              <a:buChar char="►"/>
              <a:defRPr sz="1200">
                <a:solidFill>
                  <a:srgbClr val="879BAA"/>
                </a:solidFill>
              </a:defRPr>
            </a:lvl1pPr>
            <a:lvl2pPr marL="144000" indent="-144000">
              <a:lnSpc>
                <a:spcPct val="100000"/>
              </a:lnSpc>
              <a:spcBef>
                <a:spcPts val="400"/>
              </a:spcBef>
              <a:spcAft>
                <a:spcPts val="400"/>
              </a:spcAft>
              <a:buClrTx/>
              <a:buSzPct val="70000"/>
              <a:buFont typeface="Arial" pitchFamily="34" charset="0"/>
              <a:buChar char="►"/>
              <a:defRPr sz="1200">
                <a:solidFill>
                  <a:srgbClr val="641946"/>
                </a:solidFill>
              </a:defRPr>
            </a:lvl2pPr>
            <a:lvl3pPr marL="288000" indent="-144000">
              <a:lnSpc>
                <a:spcPct val="100000"/>
              </a:lnSpc>
              <a:spcBef>
                <a:spcPts val="300"/>
              </a:spcBef>
              <a:spcAft>
                <a:spcPts val="300"/>
              </a:spcAft>
              <a:buSzPct val="70000"/>
              <a:buFont typeface="Arial" pitchFamily="34" charset="0"/>
              <a:buChar char="►"/>
              <a:defRPr sz="1000">
                <a:solidFill>
                  <a:srgbClr val="879BAA"/>
                </a:solidFill>
              </a:defRPr>
            </a:lvl3pPr>
            <a:lvl4pPr marL="288000" indent="-144000">
              <a:lnSpc>
                <a:spcPct val="100000"/>
              </a:lnSpc>
              <a:spcBef>
                <a:spcPts val="300"/>
              </a:spcBef>
              <a:spcAft>
                <a:spcPts val="300"/>
              </a:spcAft>
              <a:buClrTx/>
              <a:buSzPct val="70000"/>
              <a:buFont typeface="Arial" pitchFamily="34" charset="0"/>
              <a:buChar char="►"/>
              <a:defRPr sz="1000">
                <a:solidFill>
                  <a:srgbClr val="641946"/>
                </a:solidFill>
              </a:defRPr>
            </a:lvl4pPr>
            <a:lvl5pPr marL="432000" indent="-144000">
              <a:lnSpc>
                <a:spcPct val="100000"/>
              </a:lnSpc>
              <a:spcBef>
                <a:spcPts val="300"/>
              </a:spcBef>
              <a:spcAft>
                <a:spcPts val="300"/>
              </a:spcAft>
              <a:buSzPct val="70000"/>
              <a:buFont typeface="Arial" pitchFamily="34" charset="0"/>
              <a:buChar char="►"/>
              <a:defRPr sz="1000">
                <a:solidFill>
                  <a:schemeClr val="accent1"/>
                </a:solidFill>
              </a:defRPr>
            </a:lvl5pPr>
            <a:lvl6pPr marL="432000" indent="-144000">
              <a:lnSpc>
                <a:spcPct val="100000"/>
              </a:lnSpc>
              <a:spcBef>
                <a:spcPts val="300"/>
              </a:spcBef>
              <a:spcAft>
                <a:spcPts val="300"/>
              </a:spcAft>
              <a:buClrTx/>
              <a:buSzPct val="70000"/>
              <a:buFont typeface="Arial" pitchFamily="34" charset="0"/>
              <a:buChar char="►"/>
              <a:defRPr sz="1000">
                <a:solidFill>
                  <a:schemeClr val="accent4"/>
                </a:solidFill>
              </a:defRPr>
            </a:lvl6pPr>
          </a:lstStyle>
          <a:p>
            <a:pPr lvl="0"/>
            <a:r>
              <a:rPr lang="en-US" noProof="0" dirty="0" smtClean="0"/>
              <a:t>Click to edit the navigation text</a:t>
            </a:r>
          </a:p>
          <a:p>
            <a:pPr lvl="1"/>
            <a:r>
              <a:rPr lang="en-US" noProof="0" dirty="0" smtClean="0"/>
              <a:t>active chapter</a:t>
            </a:r>
          </a:p>
          <a:p>
            <a:pPr lvl="2"/>
            <a:r>
              <a:rPr lang="en-US" noProof="0" dirty="0" smtClean="0"/>
              <a:t>subchapter</a:t>
            </a:r>
          </a:p>
          <a:p>
            <a:pPr lvl="3"/>
            <a:r>
              <a:rPr lang="en-US" noProof="0" dirty="0" smtClean="0"/>
              <a:t>active subchapter</a:t>
            </a:r>
          </a:p>
          <a:p>
            <a:pPr lvl="4"/>
            <a:r>
              <a:rPr lang="en-US" noProof="0" dirty="0" smtClean="0"/>
              <a:t>subchapter</a:t>
            </a:r>
          </a:p>
          <a:p>
            <a:pPr lvl="5"/>
            <a:r>
              <a:rPr lang="en-US" noProof="0" dirty="0" smtClean="0"/>
              <a:t>active subchapter</a:t>
            </a:r>
            <a:endParaRPr lang="en-US" dirty="0"/>
          </a:p>
        </p:txBody>
      </p:sp>
    </p:spTree>
    <p:custDataLst>
      <p:custData r:id="rId1"/>
    </p:custDataLst>
    <p:extLst>
      <p:ext uri="{BB962C8B-B14F-4D97-AF65-F5344CB8AC3E}">
        <p14:creationId xmlns:p14="http://schemas.microsoft.com/office/powerpoint/2010/main" val="191245398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rows + Navigation" preserve="1" userDrawn="1">
  <p:cSld name="Two rows + Navigation">
    <p:spTree>
      <p:nvGrpSpPr>
        <p:cNvPr id="1" name=""/>
        <p:cNvGrpSpPr/>
        <p:nvPr/>
      </p:nvGrpSpPr>
      <p:grpSpPr>
        <a:xfrm>
          <a:off x="0" y="0"/>
          <a:ext cx="0" cy="0"/>
          <a:chOff x="0" y="0"/>
          <a:chExt cx="0" cy="0"/>
        </a:xfrm>
      </p:grpSpPr>
      <p:sp>
        <p:nvSpPr>
          <p:cNvPr id="2" name="cdtTitle 1 Id2"/>
          <p:cNvSpPr>
            <a:spLocks noGrp="1"/>
          </p:cNvSpPr>
          <p:nvPr>
            <p:ph type="title" hasCustomPrompt="1"/>
            <p:custDataLst>
              <p:tags r:id="rId2"/>
            </p:custDataLst>
          </p:nvPr>
        </p:nvSpPr>
        <p:spPr>
          <a:xfrm>
            <a:off x="0" y="0"/>
            <a:ext cx="9144000" cy="1268413"/>
          </a:xfrm>
        </p:spPr>
        <p:txBody>
          <a:bodyPr/>
          <a:lstStyle/>
          <a:p>
            <a:r>
              <a:rPr lang="en-US" noProof="0" dirty="0" smtClean="0"/>
              <a:t>Click the style sheet to edit the title</a:t>
            </a:r>
            <a:endParaRPr lang="en-US" dirty="0"/>
          </a:p>
        </p:txBody>
      </p:sp>
      <p:sp>
        <p:nvSpPr>
          <p:cNvPr id="3" name="cdtContent Placeholder 2 Id3"/>
          <p:cNvSpPr>
            <a:spLocks noGrp="1"/>
          </p:cNvSpPr>
          <p:nvPr>
            <p:ph idx="1" hasCustomPrompt="1"/>
            <p:custDataLst>
              <p:tags r:id="rId3"/>
            </p:custDataLst>
          </p:nvPr>
        </p:nvSpPr>
        <p:spPr>
          <a:xfrm>
            <a:off x="539750" y="1412876"/>
            <a:ext cx="6769100" cy="2303463"/>
          </a:xfrm>
          <a:noFill/>
          <a:ln w="9525">
            <a:noFill/>
            <a:miter lim="800000"/>
            <a:headEnd/>
            <a:tailEnd/>
          </a:ln>
        </p:spPr>
        <p:txBody>
          <a:bodyPr vert="horz" wrap="square" lIns="0" tIns="0" rIns="0" bIns="0" numCol="1" anchor="t" anchorCtr="0" compatLnSpc="1">
            <a:prstTxWarp prst="textNoShape">
              <a:avLst/>
            </a:prstTxWarp>
          </a:bodyPr>
          <a:lstStyle>
            <a:lvl1pPr>
              <a:defRPr lang="de-DE" dirty="0" smtClean="0"/>
            </a:lvl1pPr>
            <a:lvl2pPr>
              <a:defRPr lang="de-DE" dirty="0" smtClean="0"/>
            </a:lvl2pPr>
            <a:lvl3pPr>
              <a:defRPr lang="de-DE" dirty="0" smtClean="0"/>
            </a:lvl3pPr>
            <a:lvl4pPr>
              <a:defRPr lang="de-DE" dirty="0" smtClean="0"/>
            </a:lvl4pPr>
            <a:lvl5pPr>
              <a:defRPr lang="de-DE" dirty="0"/>
            </a:lvl5pPr>
          </a:lstStyle>
          <a:p>
            <a:pPr lvl="0"/>
            <a:r>
              <a:rPr lang="en-US" noProof="0" dirty="0" smtClean="0"/>
              <a:t>Click the style sheet to edit the copy</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dtContent Placeholder 12 Id13"/>
          <p:cNvSpPr>
            <a:spLocks noGrp="1"/>
          </p:cNvSpPr>
          <p:nvPr>
            <p:ph sz="quarter" idx="13" hasCustomPrompt="1"/>
            <p:custDataLst>
              <p:tags r:id="rId4"/>
            </p:custDataLst>
          </p:nvPr>
        </p:nvSpPr>
        <p:spPr>
          <a:xfrm>
            <a:off x="539750" y="3860800"/>
            <a:ext cx="6769100" cy="2305050"/>
          </a:xfrm>
          <a:noFill/>
          <a:ln w="9525">
            <a:noFill/>
            <a:miter lim="800000"/>
            <a:headEnd/>
            <a:tailEnd/>
          </a:ln>
        </p:spPr>
        <p:txBody>
          <a:bodyPr vert="horz" wrap="square" lIns="0" tIns="0" rIns="0" bIns="0" numCol="1" anchor="t" anchorCtr="0" compatLnSpc="1">
            <a:prstTxWarp prst="textNoShape">
              <a:avLst/>
            </a:prstTxWarp>
          </a:bodyPr>
          <a:lstStyle>
            <a:lvl1pPr>
              <a:defRPr lang="de-DE" dirty="0" smtClean="0"/>
            </a:lvl1pPr>
            <a:lvl2pPr>
              <a:defRPr lang="de-DE" dirty="0" smtClean="0"/>
            </a:lvl2pPr>
            <a:lvl3pPr>
              <a:defRPr lang="de-DE" dirty="0" smtClean="0"/>
            </a:lvl3pPr>
            <a:lvl4pPr>
              <a:defRPr lang="de-DE" dirty="0" smtClean="0"/>
            </a:lvl4pPr>
            <a:lvl5pPr>
              <a:defRPr lang="de-DE" dirty="0"/>
            </a:lvl5pPr>
          </a:lstStyle>
          <a:p>
            <a:pPr lvl="0"/>
            <a:r>
              <a:rPr lang="en-US" noProof="0" dirty="0" smtClean="0"/>
              <a:t>Click the style sheet to edit the copy</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dtTextplatzhalter 13 Id7"/>
          <p:cNvSpPr>
            <a:spLocks noGrp="1"/>
          </p:cNvSpPr>
          <p:nvPr>
            <p:ph type="body" sz="quarter" idx="14" hasCustomPrompt="1"/>
            <p:custDataLst>
              <p:tags r:id="rId5"/>
            </p:custDataLst>
          </p:nvPr>
        </p:nvSpPr>
        <p:spPr>
          <a:xfrm>
            <a:off x="7452714" y="1412875"/>
            <a:ext cx="1295998" cy="4752975"/>
          </a:xfrm>
        </p:spPr>
        <p:txBody>
          <a:bodyPr/>
          <a:lstStyle>
            <a:lvl1pPr marL="144000" indent="-144000">
              <a:lnSpc>
                <a:spcPct val="100000"/>
              </a:lnSpc>
              <a:spcBef>
                <a:spcPts val="400"/>
              </a:spcBef>
              <a:spcAft>
                <a:spcPts val="400"/>
              </a:spcAft>
              <a:buSzPct val="70000"/>
              <a:buFont typeface="Arial" pitchFamily="34" charset="0"/>
              <a:buChar char="►"/>
              <a:defRPr sz="1200">
                <a:solidFill>
                  <a:srgbClr val="879BAA"/>
                </a:solidFill>
              </a:defRPr>
            </a:lvl1pPr>
            <a:lvl2pPr marL="144000" indent="-144000">
              <a:lnSpc>
                <a:spcPct val="100000"/>
              </a:lnSpc>
              <a:spcBef>
                <a:spcPts val="400"/>
              </a:spcBef>
              <a:spcAft>
                <a:spcPts val="400"/>
              </a:spcAft>
              <a:buClrTx/>
              <a:buSzPct val="70000"/>
              <a:buFont typeface="Arial" pitchFamily="34" charset="0"/>
              <a:buChar char="►"/>
              <a:defRPr sz="1200">
                <a:solidFill>
                  <a:srgbClr val="641946"/>
                </a:solidFill>
              </a:defRPr>
            </a:lvl2pPr>
            <a:lvl3pPr marL="288000" indent="-144000">
              <a:lnSpc>
                <a:spcPct val="100000"/>
              </a:lnSpc>
              <a:spcBef>
                <a:spcPts val="300"/>
              </a:spcBef>
              <a:spcAft>
                <a:spcPts val="300"/>
              </a:spcAft>
              <a:buSzPct val="70000"/>
              <a:buFont typeface="Arial" pitchFamily="34" charset="0"/>
              <a:buChar char="►"/>
              <a:defRPr sz="1000">
                <a:solidFill>
                  <a:srgbClr val="879BAA"/>
                </a:solidFill>
              </a:defRPr>
            </a:lvl3pPr>
            <a:lvl4pPr marL="288000" indent="-144000">
              <a:lnSpc>
                <a:spcPct val="100000"/>
              </a:lnSpc>
              <a:spcBef>
                <a:spcPts val="300"/>
              </a:spcBef>
              <a:spcAft>
                <a:spcPts val="300"/>
              </a:spcAft>
              <a:buClrTx/>
              <a:buSzPct val="70000"/>
              <a:buFont typeface="Arial" pitchFamily="34" charset="0"/>
              <a:buChar char="►"/>
              <a:defRPr sz="1000">
                <a:solidFill>
                  <a:srgbClr val="641946"/>
                </a:solidFill>
              </a:defRPr>
            </a:lvl4pPr>
            <a:lvl5pPr marL="432000" indent="-144000">
              <a:lnSpc>
                <a:spcPct val="100000"/>
              </a:lnSpc>
              <a:spcBef>
                <a:spcPts val="300"/>
              </a:spcBef>
              <a:spcAft>
                <a:spcPts val="300"/>
              </a:spcAft>
              <a:buSzPct val="70000"/>
              <a:buFont typeface="Arial" pitchFamily="34" charset="0"/>
              <a:buChar char="►"/>
              <a:defRPr sz="1000">
                <a:solidFill>
                  <a:schemeClr val="accent1"/>
                </a:solidFill>
              </a:defRPr>
            </a:lvl5pPr>
            <a:lvl6pPr marL="432000" indent="-144000">
              <a:lnSpc>
                <a:spcPct val="100000"/>
              </a:lnSpc>
              <a:spcBef>
                <a:spcPts val="300"/>
              </a:spcBef>
              <a:spcAft>
                <a:spcPts val="300"/>
              </a:spcAft>
              <a:buClrTx/>
              <a:buSzPct val="70000"/>
              <a:buFont typeface="Arial" pitchFamily="34" charset="0"/>
              <a:buChar char="►"/>
              <a:defRPr sz="1000">
                <a:solidFill>
                  <a:schemeClr val="accent4"/>
                </a:solidFill>
              </a:defRPr>
            </a:lvl6pPr>
          </a:lstStyle>
          <a:p>
            <a:pPr lvl="0"/>
            <a:r>
              <a:rPr lang="en-US" noProof="0" dirty="0" smtClean="0"/>
              <a:t>Click to edit the navigation text</a:t>
            </a:r>
          </a:p>
          <a:p>
            <a:pPr lvl="1"/>
            <a:r>
              <a:rPr lang="en-US" noProof="0" dirty="0" smtClean="0"/>
              <a:t>active chapter</a:t>
            </a:r>
          </a:p>
          <a:p>
            <a:pPr lvl="2"/>
            <a:r>
              <a:rPr lang="en-US" noProof="0" dirty="0" smtClean="0"/>
              <a:t>subchapter</a:t>
            </a:r>
          </a:p>
          <a:p>
            <a:pPr lvl="3"/>
            <a:r>
              <a:rPr lang="en-US" noProof="0" dirty="0" smtClean="0"/>
              <a:t>active subchapter</a:t>
            </a:r>
          </a:p>
          <a:p>
            <a:pPr lvl="4"/>
            <a:r>
              <a:rPr lang="en-US" noProof="0" dirty="0" smtClean="0"/>
              <a:t>subchapter</a:t>
            </a:r>
          </a:p>
          <a:p>
            <a:pPr lvl="5"/>
            <a:r>
              <a:rPr lang="en-US" noProof="0" dirty="0" smtClean="0"/>
              <a:t>active subchapter</a:t>
            </a:r>
            <a:endParaRPr lang="en-US" dirty="0"/>
          </a:p>
        </p:txBody>
      </p:sp>
    </p:spTree>
    <p:custDataLst>
      <p:custData r:id="rId1"/>
    </p:custDataLst>
    <p:extLst>
      <p:ext uri="{BB962C8B-B14F-4D97-AF65-F5344CB8AC3E}">
        <p14:creationId xmlns:p14="http://schemas.microsoft.com/office/powerpoint/2010/main" val="117445333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Four objects + Navigation" preserve="1" userDrawn="1">
  <p:cSld name="Four objects + Navigation">
    <p:spTree>
      <p:nvGrpSpPr>
        <p:cNvPr id="1" name=""/>
        <p:cNvGrpSpPr/>
        <p:nvPr/>
      </p:nvGrpSpPr>
      <p:grpSpPr>
        <a:xfrm>
          <a:off x="0" y="0"/>
          <a:ext cx="0" cy="0"/>
          <a:chOff x="0" y="0"/>
          <a:chExt cx="0" cy="0"/>
        </a:xfrm>
      </p:grpSpPr>
      <p:sp>
        <p:nvSpPr>
          <p:cNvPr id="2" name="cdtTitle 1 Id2"/>
          <p:cNvSpPr>
            <a:spLocks noGrp="1"/>
          </p:cNvSpPr>
          <p:nvPr>
            <p:ph type="title" hasCustomPrompt="1"/>
            <p:custDataLst>
              <p:tags r:id="rId2"/>
            </p:custDataLst>
          </p:nvPr>
        </p:nvSpPr>
        <p:spPr>
          <a:xfrm>
            <a:off x="0" y="0"/>
            <a:ext cx="9144000" cy="1268413"/>
          </a:xfrm>
        </p:spPr>
        <p:txBody>
          <a:bodyPr/>
          <a:lstStyle/>
          <a:p>
            <a:r>
              <a:rPr lang="en-US" noProof="0" dirty="0" smtClean="0"/>
              <a:t>Click the style sheet to edit the title</a:t>
            </a:r>
            <a:endParaRPr lang="en-US" dirty="0"/>
          </a:p>
        </p:txBody>
      </p:sp>
      <p:sp>
        <p:nvSpPr>
          <p:cNvPr id="3" name="cdtContent Placeholder 2 Id3"/>
          <p:cNvSpPr>
            <a:spLocks noGrp="1"/>
          </p:cNvSpPr>
          <p:nvPr>
            <p:ph idx="1" hasCustomPrompt="1"/>
            <p:custDataLst>
              <p:tags r:id="rId3"/>
            </p:custDataLst>
          </p:nvPr>
        </p:nvSpPr>
        <p:spPr>
          <a:xfrm>
            <a:off x="539750" y="1412875"/>
            <a:ext cx="3309936" cy="2303463"/>
          </a:xfrm>
          <a:noFill/>
          <a:ln w="9525">
            <a:noFill/>
            <a:miter lim="800000"/>
            <a:headEnd/>
            <a:tailEnd/>
          </a:ln>
        </p:spPr>
        <p:txBody>
          <a:bodyPr vert="horz" wrap="square" lIns="0" tIns="0" rIns="0" bIns="0" numCol="1" anchor="t" anchorCtr="0" compatLnSpc="1">
            <a:prstTxWarp prst="textNoShape">
              <a:avLst/>
            </a:prstTxWarp>
          </a:bodyPr>
          <a:lstStyle>
            <a:lvl1pPr>
              <a:defRPr lang="de-DE" dirty="0" smtClean="0"/>
            </a:lvl1pPr>
            <a:lvl2pPr>
              <a:defRPr lang="de-DE" dirty="0" smtClean="0"/>
            </a:lvl2pPr>
            <a:lvl3pPr>
              <a:defRPr lang="de-DE" dirty="0" smtClean="0"/>
            </a:lvl3pPr>
            <a:lvl4pPr>
              <a:defRPr lang="de-DE" dirty="0" smtClean="0"/>
            </a:lvl4pPr>
            <a:lvl5pPr>
              <a:defRPr lang="de-DE" dirty="0"/>
            </a:lvl5pPr>
          </a:lstStyle>
          <a:p>
            <a:pPr lvl="0"/>
            <a:r>
              <a:rPr lang="en-US" noProof="0" dirty="0" smtClean="0"/>
              <a:t>Click the style sheet to edit the copy</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dtContent Placeholder 12 Id13"/>
          <p:cNvSpPr>
            <a:spLocks noGrp="1"/>
          </p:cNvSpPr>
          <p:nvPr>
            <p:ph sz="quarter" idx="13" hasCustomPrompt="1"/>
            <p:custDataLst>
              <p:tags r:id="rId4"/>
            </p:custDataLst>
          </p:nvPr>
        </p:nvSpPr>
        <p:spPr>
          <a:xfrm>
            <a:off x="3994150" y="1412876"/>
            <a:ext cx="3314700" cy="2303463"/>
          </a:xfrm>
          <a:noFill/>
          <a:ln w="9525">
            <a:noFill/>
            <a:miter lim="800000"/>
            <a:headEnd/>
            <a:tailEnd/>
          </a:ln>
        </p:spPr>
        <p:txBody>
          <a:bodyPr vert="horz" wrap="square" lIns="0" tIns="0" rIns="0" bIns="0" numCol="1" anchor="t" anchorCtr="0" compatLnSpc="1">
            <a:prstTxWarp prst="textNoShape">
              <a:avLst/>
            </a:prstTxWarp>
          </a:bodyPr>
          <a:lstStyle>
            <a:lvl1pPr>
              <a:defRPr lang="de-DE" dirty="0" smtClean="0"/>
            </a:lvl1pPr>
            <a:lvl2pPr>
              <a:defRPr lang="de-DE" dirty="0" smtClean="0"/>
            </a:lvl2pPr>
            <a:lvl3pPr>
              <a:defRPr lang="de-DE" dirty="0" smtClean="0"/>
            </a:lvl3pPr>
            <a:lvl4pPr>
              <a:defRPr lang="de-DE" dirty="0" smtClean="0"/>
            </a:lvl4pPr>
            <a:lvl5pPr>
              <a:defRPr lang="de-DE" dirty="0"/>
            </a:lvl5pPr>
          </a:lstStyle>
          <a:p>
            <a:pPr lvl="0"/>
            <a:r>
              <a:rPr lang="en-US" noProof="0" dirty="0" smtClean="0"/>
              <a:t>Click the style sheet to edit the copy</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dtContent Placeholder 11 Id12"/>
          <p:cNvSpPr>
            <a:spLocks noGrp="1"/>
          </p:cNvSpPr>
          <p:nvPr>
            <p:ph sz="quarter" idx="14" hasCustomPrompt="1"/>
            <p:custDataLst>
              <p:tags r:id="rId5"/>
            </p:custDataLst>
          </p:nvPr>
        </p:nvSpPr>
        <p:spPr>
          <a:xfrm>
            <a:off x="539750" y="3860800"/>
            <a:ext cx="3309936" cy="2305050"/>
          </a:xfrm>
          <a:noFill/>
          <a:ln w="9525">
            <a:noFill/>
            <a:miter lim="800000"/>
            <a:headEnd/>
            <a:tailEnd/>
          </a:ln>
        </p:spPr>
        <p:txBody>
          <a:bodyPr vert="horz" wrap="square" lIns="0" tIns="0" rIns="0" bIns="0" numCol="1" anchor="t" anchorCtr="0" compatLnSpc="1">
            <a:prstTxWarp prst="textNoShape">
              <a:avLst/>
            </a:prstTxWarp>
          </a:bodyPr>
          <a:lstStyle>
            <a:lvl1pPr>
              <a:defRPr lang="de-DE" dirty="0" smtClean="0"/>
            </a:lvl1pPr>
            <a:lvl2pPr>
              <a:defRPr lang="de-DE" dirty="0" smtClean="0"/>
            </a:lvl2pPr>
            <a:lvl3pPr>
              <a:defRPr lang="de-DE" dirty="0" smtClean="0"/>
            </a:lvl3pPr>
            <a:lvl4pPr>
              <a:defRPr lang="de-DE" dirty="0" smtClean="0"/>
            </a:lvl4pPr>
            <a:lvl5pPr>
              <a:defRPr lang="de-DE" dirty="0"/>
            </a:lvl5pPr>
          </a:lstStyle>
          <a:p>
            <a:pPr lvl="0"/>
            <a:r>
              <a:rPr lang="en-US" noProof="0" dirty="0" smtClean="0"/>
              <a:t>Click the style sheet to edit the copy</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dtContent Placeholder 14 Id15"/>
          <p:cNvSpPr>
            <a:spLocks noGrp="1"/>
          </p:cNvSpPr>
          <p:nvPr>
            <p:ph sz="quarter" idx="15" hasCustomPrompt="1"/>
            <p:custDataLst>
              <p:tags r:id="rId6"/>
            </p:custDataLst>
          </p:nvPr>
        </p:nvSpPr>
        <p:spPr>
          <a:xfrm>
            <a:off x="3994149" y="3860800"/>
            <a:ext cx="3314701" cy="2305050"/>
          </a:xfrm>
          <a:noFill/>
          <a:ln w="9525">
            <a:noFill/>
            <a:miter lim="800000"/>
            <a:headEnd/>
            <a:tailEnd/>
          </a:ln>
        </p:spPr>
        <p:txBody>
          <a:bodyPr vert="horz" wrap="square" lIns="0" tIns="0" rIns="0" bIns="0" numCol="1" anchor="t" anchorCtr="0" compatLnSpc="1">
            <a:prstTxWarp prst="textNoShape">
              <a:avLst/>
            </a:prstTxWarp>
          </a:bodyPr>
          <a:lstStyle>
            <a:lvl1pPr>
              <a:defRPr lang="de-DE" dirty="0" smtClean="0"/>
            </a:lvl1pPr>
            <a:lvl2pPr>
              <a:defRPr lang="de-DE" dirty="0" smtClean="0"/>
            </a:lvl2pPr>
            <a:lvl3pPr>
              <a:defRPr lang="de-DE" dirty="0" smtClean="0"/>
            </a:lvl3pPr>
            <a:lvl4pPr>
              <a:defRPr lang="de-DE" dirty="0" smtClean="0"/>
            </a:lvl4pPr>
            <a:lvl5pPr>
              <a:defRPr lang="de-DE" dirty="0"/>
            </a:lvl5pPr>
          </a:lstStyle>
          <a:p>
            <a:pPr lvl="0"/>
            <a:r>
              <a:rPr lang="en-US" noProof="0" dirty="0" smtClean="0"/>
              <a:t>Click the style sheet to edit the copy</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dtTextplatzhalter 13 Id9"/>
          <p:cNvSpPr>
            <a:spLocks noGrp="1"/>
          </p:cNvSpPr>
          <p:nvPr>
            <p:ph type="body" sz="quarter" idx="16" hasCustomPrompt="1"/>
            <p:custDataLst>
              <p:tags r:id="rId7"/>
            </p:custDataLst>
          </p:nvPr>
        </p:nvSpPr>
        <p:spPr>
          <a:xfrm>
            <a:off x="7452714" y="1412875"/>
            <a:ext cx="1295998" cy="4752975"/>
          </a:xfrm>
        </p:spPr>
        <p:txBody>
          <a:bodyPr/>
          <a:lstStyle>
            <a:lvl1pPr marL="144000" indent="-144000">
              <a:lnSpc>
                <a:spcPct val="100000"/>
              </a:lnSpc>
              <a:spcBef>
                <a:spcPts val="400"/>
              </a:spcBef>
              <a:spcAft>
                <a:spcPts val="400"/>
              </a:spcAft>
              <a:buSzPct val="70000"/>
              <a:buFont typeface="Arial" pitchFamily="34" charset="0"/>
              <a:buChar char="►"/>
              <a:defRPr sz="1200">
                <a:solidFill>
                  <a:srgbClr val="879BAA"/>
                </a:solidFill>
              </a:defRPr>
            </a:lvl1pPr>
            <a:lvl2pPr marL="144000" indent="-144000">
              <a:lnSpc>
                <a:spcPct val="100000"/>
              </a:lnSpc>
              <a:spcBef>
                <a:spcPts val="400"/>
              </a:spcBef>
              <a:spcAft>
                <a:spcPts val="400"/>
              </a:spcAft>
              <a:buClrTx/>
              <a:buSzPct val="70000"/>
              <a:buFont typeface="Arial" pitchFamily="34" charset="0"/>
              <a:buChar char="►"/>
              <a:defRPr sz="1200">
                <a:solidFill>
                  <a:srgbClr val="641946"/>
                </a:solidFill>
              </a:defRPr>
            </a:lvl2pPr>
            <a:lvl3pPr marL="288000" indent="-144000">
              <a:lnSpc>
                <a:spcPct val="100000"/>
              </a:lnSpc>
              <a:spcBef>
                <a:spcPts val="300"/>
              </a:spcBef>
              <a:spcAft>
                <a:spcPts val="300"/>
              </a:spcAft>
              <a:buSzPct val="70000"/>
              <a:buFont typeface="Arial" pitchFamily="34" charset="0"/>
              <a:buChar char="►"/>
              <a:defRPr sz="1000">
                <a:solidFill>
                  <a:srgbClr val="879BAA"/>
                </a:solidFill>
              </a:defRPr>
            </a:lvl3pPr>
            <a:lvl4pPr marL="288000" indent="-144000">
              <a:lnSpc>
                <a:spcPct val="100000"/>
              </a:lnSpc>
              <a:spcBef>
                <a:spcPts val="300"/>
              </a:spcBef>
              <a:spcAft>
                <a:spcPts val="300"/>
              </a:spcAft>
              <a:buClrTx/>
              <a:buSzPct val="70000"/>
              <a:buFont typeface="Arial" pitchFamily="34" charset="0"/>
              <a:buChar char="►"/>
              <a:defRPr sz="1000">
                <a:solidFill>
                  <a:srgbClr val="641946"/>
                </a:solidFill>
              </a:defRPr>
            </a:lvl4pPr>
            <a:lvl5pPr marL="432000" indent="-144000">
              <a:lnSpc>
                <a:spcPct val="100000"/>
              </a:lnSpc>
              <a:spcBef>
                <a:spcPts val="300"/>
              </a:spcBef>
              <a:spcAft>
                <a:spcPts val="300"/>
              </a:spcAft>
              <a:buSzPct val="70000"/>
              <a:buFont typeface="Arial" pitchFamily="34" charset="0"/>
              <a:buChar char="►"/>
              <a:defRPr sz="1000">
                <a:solidFill>
                  <a:schemeClr val="accent1"/>
                </a:solidFill>
              </a:defRPr>
            </a:lvl5pPr>
            <a:lvl6pPr marL="432000" indent="-144000">
              <a:lnSpc>
                <a:spcPct val="100000"/>
              </a:lnSpc>
              <a:spcBef>
                <a:spcPts val="300"/>
              </a:spcBef>
              <a:spcAft>
                <a:spcPts val="300"/>
              </a:spcAft>
              <a:buClrTx/>
              <a:buSzPct val="70000"/>
              <a:buFont typeface="Arial" pitchFamily="34" charset="0"/>
              <a:buChar char="►"/>
              <a:defRPr sz="1000">
                <a:solidFill>
                  <a:schemeClr val="accent4"/>
                </a:solidFill>
              </a:defRPr>
            </a:lvl6pPr>
          </a:lstStyle>
          <a:p>
            <a:pPr lvl="0"/>
            <a:r>
              <a:rPr lang="en-US" noProof="0" dirty="0" smtClean="0"/>
              <a:t>Click to edit the navigation text</a:t>
            </a:r>
          </a:p>
          <a:p>
            <a:pPr lvl="1"/>
            <a:r>
              <a:rPr lang="en-US" noProof="0" dirty="0" smtClean="0"/>
              <a:t>active chapter</a:t>
            </a:r>
          </a:p>
          <a:p>
            <a:pPr lvl="2"/>
            <a:r>
              <a:rPr lang="en-US" noProof="0" dirty="0" smtClean="0"/>
              <a:t>subchapter</a:t>
            </a:r>
          </a:p>
          <a:p>
            <a:pPr lvl="3"/>
            <a:r>
              <a:rPr lang="en-US" noProof="0" dirty="0" smtClean="0"/>
              <a:t>active subchapter</a:t>
            </a:r>
          </a:p>
          <a:p>
            <a:pPr lvl="4"/>
            <a:r>
              <a:rPr lang="en-US" noProof="0" dirty="0" smtClean="0"/>
              <a:t>subchapter</a:t>
            </a:r>
          </a:p>
          <a:p>
            <a:pPr lvl="5"/>
            <a:r>
              <a:rPr lang="en-US" noProof="0" dirty="0" smtClean="0"/>
              <a:t>active subchapter</a:t>
            </a:r>
            <a:endParaRPr lang="en-US" dirty="0"/>
          </a:p>
        </p:txBody>
      </p:sp>
    </p:spTree>
    <p:custDataLst>
      <p:custData r:id="rId1"/>
    </p:custDataLst>
    <p:extLst>
      <p:ext uri="{BB962C8B-B14F-4D97-AF65-F5344CB8AC3E}">
        <p14:creationId xmlns:p14="http://schemas.microsoft.com/office/powerpoint/2010/main" val="385255283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Image + Index/Contact" preserve="1" userDrawn="1">
  <p:cSld name="1_Image + Index/Contact">
    <p:spTree>
      <p:nvGrpSpPr>
        <p:cNvPr id="1" name=""/>
        <p:cNvGrpSpPr/>
        <p:nvPr/>
      </p:nvGrpSpPr>
      <p:grpSpPr>
        <a:xfrm>
          <a:off x="0" y="0"/>
          <a:ext cx="0" cy="0"/>
          <a:chOff x="0" y="0"/>
          <a:chExt cx="0" cy="0"/>
        </a:xfrm>
      </p:grpSpPr>
      <p:pic>
        <p:nvPicPr>
          <p:cNvPr id="8194" name="Picture 2"/>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1419067"/>
            <a:ext cx="4572000"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el 1"/>
          <p:cNvSpPr>
            <a:spLocks noGrp="1"/>
          </p:cNvSpPr>
          <p:nvPr>
            <p:ph type="title" hasCustomPrompt="1"/>
          </p:nvPr>
        </p:nvSpPr>
        <p:spPr/>
        <p:txBody>
          <a:bodyPr/>
          <a:lstStyle/>
          <a:p>
            <a:r>
              <a:rPr lang="en-US" noProof="0" dirty="0" smtClean="0"/>
              <a:t>Click the style sheet to edit the title</a:t>
            </a:r>
            <a:endParaRPr lang="en-US" noProof="0" dirty="0"/>
          </a:p>
        </p:txBody>
      </p:sp>
      <p:sp>
        <p:nvSpPr>
          <p:cNvPr id="13" name="Textplatzhalter 12"/>
          <p:cNvSpPr>
            <a:spLocks noGrp="1"/>
          </p:cNvSpPr>
          <p:nvPr>
            <p:ph type="body" sz="quarter" idx="14" hasCustomPrompt="1"/>
          </p:nvPr>
        </p:nvSpPr>
        <p:spPr bwMode="gray">
          <a:xfrm>
            <a:off x="4716463" y="1412875"/>
            <a:ext cx="4427537" cy="4752975"/>
          </a:xfrm>
          <a:solidFill>
            <a:srgbClr val="D7D7CD"/>
          </a:solidFill>
        </p:spPr>
        <p:txBody>
          <a:bodyPr lIns="252000" tIns="144000" rIns="396000" bIns="144000"/>
          <a:lstStyle>
            <a:lvl1pPr marL="0" indent="0">
              <a:lnSpc>
                <a:spcPct val="100000"/>
              </a:lnSpc>
              <a:spcBef>
                <a:spcPts val="500"/>
              </a:spcBef>
              <a:spcAft>
                <a:spcPts val="500"/>
              </a:spcAft>
              <a:buClr>
                <a:schemeClr val="bg2"/>
              </a:buClr>
              <a:buFont typeface="Arial" pitchFamily="34" charset="0"/>
              <a:buNone/>
              <a:tabLst>
                <a:tab pos="3773488" algn="r"/>
              </a:tabLst>
              <a:defRPr/>
            </a:lvl1pPr>
            <a:lvl2pPr marL="179388" indent="-177800">
              <a:lnSpc>
                <a:spcPct val="100000"/>
              </a:lnSpc>
              <a:spcBef>
                <a:spcPts val="500"/>
              </a:spcBef>
              <a:spcAft>
                <a:spcPts val="500"/>
              </a:spcAft>
              <a:buFont typeface="Arial" pitchFamily="34" charset="0"/>
              <a:buChar char="•"/>
              <a:tabLst>
                <a:tab pos="3773488" algn="r"/>
              </a:tabLst>
              <a:defRPr b="0"/>
            </a:lvl2pPr>
            <a:lvl3pPr marL="177800" indent="-177800">
              <a:lnSpc>
                <a:spcPct val="100000"/>
              </a:lnSpc>
              <a:spcBef>
                <a:spcPts val="500"/>
              </a:spcBef>
              <a:spcAft>
                <a:spcPts val="500"/>
              </a:spcAft>
              <a:tabLst>
                <a:tab pos="3773488" algn="r"/>
              </a:tabLst>
              <a:defRPr b="1"/>
            </a:lvl3pPr>
            <a:lvl4pPr marL="358775" indent="-177800">
              <a:lnSpc>
                <a:spcPct val="100000"/>
              </a:lnSpc>
              <a:spcBef>
                <a:spcPts val="500"/>
              </a:spcBef>
              <a:spcAft>
                <a:spcPts val="500"/>
              </a:spcAft>
              <a:tabLst>
                <a:tab pos="3773488" algn="r"/>
              </a:tabLst>
              <a:defRPr b="0"/>
            </a:lvl4pPr>
            <a:lvl5pPr marL="357188" indent="-177800">
              <a:lnSpc>
                <a:spcPct val="100000"/>
              </a:lnSpc>
              <a:spcBef>
                <a:spcPts val="500"/>
              </a:spcBef>
              <a:spcAft>
                <a:spcPts val="500"/>
              </a:spcAft>
              <a:tabLst>
                <a:tab pos="3773488" algn="r"/>
              </a:tabLst>
              <a:defRPr b="1" baseline="0"/>
            </a:lvl5pPr>
            <a:lvl6pPr marL="360363" indent="-180975">
              <a:lnSpc>
                <a:spcPct val="100000"/>
              </a:lnSpc>
              <a:spcBef>
                <a:spcPts val="500"/>
              </a:spcBef>
              <a:spcAft>
                <a:spcPts val="500"/>
              </a:spcAft>
              <a:buFont typeface="Arial" pitchFamily="34" charset="0"/>
              <a:buChar char="•"/>
              <a:tabLst>
                <a:tab pos="3773488" algn="r"/>
              </a:tabLst>
              <a:defRPr b="1"/>
            </a:lvl6pPr>
          </a:lstStyle>
          <a:p>
            <a:pPr lvl="0"/>
            <a:r>
              <a:rPr lang="en-US" noProof="0" dirty="0" smtClean="0"/>
              <a:t>Click the style sheet to edit the </a:t>
            </a:r>
            <a:r>
              <a:rPr lang="en-US" noProof="0" dirty="0" err="1" smtClean="0"/>
              <a:t>toc</a:t>
            </a:r>
            <a:r>
              <a:rPr lang="en-US" noProof="0" dirty="0" smtClean="0"/>
              <a:t>/contact</a:t>
            </a:r>
          </a:p>
          <a:p>
            <a:pPr lvl="1"/>
            <a:r>
              <a:rPr lang="en-US" noProof="0" dirty="0" smtClean="0"/>
              <a:t>chapter</a:t>
            </a:r>
          </a:p>
          <a:p>
            <a:pPr lvl="2"/>
            <a:r>
              <a:rPr lang="en-US" noProof="0" dirty="0" smtClean="0"/>
              <a:t>active chapter</a:t>
            </a:r>
          </a:p>
          <a:p>
            <a:pPr lvl="3"/>
            <a:r>
              <a:rPr lang="en-US" noProof="0" dirty="0" smtClean="0"/>
              <a:t>subchapter</a:t>
            </a:r>
          </a:p>
          <a:p>
            <a:pPr lvl="4"/>
            <a:r>
              <a:rPr lang="en-US" noProof="0" dirty="0" smtClean="0"/>
              <a:t>active subchapter</a:t>
            </a:r>
            <a:endParaRPr lang="en-US" noProof="0" dirty="0"/>
          </a:p>
        </p:txBody>
      </p:sp>
      <p:sp>
        <p:nvSpPr>
          <p:cNvPr id="8" name="TextBox 7"/>
          <p:cNvSpPr txBox="1"/>
          <p:nvPr userDrawn="1"/>
        </p:nvSpPr>
        <p:spPr>
          <a:xfrm>
            <a:off x="59037" y="5670566"/>
            <a:ext cx="1303865" cy="369332"/>
          </a:xfrm>
          <a:prstGeom prst="rect">
            <a:avLst/>
          </a:prstGeom>
          <a:noFill/>
        </p:spPr>
        <p:txBody>
          <a:bodyPr wrap="square" rtlCol="0">
            <a:spAutoFit/>
          </a:bodyPr>
          <a:lstStyle/>
          <a:p>
            <a:r>
              <a:rPr lang="en-US" sz="900" i="1" dirty="0" smtClean="0">
                <a:solidFill>
                  <a:schemeClr val="tx1"/>
                </a:solidFill>
              </a:rPr>
              <a:t>4</a:t>
            </a:r>
            <a:r>
              <a:rPr lang="en-US" sz="900" i="1" baseline="30000" dirty="0" smtClean="0">
                <a:solidFill>
                  <a:schemeClr val="tx1"/>
                </a:solidFill>
              </a:rPr>
              <a:t>th</a:t>
            </a:r>
            <a:r>
              <a:rPr lang="en-US" sz="900" i="1" dirty="0" smtClean="0">
                <a:solidFill>
                  <a:schemeClr val="tx1"/>
                </a:solidFill>
              </a:rPr>
              <a:t> Generation VLC</a:t>
            </a:r>
            <a:br>
              <a:rPr lang="en-US" sz="900" i="1" dirty="0" smtClean="0">
                <a:solidFill>
                  <a:schemeClr val="tx1"/>
                </a:solidFill>
              </a:rPr>
            </a:br>
            <a:r>
              <a:rPr lang="en-US" sz="900" i="1" dirty="0" smtClean="0">
                <a:solidFill>
                  <a:schemeClr val="tx1"/>
                </a:solidFill>
              </a:rPr>
              <a:t>courtesy of Edison2</a:t>
            </a:r>
            <a:endParaRPr lang="en-US" sz="900" i="1" dirty="0">
              <a:solidFill>
                <a:schemeClr val="tx1"/>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ext + Index" preserve="1" userDrawn="1">
  <p:cSld name="1_Text + Index">
    <p:spTree>
      <p:nvGrpSpPr>
        <p:cNvPr id="1" name=""/>
        <p:cNvGrpSpPr/>
        <p:nvPr/>
      </p:nvGrpSpPr>
      <p:grpSpPr>
        <a:xfrm>
          <a:off x="0" y="0"/>
          <a:ext cx="0" cy="0"/>
          <a:chOff x="0" y="0"/>
          <a:chExt cx="0" cy="0"/>
        </a:xfrm>
      </p:grpSpPr>
      <p:sp>
        <p:nvSpPr>
          <p:cNvPr id="11" name="Textplatzhalter 12"/>
          <p:cNvSpPr>
            <a:spLocks noGrp="1"/>
          </p:cNvSpPr>
          <p:nvPr>
            <p:ph type="body" sz="quarter" idx="14" hasCustomPrompt="1"/>
          </p:nvPr>
        </p:nvSpPr>
        <p:spPr bwMode="gray">
          <a:xfrm>
            <a:off x="4716463" y="1412875"/>
            <a:ext cx="4427537" cy="4752975"/>
          </a:xfrm>
          <a:solidFill>
            <a:srgbClr val="D7D7CD"/>
          </a:solidFill>
        </p:spPr>
        <p:txBody>
          <a:bodyPr lIns="252000" tIns="144000" rIns="396000" bIns="144000"/>
          <a:lstStyle>
            <a:lvl1pPr marL="0" indent="0">
              <a:lnSpc>
                <a:spcPct val="100000"/>
              </a:lnSpc>
              <a:spcBef>
                <a:spcPts val="500"/>
              </a:spcBef>
              <a:spcAft>
                <a:spcPts val="500"/>
              </a:spcAft>
              <a:buClr>
                <a:schemeClr val="bg2"/>
              </a:buClr>
              <a:buFont typeface="Arial" pitchFamily="34" charset="0"/>
              <a:buNone/>
              <a:tabLst>
                <a:tab pos="3787775" algn="r"/>
              </a:tabLst>
              <a:defRPr/>
            </a:lvl1pPr>
            <a:lvl2pPr marL="179388" indent="-177800">
              <a:lnSpc>
                <a:spcPct val="100000"/>
              </a:lnSpc>
              <a:spcBef>
                <a:spcPts val="500"/>
              </a:spcBef>
              <a:spcAft>
                <a:spcPts val="500"/>
              </a:spcAft>
              <a:buFont typeface="Arial" pitchFamily="34" charset="0"/>
              <a:buChar char="•"/>
              <a:tabLst>
                <a:tab pos="3787775" algn="r"/>
              </a:tabLst>
              <a:defRPr b="0"/>
            </a:lvl2pPr>
            <a:lvl3pPr marL="177800" indent="-177800">
              <a:lnSpc>
                <a:spcPct val="100000"/>
              </a:lnSpc>
              <a:spcBef>
                <a:spcPts val="500"/>
              </a:spcBef>
              <a:spcAft>
                <a:spcPts val="500"/>
              </a:spcAft>
              <a:tabLst>
                <a:tab pos="3787775" algn="r"/>
              </a:tabLst>
              <a:defRPr b="1"/>
            </a:lvl3pPr>
            <a:lvl4pPr marL="360363" indent="-179388">
              <a:lnSpc>
                <a:spcPct val="100000"/>
              </a:lnSpc>
              <a:spcBef>
                <a:spcPts val="500"/>
              </a:spcBef>
              <a:spcAft>
                <a:spcPts val="500"/>
              </a:spcAft>
              <a:tabLst>
                <a:tab pos="3787775" algn="r"/>
              </a:tabLst>
              <a:defRPr b="0"/>
            </a:lvl4pPr>
            <a:lvl5pPr marL="357188" indent="-177800">
              <a:lnSpc>
                <a:spcPct val="100000"/>
              </a:lnSpc>
              <a:spcBef>
                <a:spcPts val="500"/>
              </a:spcBef>
              <a:spcAft>
                <a:spcPts val="500"/>
              </a:spcAft>
              <a:tabLst>
                <a:tab pos="3787775" algn="r"/>
              </a:tabLst>
              <a:defRPr b="1" baseline="0"/>
            </a:lvl5pPr>
            <a:lvl6pPr marL="360363" indent="-180975">
              <a:lnSpc>
                <a:spcPct val="100000"/>
              </a:lnSpc>
              <a:spcBef>
                <a:spcPts val="500"/>
              </a:spcBef>
              <a:spcAft>
                <a:spcPts val="500"/>
              </a:spcAft>
              <a:buFont typeface="Arial" pitchFamily="34" charset="0"/>
              <a:buChar char="•"/>
              <a:tabLst>
                <a:tab pos="3787775" algn="r"/>
              </a:tabLst>
              <a:defRPr b="1"/>
            </a:lvl6pPr>
          </a:lstStyle>
          <a:p>
            <a:pPr lvl="0"/>
            <a:r>
              <a:rPr lang="en-US" noProof="0" dirty="0" smtClean="0"/>
              <a:t>Click the style sheet to edit the </a:t>
            </a:r>
            <a:r>
              <a:rPr lang="en-US" noProof="0" dirty="0" err="1" smtClean="0"/>
              <a:t>toc</a:t>
            </a:r>
            <a:r>
              <a:rPr lang="en-US" noProof="0" dirty="0" smtClean="0"/>
              <a:t>/contact</a:t>
            </a:r>
          </a:p>
          <a:p>
            <a:pPr lvl="1"/>
            <a:r>
              <a:rPr lang="en-US" noProof="0" dirty="0" smtClean="0"/>
              <a:t>chapter</a:t>
            </a:r>
          </a:p>
          <a:p>
            <a:pPr lvl="2"/>
            <a:r>
              <a:rPr lang="en-US" noProof="0" dirty="0" smtClean="0"/>
              <a:t>active chapter</a:t>
            </a:r>
          </a:p>
          <a:p>
            <a:pPr lvl="3"/>
            <a:r>
              <a:rPr lang="en-US" noProof="0" dirty="0" smtClean="0"/>
              <a:t>subchapter</a:t>
            </a:r>
          </a:p>
          <a:p>
            <a:pPr lvl="4"/>
            <a:r>
              <a:rPr lang="en-US" noProof="0" dirty="0" smtClean="0"/>
              <a:t>active subchapter</a:t>
            </a:r>
            <a:endParaRPr lang="en-US" noProof="0" dirty="0"/>
          </a:p>
        </p:txBody>
      </p:sp>
      <p:sp>
        <p:nvSpPr>
          <p:cNvPr id="2" name="Titel 1"/>
          <p:cNvSpPr>
            <a:spLocks noGrp="1"/>
          </p:cNvSpPr>
          <p:nvPr>
            <p:ph type="title" hasCustomPrompt="1"/>
          </p:nvPr>
        </p:nvSpPr>
        <p:spPr/>
        <p:txBody>
          <a:bodyPr/>
          <a:lstStyle/>
          <a:p>
            <a:r>
              <a:rPr lang="en-US" noProof="0" dirty="0" smtClean="0"/>
              <a:t>Click the style sheet to edit the title</a:t>
            </a:r>
            <a:endParaRPr lang="en-US" noProof="0" dirty="0"/>
          </a:p>
        </p:txBody>
      </p:sp>
      <p:sp>
        <p:nvSpPr>
          <p:cNvPr id="13" name="Textplatzhalter 12"/>
          <p:cNvSpPr>
            <a:spLocks noGrp="1"/>
          </p:cNvSpPr>
          <p:nvPr>
            <p:ph type="body" sz="quarter" idx="13" hasCustomPrompt="1"/>
          </p:nvPr>
        </p:nvSpPr>
        <p:spPr>
          <a:xfrm>
            <a:off x="539750" y="1412875"/>
            <a:ext cx="4032250" cy="4752975"/>
          </a:xfrm>
        </p:spPr>
        <p:txBody>
          <a:bodyPr/>
          <a:lstStyle/>
          <a:p>
            <a:pPr lvl="0"/>
            <a:r>
              <a:rPr lang="en-US" noProof="0" dirty="0" smtClean="0"/>
              <a:t>Click the style sheet to edit the copy</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Free Content" preserve="1" userDrawn="1">
  <p:cSld name="1_Free Conten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noProof="0" dirty="0" smtClean="0"/>
              <a:t>Click the style sheet to edit the title</a:t>
            </a:r>
            <a:endParaRPr lang="en-US" noProof="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hapter title (big bar down)" type="title" preserve="1">
  <p:cSld name="Chapter title (big bar down)">
    <p:spTree>
      <p:nvGrpSpPr>
        <p:cNvPr id="1" name=""/>
        <p:cNvGrpSpPr/>
        <p:nvPr/>
      </p:nvGrpSpPr>
      <p:grpSpPr>
        <a:xfrm>
          <a:off x="0" y="0"/>
          <a:ext cx="0" cy="0"/>
          <a:chOff x="0" y="0"/>
          <a:chExt cx="0" cy="0"/>
        </a:xfrm>
      </p:grpSpPr>
      <p:pic>
        <p:nvPicPr>
          <p:cNvPr id="10" name="Grafik 9"/>
          <p:cNvPicPr>
            <a:picLocks/>
          </p:cNvPicPr>
          <p:nvPr userDrawn="1"/>
        </p:nvPicPr>
        <p:blipFill rotWithShape="1">
          <a:blip r:embed="rId7" cstate="email">
            <a:extLst>
              <a:ext uri="{28A0092B-C50C-407E-A947-70E740481C1C}">
                <a14:useLocalDpi xmlns:a14="http://schemas.microsoft.com/office/drawing/2010/main"/>
              </a:ext>
            </a:extLst>
          </a:blip>
          <a:srcRect b="-1"/>
          <a:stretch/>
        </p:blipFill>
        <p:spPr>
          <a:xfrm>
            <a:off x="0" y="1588"/>
            <a:ext cx="9176648" cy="4148137"/>
          </a:xfrm>
          <a:prstGeom prst="rect">
            <a:avLst/>
          </a:prstGeom>
        </p:spPr>
      </p:pic>
      <p:sp>
        <p:nvSpPr>
          <p:cNvPr id="57350" name="cdtRectangle 115 Id57350"/>
          <p:cNvSpPr>
            <a:spLocks noGrp="1" noChangeArrowheads="1"/>
          </p:cNvSpPr>
          <p:nvPr>
            <p:ph type="ctrTitle" hasCustomPrompt="1"/>
            <p:custDataLst>
              <p:tags r:id="rId2"/>
            </p:custDataLst>
          </p:nvPr>
        </p:nvSpPr>
        <p:spPr bwMode="gray">
          <a:xfrm>
            <a:off x="250825" y="4149726"/>
            <a:ext cx="8893175" cy="870014"/>
          </a:xfrm>
          <a:solidFill>
            <a:srgbClr val="879BAA"/>
          </a:solidFill>
        </p:spPr>
        <p:txBody>
          <a:bodyPr wrap="square" lIns="270000" tIns="144000" rIns="396000" bIns="108000" anchor="t">
            <a:spAutoFit/>
          </a:bodyPr>
          <a:lstStyle>
            <a:lvl1pPr>
              <a:defRPr sz="4000" smtClean="0">
                <a:solidFill>
                  <a:srgbClr val="FFFFFF"/>
                </a:solidFill>
                <a:latin typeface="Arial" pitchFamily="34" charset="0"/>
              </a:defRPr>
            </a:lvl1pPr>
          </a:lstStyle>
          <a:p>
            <a:r>
              <a:rPr lang="en-US" dirty="0" smtClean="0"/>
              <a:t>Enter chapter title</a:t>
            </a:r>
          </a:p>
        </p:txBody>
      </p:sp>
      <p:sp>
        <p:nvSpPr>
          <p:cNvPr id="57351" name="cdtRectangle 116 Id57351"/>
          <p:cNvSpPr>
            <a:spLocks noGrp="1" noChangeArrowheads="1"/>
          </p:cNvSpPr>
          <p:nvPr>
            <p:ph type="subTitle" idx="1" hasCustomPrompt="1"/>
            <p:custDataLst>
              <p:tags r:id="rId3"/>
            </p:custDataLst>
          </p:nvPr>
        </p:nvSpPr>
        <p:spPr bwMode="gray">
          <a:xfrm>
            <a:off x="250825" y="3756644"/>
            <a:ext cx="8893175" cy="393082"/>
          </a:xfrm>
          <a:solidFill>
            <a:srgbClr val="233746">
              <a:alpha val="65000"/>
            </a:srgbClr>
          </a:solidFill>
        </p:spPr>
        <p:txBody>
          <a:bodyPr wrap="square" lIns="270000" tIns="18000" rIns="396000" bIns="36000" anchor="b">
            <a:noAutofit/>
          </a:bodyPr>
          <a:lstStyle>
            <a:lvl1pPr>
              <a:defRPr sz="2000" baseline="0" smtClean="0">
                <a:solidFill>
                  <a:schemeClr val="bg1"/>
                </a:solidFill>
                <a:latin typeface="Arial" pitchFamily="34" charset="0"/>
              </a:defRPr>
            </a:lvl1pPr>
          </a:lstStyle>
          <a:p>
            <a:r>
              <a:rPr lang="en-US" dirty="0" smtClean="0"/>
              <a:t>Enter subhead</a:t>
            </a:r>
          </a:p>
        </p:txBody>
      </p:sp>
      <p:pic>
        <p:nvPicPr>
          <p:cNvPr id="8" name="cdtPicture 7 Id8" descr="sie_logo_layer_petrol_rgb"/>
          <p:cNvPicPr>
            <a:picLocks noChangeAspect="1" noChangeArrowheads="1"/>
          </p:cNvPicPr>
          <p:nvPr userDrawn="1">
            <p:custDataLst>
              <p:tags r:id="rId4"/>
            </p:custDataLst>
          </p:nvPr>
        </p:nvPicPr>
        <p:blipFill>
          <a:blip r:embed="rId8" cstate="email">
            <a:extLst>
              <a:ext uri="{28A0092B-C50C-407E-A947-70E740481C1C}">
                <a14:useLocalDpi xmlns:a14="http://schemas.microsoft.com/office/drawing/2010/main"/>
              </a:ext>
            </a:extLst>
          </a:blip>
          <a:srcRect/>
          <a:stretch>
            <a:fillRect/>
          </a:stretch>
        </p:blipFill>
        <p:spPr bwMode="auto">
          <a:xfrm>
            <a:off x="7308850" y="0"/>
            <a:ext cx="1439863" cy="804863"/>
          </a:xfrm>
          <a:prstGeom prst="rect">
            <a:avLst/>
          </a:prstGeom>
          <a:noFill/>
        </p:spPr>
      </p:pic>
      <p:sp>
        <p:nvSpPr>
          <p:cNvPr id="9" name="cdtText Box 101 Id9"/>
          <p:cNvSpPr txBox="1">
            <a:spLocks noChangeArrowheads="1"/>
          </p:cNvSpPr>
          <p:nvPr userDrawn="1">
            <p:custDataLst>
              <p:tags r:id="rId5"/>
            </p:custDataLst>
          </p:nvPr>
        </p:nvSpPr>
        <p:spPr bwMode="auto">
          <a:xfrm>
            <a:off x="4572000" y="0"/>
            <a:ext cx="1588" cy="1588"/>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36000" rIns="0" bIns="0">
            <a:noAutofit/>
          </a:bodyPr>
          <a:lstStyle/>
          <a:p>
            <a:pPr algn="ctr">
              <a:buClrTx/>
              <a:buFontTx/>
              <a:buNone/>
            </a:pPr>
            <a:endParaRPr lang="en-US" sz="1100" b="1" dirty="0">
              <a:solidFill>
                <a:srgbClr val="990000"/>
              </a:solidFill>
            </a:endParaRPr>
          </a:p>
        </p:txBody>
      </p:sp>
    </p:spTree>
    <p:custDataLst>
      <p:custData r:id="rId1"/>
    </p:custDataLst>
    <p:extLst>
      <p:ext uri="{BB962C8B-B14F-4D97-AF65-F5344CB8AC3E}">
        <p14:creationId xmlns:p14="http://schemas.microsoft.com/office/powerpoint/2010/main" val="2950553910"/>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wo columns" preserve="1" userDrawn="1">
  <p:cSld name="1_Two columns">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noProof="0" dirty="0" smtClean="0"/>
              <a:t>Click the style sheet to edit the title</a:t>
            </a:r>
            <a:endParaRPr lang="en-US" noProof="0" dirty="0"/>
          </a:p>
        </p:txBody>
      </p:sp>
      <p:sp>
        <p:nvSpPr>
          <p:cNvPr id="3" name="Inhaltsplatzhalter 2"/>
          <p:cNvSpPr>
            <a:spLocks noGrp="1"/>
          </p:cNvSpPr>
          <p:nvPr>
            <p:ph idx="1" hasCustomPrompt="1"/>
          </p:nvPr>
        </p:nvSpPr>
        <p:spPr>
          <a:xfrm>
            <a:off x="539749" y="1412874"/>
            <a:ext cx="4032251" cy="4752975"/>
          </a:xfrm>
        </p:spPr>
        <p:txBody>
          <a:bodyPr/>
          <a:lstStyle/>
          <a:p>
            <a:pPr lvl="0"/>
            <a:r>
              <a:rPr lang="en-US" noProof="0" dirty="0" smtClean="0"/>
              <a:t>Click the style sheet to edit the copy</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13" name="Inhaltsplatzhalter 12"/>
          <p:cNvSpPr>
            <a:spLocks noGrp="1"/>
          </p:cNvSpPr>
          <p:nvPr>
            <p:ph sz="quarter" idx="13" hasCustomPrompt="1"/>
          </p:nvPr>
        </p:nvSpPr>
        <p:spPr>
          <a:xfrm>
            <a:off x="4716463" y="1412875"/>
            <a:ext cx="4032250" cy="4752975"/>
          </a:xfrm>
        </p:spPr>
        <p:txBody>
          <a:bodyPr/>
          <a:lstStyle/>
          <a:p>
            <a:pPr lvl="0"/>
            <a:r>
              <a:rPr lang="en-US" noProof="0" dirty="0" smtClean="0"/>
              <a:t>Click the style sheet to edit the copy</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wo rows" preserve="1" userDrawn="1">
  <p:cSld name="1_Two rows">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noProof="0" dirty="0" smtClean="0"/>
              <a:t>Click the style sheet to edit the title</a:t>
            </a:r>
            <a:endParaRPr lang="en-US" noProof="0" dirty="0"/>
          </a:p>
        </p:txBody>
      </p:sp>
      <p:sp>
        <p:nvSpPr>
          <p:cNvPr id="3" name="Inhaltsplatzhalter 2"/>
          <p:cNvSpPr>
            <a:spLocks noGrp="1"/>
          </p:cNvSpPr>
          <p:nvPr>
            <p:ph idx="1" hasCustomPrompt="1"/>
          </p:nvPr>
        </p:nvSpPr>
        <p:spPr>
          <a:xfrm>
            <a:off x="539749" y="1412875"/>
            <a:ext cx="6769101" cy="2303464"/>
          </a:xfrm>
        </p:spPr>
        <p:txBody>
          <a:bodyPr/>
          <a:lstStyle/>
          <a:p>
            <a:pPr lvl="0"/>
            <a:r>
              <a:rPr lang="en-US" noProof="0" dirty="0" smtClean="0"/>
              <a:t>Click the style sheet to edit the copy</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13" name="Inhaltsplatzhalter 12"/>
          <p:cNvSpPr>
            <a:spLocks noGrp="1"/>
          </p:cNvSpPr>
          <p:nvPr>
            <p:ph sz="quarter" idx="13" hasCustomPrompt="1"/>
          </p:nvPr>
        </p:nvSpPr>
        <p:spPr>
          <a:xfrm>
            <a:off x="539751" y="3860800"/>
            <a:ext cx="6769100" cy="2305050"/>
          </a:xfrm>
        </p:spPr>
        <p:txBody>
          <a:bodyPr/>
          <a:lstStyle/>
          <a:p>
            <a:pPr lvl="0"/>
            <a:r>
              <a:rPr lang="en-US" noProof="0" dirty="0" smtClean="0"/>
              <a:t>Click the style sheet to edit the copy</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hree columns" preserve="1" userDrawn="1">
  <p:cSld name="1_Three columns">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noProof="0" dirty="0" smtClean="0"/>
              <a:t>Click the style sheet to edit the title</a:t>
            </a:r>
            <a:endParaRPr lang="en-US" noProof="0" dirty="0"/>
          </a:p>
        </p:txBody>
      </p:sp>
      <p:sp>
        <p:nvSpPr>
          <p:cNvPr id="3" name="Inhaltsplatzhalter 2"/>
          <p:cNvSpPr>
            <a:spLocks noGrp="1"/>
          </p:cNvSpPr>
          <p:nvPr>
            <p:ph idx="1" hasCustomPrompt="1"/>
          </p:nvPr>
        </p:nvSpPr>
        <p:spPr>
          <a:xfrm>
            <a:off x="539749" y="1412874"/>
            <a:ext cx="2587621" cy="4752975"/>
          </a:xfrm>
        </p:spPr>
        <p:txBody>
          <a:bodyPr/>
          <a:lstStyle/>
          <a:p>
            <a:pPr lvl="0"/>
            <a:r>
              <a:rPr lang="en-US" noProof="0" dirty="0" smtClean="0"/>
              <a:t>Click the style sheet to edit the copy</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13" name="Inhaltsplatzhalter 12"/>
          <p:cNvSpPr>
            <a:spLocks noGrp="1"/>
          </p:cNvSpPr>
          <p:nvPr>
            <p:ph sz="quarter" idx="13" hasCustomPrompt="1"/>
          </p:nvPr>
        </p:nvSpPr>
        <p:spPr>
          <a:xfrm>
            <a:off x="3271833" y="1412875"/>
            <a:ext cx="2740030" cy="4752975"/>
          </a:xfrm>
        </p:spPr>
        <p:txBody>
          <a:bodyPr/>
          <a:lstStyle/>
          <a:p>
            <a:pPr lvl="0"/>
            <a:r>
              <a:rPr lang="en-US" noProof="0" dirty="0" smtClean="0"/>
              <a:t>Click the style sheet to edit the copy</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12" name="Inhaltsplatzhalter 11"/>
          <p:cNvSpPr>
            <a:spLocks noGrp="1"/>
          </p:cNvSpPr>
          <p:nvPr>
            <p:ph sz="quarter" idx="14" hasCustomPrompt="1"/>
          </p:nvPr>
        </p:nvSpPr>
        <p:spPr>
          <a:xfrm>
            <a:off x="6156325" y="1412875"/>
            <a:ext cx="2592388" cy="4752975"/>
          </a:xfrm>
        </p:spPr>
        <p:txBody>
          <a:bodyPr/>
          <a:lstStyle/>
          <a:p>
            <a:pPr lvl="0"/>
            <a:r>
              <a:rPr lang="en-US" noProof="0" dirty="0" smtClean="0"/>
              <a:t>Click the style sheet to edit the copy</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Four objects" preserve="1" userDrawn="1">
  <p:cSld name="1_Four objects">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noProof="0" dirty="0" smtClean="0"/>
              <a:t>Click the style sheet to edit the title</a:t>
            </a:r>
            <a:endParaRPr lang="en-US" noProof="0" dirty="0"/>
          </a:p>
        </p:txBody>
      </p:sp>
      <p:sp>
        <p:nvSpPr>
          <p:cNvPr id="3" name="Inhaltsplatzhalter 2"/>
          <p:cNvSpPr>
            <a:spLocks noGrp="1"/>
          </p:cNvSpPr>
          <p:nvPr>
            <p:ph idx="1" hasCustomPrompt="1"/>
          </p:nvPr>
        </p:nvSpPr>
        <p:spPr>
          <a:xfrm>
            <a:off x="539749" y="1412875"/>
            <a:ext cx="4032251" cy="2303464"/>
          </a:xfrm>
        </p:spPr>
        <p:txBody>
          <a:bodyPr/>
          <a:lstStyle>
            <a:lvl3pPr>
              <a:defRPr/>
            </a:lvl3pPr>
            <a:lvl4pPr>
              <a:defRPr/>
            </a:lvl4pPr>
            <a:lvl5pPr>
              <a:defRPr/>
            </a:lvl5pPr>
          </a:lstStyle>
          <a:p>
            <a:pPr lvl="0"/>
            <a:r>
              <a:rPr lang="en-US" noProof="0" dirty="0" smtClean="0"/>
              <a:t>Click the style sheet to edit the copy</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13" name="Inhaltsplatzhalter 12"/>
          <p:cNvSpPr>
            <a:spLocks noGrp="1"/>
          </p:cNvSpPr>
          <p:nvPr>
            <p:ph sz="quarter" idx="13" hasCustomPrompt="1"/>
          </p:nvPr>
        </p:nvSpPr>
        <p:spPr>
          <a:xfrm>
            <a:off x="539751" y="3860800"/>
            <a:ext cx="4032250" cy="2305050"/>
          </a:xfrm>
        </p:spPr>
        <p:txBody>
          <a:bodyPr/>
          <a:lstStyle/>
          <a:p>
            <a:pPr lvl="0"/>
            <a:r>
              <a:rPr lang="en-US" noProof="0" dirty="0" smtClean="0"/>
              <a:t>Click the style sheet to edit the copy</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12" name="Inhaltsplatzhalter 11"/>
          <p:cNvSpPr>
            <a:spLocks noGrp="1"/>
          </p:cNvSpPr>
          <p:nvPr>
            <p:ph sz="quarter" idx="14" hasCustomPrompt="1"/>
          </p:nvPr>
        </p:nvSpPr>
        <p:spPr>
          <a:xfrm>
            <a:off x="4716463" y="1412875"/>
            <a:ext cx="4032250" cy="2303463"/>
          </a:xfrm>
        </p:spPr>
        <p:txBody>
          <a:bodyPr/>
          <a:lstStyle/>
          <a:p>
            <a:pPr lvl="0"/>
            <a:r>
              <a:rPr lang="en-US" noProof="0" dirty="0" smtClean="0"/>
              <a:t>Click the style sheet to edit the copy</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15" name="Inhaltsplatzhalter 14"/>
          <p:cNvSpPr>
            <a:spLocks noGrp="1"/>
          </p:cNvSpPr>
          <p:nvPr>
            <p:ph sz="quarter" idx="15" hasCustomPrompt="1"/>
          </p:nvPr>
        </p:nvSpPr>
        <p:spPr>
          <a:xfrm>
            <a:off x="4716463" y="3860800"/>
            <a:ext cx="4032250" cy="2305050"/>
          </a:xfrm>
        </p:spPr>
        <p:txBody>
          <a:bodyPr/>
          <a:lstStyle/>
          <a:p>
            <a:pPr lvl="0"/>
            <a:r>
              <a:rPr lang="en-US" noProof="0" dirty="0" smtClean="0"/>
              <a:t>Click the style sheet to edit the copy</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Free Content + Navigation" preserve="1" userDrawn="1">
  <p:cSld name="1_Free Content + Navigatio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noProof="0" dirty="0" smtClean="0"/>
              <a:t>Click the style sheet to edit the title</a:t>
            </a:r>
            <a:endParaRPr lang="en-US" noProof="0" dirty="0"/>
          </a:p>
        </p:txBody>
      </p:sp>
      <p:sp>
        <p:nvSpPr>
          <p:cNvPr id="4" name="Textplatzhalter 13"/>
          <p:cNvSpPr>
            <a:spLocks noGrp="1"/>
          </p:cNvSpPr>
          <p:nvPr>
            <p:ph type="body" sz="quarter" idx="13" hasCustomPrompt="1"/>
          </p:nvPr>
        </p:nvSpPr>
        <p:spPr>
          <a:xfrm>
            <a:off x="7452713" y="1412875"/>
            <a:ext cx="1296000" cy="4752975"/>
          </a:xfrm>
        </p:spPr>
        <p:txBody>
          <a:bodyPr/>
          <a:lstStyle>
            <a:lvl1pPr marL="144000" indent="-144000">
              <a:lnSpc>
                <a:spcPct val="100000"/>
              </a:lnSpc>
              <a:spcBef>
                <a:spcPts val="400"/>
              </a:spcBef>
              <a:spcAft>
                <a:spcPts val="400"/>
              </a:spcAft>
              <a:buSzPct val="70000"/>
              <a:buFont typeface="Arial" pitchFamily="34" charset="0"/>
              <a:buChar char="►"/>
              <a:defRPr sz="1200">
                <a:solidFill>
                  <a:schemeClr val="bg2"/>
                </a:solidFill>
              </a:defRPr>
            </a:lvl1pPr>
            <a:lvl2pPr marL="144000" indent="-144000">
              <a:lnSpc>
                <a:spcPct val="100000"/>
              </a:lnSpc>
              <a:spcBef>
                <a:spcPts val="400"/>
              </a:spcBef>
              <a:spcAft>
                <a:spcPts val="400"/>
              </a:spcAft>
              <a:buClrTx/>
              <a:buSzPct val="70000"/>
              <a:buFont typeface="Arial" pitchFamily="34" charset="0"/>
              <a:buChar char="►"/>
              <a:defRPr sz="1200">
                <a:solidFill>
                  <a:schemeClr val="accent4"/>
                </a:solidFill>
              </a:defRPr>
            </a:lvl2pPr>
            <a:lvl3pPr marL="288000" indent="-144000">
              <a:lnSpc>
                <a:spcPct val="100000"/>
              </a:lnSpc>
              <a:spcBef>
                <a:spcPts val="300"/>
              </a:spcBef>
              <a:spcAft>
                <a:spcPts val="300"/>
              </a:spcAft>
              <a:buSzPct val="70000"/>
              <a:buFont typeface="Arial" pitchFamily="34" charset="0"/>
              <a:buChar char="►"/>
              <a:defRPr sz="1000">
                <a:solidFill>
                  <a:schemeClr val="bg2"/>
                </a:solidFill>
              </a:defRPr>
            </a:lvl3pPr>
            <a:lvl4pPr marL="288000" indent="-144000">
              <a:lnSpc>
                <a:spcPct val="100000"/>
              </a:lnSpc>
              <a:spcBef>
                <a:spcPts val="300"/>
              </a:spcBef>
              <a:spcAft>
                <a:spcPts val="300"/>
              </a:spcAft>
              <a:buClrTx/>
              <a:buSzPct val="70000"/>
              <a:buFont typeface="Arial" pitchFamily="34" charset="0"/>
              <a:buChar char="►"/>
              <a:defRPr sz="1000">
                <a:solidFill>
                  <a:schemeClr val="accent4"/>
                </a:solidFill>
              </a:defRPr>
            </a:lvl4pPr>
            <a:lvl5pPr marL="432000" indent="-144000">
              <a:lnSpc>
                <a:spcPct val="100000"/>
              </a:lnSpc>
              <a:spcBef>
                <a:spcPts val="300"/>
              </a:spcBef>
              <a:spcAft>
                <a:spcPts val="300"/>
              </a:spcAft>
              <a:buSzPct val="70000"/>
              <a:buFont typeface="Arial" pitchFamily="34" charset="0"/>
              <a:buChar char="►"/>
              <a:defRPr sz="1000">
                <a:solidFill>
                  <a:schemeClr val="bg2"/>
                </a:solidFill>
              </a:defRPr>
            </a:lvl5pPr>
            <a:lvl6pPr marL="432000" indent="-144000">
              <a:lnSpc>
                <a:spcPct val="100000"/>
              </a:lnSpc>
              <a:spcBef>
                <a:spcPts val="300"/>
              </a:spcBef>
              <a:spcAft>
                <a:spcPts val="300"/>
              </a:spcAft>
              <a:buClrTx/>
              <a:buSzPct val="70000"/>
              <a:buFont typeface="Arial" pitchFamily="34" charset="0"/>
              <a:buChar char="►"/>
              <a:defRPr sz="1000">
                <a:solidFill>
                  <a:schemeClr val="accent4"/>
                </a:solidFill>
              </a:defRPr>
            </a:lvl6pPr>
          </a:lstStyle>
          <a:p>
            <a:pPr lvl="0"/>
            <a:r>
              <a:rPr lang="en-US" noProof="0" dirty="0" smtClean="0"/>
              <a:t>Click the style sheet to edit the navigation</a:t>
            </a:r>
          </a:p>
          <a:p>
            <a:pPr lvl="1"/>
            <a:r>
              <a:rPr lang="en-US" noProof="0" dirty="0" smtClean="0"/>
              <a:t>active chapter</a:t>
            </a:r>
          </a:p>
          <a:p>
            <a:pPr lvl="2"/>
            <a:r>
              <a:rPr lang="en-US" noProof="0" dirty="0" smtClean="0"/>
              <a:t>subchapter</a:t>
            </a:r>
          </a:p>
          <a:p>
            <a:pPr lvl="3"/>
            <a:r>
              <a:rPr lang="en-US" noProof="0" dirty="0" smtClean="0"/>
              <a:t>active subchapter</a:t>
            </a:r>
          </a:p>
          <a:p>
            <a:pPr lvl="4"/>
            <a:r>
              <a:rPr lang="en-US" noProof="0" dirty="0" smtClean="0"/>
              <a:t>subchapter</a:t>
            </a:r>
          </a:p>
          <a:p>
            <a:pPr lvl="5"/>
            <a:r>
              <a:rPr lang="en-US" noProof="0" dirty="0" smtClean="0"/>
              <a:t>active subchapter</a:t>
            </a:r>
            <a:endParaRPr lang="en-US" noProof="0"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One object (small) + Navigation" preserve="1" userDrawn="1">
  <p:cSld name="1_One object (small) + Navigatio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noProof="0" dirty="0" smtClean="0"/>
              <a:t>Click the style sheet to edit the title</a:t>
            </a:r>
            <a:endParaRPr lang="en-US" noProof="0" dirty="0"/>
          </a:p>
        </p:txBody>
      </p:sp>
      <p:sp>
        <p:nvSpPr>
          <p:cNvPr id="3" name="Inhaltsplatzhalter 2"/>
          <p:cNvSpPr>
            <a:spLocks noGrp="1"/>
          </p:cNvSpPr>
          <p:nvPr>
            <p:ph idx="1" hasCustomPrompt="1"/>
          </p:nvPr>
        </p:nvSpPr>
        <p:spPr>
          <a:xfrm>
            <a:off x="539749" y="1412874"/>
            <a:ext cx="6769101" cy="4752975"/>
          </a:xfrm>
        </p:spPr>
        <p:txBody>
          <a:bodyPr/>
          <a:lstStyle/>
          <a:p>
            <a:pPr lvl="0"/>
            <a:r>
              <a:rPr lang="en-US" noProof="0" dirty="0" smtClean="0"/>
              <a:t>Click the style sheet to edit the copy</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14" name="Textplatzhalter 13"/>
          <p:cNvSpPr>
            <a:spLocks noGrp="1"/>
          </p:cNvSpPr>
          <p:nvPr>
            <p:ph type="body" sz="quarter" idx="13" hasCustomPrompt="1"/>
          </p:nvPr>
        </p:nvSpPr>
        <p:spPr>
          <a:xfrm>
            <a:off x="7452713" y="1412875"/>
            <a:ext cx="1296000" cy="4752975"/>
          </a:xfrm>
        </p:spPr>
        <p:txBody>
          <a:bodyPr/>
          <a:lstStyle>
            <a:lvl1pPr marL="144000" indent="-144000">
              <a:lnSpc>
                <a:spcPct val="100000"/>
              </a:lnSpc>
              <a:spcBef>
                <a:spcPts val="400"/>
              </a:spcBef>
              <a:spcAft>
                <a:spcPts val="400"/>
              </a:spcAft>
              <a:buSzPct val="70000"/>
              <a:buFont typeface="Arial" pitchFamily="34" charset="0"/>
              <a:buChar char="►"/>
              <a:defRPr sz="1200">
                <a:solidFill>
                  <a:schemeClr val="bg2"/>
                </a:solidFill>
              </a:defRPr>
            </a:lvl1pPr>
            <a:lvl2pPr marL="144000" indent="-144000">
              <a:lnSpc>
                <a:spcPct val="100000"/>
              </a:lnSpc>
              <a:spcBef>
                <a:spcPts val="400"/>
              </a:spcBef>
              <a:spcAft>
                <a:spcPts val="400"/>
              </a:spcAft>
              <a:buClrTx/>
              <a:buSzPct val="70000"/>
              <a:buFont typeface="Arial" pitchFamily="34" charset="0"/>
              <a:buChar char="►"/>
              <a:defRPr sz="1200">
                <a:solidFill>
                  <a:schemeClr val="accent4"/>
                </a:solidFill>
              </a:defRPr>
            </a:lvl2pPr>
            <a:lvl3pPr marL="288000" indent="-144000">
              <a:lnSpc>
                <a:spcPct val="100000"/>
              </a:lnSpc>
              <a:spcBef>
                <a:spcPts val="300"/>
              </a:spcBef>
              <a:spcAft>
                <a:spcPts val="300"/>
              </a:spcAft>
              <a:buSzPct val="70000"/>
              <a:buFont typeface="Arial" pitchFamily="34" charset="0"/>
              <a:buChar char="►"/>
              <a:defRPr sz="1000">
                <a:solidFill>
                  <a:schemeClr val="bg2"/>
                </a:solidFill>
              </a:defRPr>
            </a:lvl3pPr>
            <a:lvl4pPr marL="288000" indent="-144000">
              <a:lnSpc>
                <a:spcPct val="100000"/>
              </a:lnSpc>
              <a:spcBef>
                <a:spcPts val="300"/>
              </a:spcBef>
              <a:spcAft>
                <a:spcPts val="300"/>
              </a:spcAft>
              <a:buClrTx/>
              <a:buSzPct val="70000"/>
              <a:buFont typeface="Arial" pitchFamily="34" charset="0"/>
              <a:buChar char="►"/>
              <a:defRPr sz="1000">
                <a:solidFill>
                  <a:schemeClr val="accent4"/>
                </a:solidFill>
              </a:defRPr>
            </a:lvl4pPr>
            <a:lvl5pPr marL="432000" indent="-144000">
              <a:lnSpc>
                <a:spcPct val="100000"/>
              </a:lnSpc>
              <a:spcBef>
                <a:spcPts val="300"/>
              </a:spcBef>
              <a:spcAft>
                <a:spcPts val="300"/>
              </a:spcAft>
              <a:buSzPct val="70000"/>
              <a:buFont typeface="Arial" pitchFamily="34" charset="0"/>
              <a:buChar char="►"/>
              <a:defRPr sz="1000">
                <a:solidFill>
                  <a:schemeClr val="bg2"/>
                </a:solidFill>
              </a:defRPr>
            </a:lvl5pPr>
            <a:lvl6pPr marL="432000" indent="-144000">
              <a:lnSpc>
                <a:spcPct val="100000"/>
              </a:lnSpc>
              <a:spcBef>
                <a:spcPts val="300"/>
              </a:spcBef>
              <a:spcAft>
                <a:spcPts val="300"/>
              </a:spcAft>
              <a:buClrTx/>
              <a:buSzPct val="70000"/>
              <a:buFont typeface="Arial" pitchFamily="34" charset="0"/>
              <a:buChar char="►"/>
              <a:defRPr sz="1000">
                <a:solidFill>
                  <a:schemeClr val="accent4"/>
                </a:solidFill>
              </a:defRPr>
            </a:lvl6pPr>
          </a:lstStyle>
          <a:p>
            <a:pPr lvl="0"/>
            <a:r>
              <a:rPr lang="en-US" noProof="0" dirty="0" smtClean="0"/>
              <a:t>Click the style sheet to edit the navigation</a:t>
            </a:r>
          </a:p>
          <a:p>
            <a:pPr lvl="1"/>
            <a:r>
              <a:rPr lang="en-US" noProof="0" dirty="0" smtClean="0"/>
              <a:t>active chapter</a:t>
            </a:r>
          </a:p>
          <a:p>
            <a:pPr lvl="2"/>
            <a:r>
              <a:rPr lang="en-US" noProof="0" dirty="0" smtClean="0"/>
              <a:t>subchapter</a:t>
            </a:r>
          </a:p>
          <a:p>
            <a:pPr lvl="3"/>
            <a:r>
              <a:rPr lang="en-US" noProof="0" dirty="0" smtClean="0"/>
              <a:t>active subchapter</a:t>
            </a:r>
          </a:p>
          <a:p>
            <a:pPr lvl="4"/>
            <a:r>
              <a:rPr lang="en-US" noProof="0" dirty="0" smtClean="0"/>
              <a:t>subchapter</a:t>
            </a:r>
          </a:p>
          <a:p>
            <a:pPr lvl="5"/>
            <a:r>
              <a:rPr lang="en-US" noProof="0" dirty="0" smtClean="0"/>
              <a:t>active subchapter</a:t>
            </a:r>
            <a:endParaRPr lang="en-US" noProof="0"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wo columns + Navigation" preserve="1" userDrawn="1">
  <p:cSld name="1_Two columns + Navigatio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noProof="0" dirty="0" smtClean="0"/>
              <a:t>Click the style sheet to edit the title</a:t>
            </a:r>
            <a:endParaRPr lang="en-US" noProof="0" dirty="0"/>
          </a:p>
        </p:txBody>
      </p:sp>
      <p:sp>
        <p:nvSpPr>
          <p:cNvPr id="3" name="Inhaltsplatzhalter 2"/>
          <p:cNvSpPr>
            <a:spLocks noGrp="1"/>
          </p:cNvSpPr>
          <p:nvPr>
            <p:ph idx="1" hasCustomPrompt="1"/>
          </p:nvPr>
        </p:nvSpPr>
        <p:spPr>
          <a:xfrm>
            <a:off x="539750" y="1412874"/>
            <a:ext cx="3309936" cy="4752975"/>
          </a:xfrm>
        </p:spPr>
        <p:txBody>
          <a:bodyPr/>
          <a:lstStyle/>
          <a:p>
            <a:pPr lvl="0"/>
            <a:r>
              <a:rPr lang="en-US" noProof="0" dirty="0" smtClean="0"/>
              <a:t>Click the style sheet to edit the copy</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13" name="Inhaltsplatzhalter 12"/>
          <p:cNvSpPr>
            <a:spLocks noGrp="1"/>
          </p:cNvSpPr>
          <p:nvPr>
            <p:ph sz="quarter" idx="13" hasCustomPrompt="1"/>
          </p:nvPr>
        </p:nvSpPr>
        <p:spPr>
          <a:xfrm>
            <a:off x="3994149" y="1412875"/>
            <a:ext cx="3314702" cy="4752975"/>
          </a:xfrm>
        </p:spPr>
        <p:txBody>
          <a:bodyPr/>
          <a:lstStyle/>
          <a:p>
            <a:pPr lvl="0"/>
            <a:r>
              <a:rPr lang="en-US" noProof="0" dirty="0" smtClean="0"/>
              <a:t>Click the style sheet to edit the copy</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6" name="Textplatzhalter 13"/>
          <p:cNvSpPr>
            <a:spLocks noGrp="1"/>
          </p:cNvSpPr>
          <p:nvPr>
            <p:ph type="body" sz="quarter" idx="14" hasCustomPrompt="1"/>
          </p:nvPr>
        </p:nvSpPr>
        <p:spPr>
          <a:xfrm>
            <a:off x="7452713" y="1412875"/>
            <a:ext cx="1296000" cy="4752975"/>
          </a:xfrm>
        </p:spPr>
        <p:txBody>
          <a:bodyPr/>
          <a:lstStyle>
            <a:lvl1pPr marL="144000" indent="-144000">
              <a:lnSpc>
                <a:spcPct val="100000"/>
              </a:lnSpc>
              <a:spcBef>
                <a:spcPts val="400"/>
              </a:spcBef>
              <a:spcAft>
                <a:spcPts val="400"/>
              </a:spcAft>
              <a:buSzPct val="70000"/>
              <a:buFont typeface="Arial" pitchFamily="34" charset="0"/>
              <a:buChar char="►"/>
              <a:defRPr sz="1200">
                <a:solidFill>
                  <a:schemeClr val="bg2"/>
                </a:solidFill>
              </a:defRPr>
            </a:lvl1pPr>
            <a:lvl2pPr marL="144000" indent="-144000">
              <a:lnSpc>
                <a:spcPct val="100000"/>
              </a:lnSpc>
              <a:spcBef>
                <a:spcPts val="400"/>
              </a:spcBef>
              <a:spcAft>
                <a:spcPts val="400"/>
              </a:spcAft>
              <a:buClrTx/>
              <a:buSzPct val="70000"/>
              <a:buFont typeface="Arial" pitchFamily="34" charset="0"/>
              <a:buChar char="►"/>
              <a:defRPr sz="1200">
                <a:solidFill>
                  <a:schemeClr val="accent4"/>
                </a:solidFill>
              </a:defRPr>
            </a:lvl2pPr>
            <a:lvl3pPr marL="288000" indent="-144000">
              <a:lnSpc>
                <a:spcPct val="100000"/>
              </a:lnSpc>
              <a:spcBef>
                <a:spcPts val="300"/>
              </a:spcBef>
              <a:spcAft>
                <a:spcPts val="300"/>
              </a:spcAft>
              <a:buSzPct val="70000"/>
              <a:buFont typeface="Arial" pitchFamily="34" charset="0"/>
              <a:buChar char="►"/>
              <a:defRPr sz="1000">
                <a:solidFill>
                  <a:schemeClr val="bg2"/>
                </a:solidFill>
              </a:defRPr>
            </a:lvl3pPr>
            <a:lvl4pPr marL="288000" indent="-144000">
              <a:lnSpc>
                <a:spcPct val="100000"/>
              </a:lnSpc>
              <a:spcBef>
                <a:spcPts val="300"/>
              </a:spcBef>
              <a:spcAft>
                <a:spcPts val="300"/>
              </a:spcAft>
              <a:buClrTx/>
              <a:buSzPct val="70000"/>
              <a:buFont typeface="Arial" pitchFamily="34" charset="0"/>
              <a:buChar char="►"/>
              <a:defRPr sz="1000">
                <a:solidFill>
                  <a:schemeClr val="accent4"/>
                </a:solidFill>
              </a:defRPr>
            </a:lvl4pPr>
            <a:lvl5pPr marL="432000" indent="-144000">
              <a:lnSpc>
                <a:spcPct val="100000"/>
              </a:lnSpc>
              <a:spcBef>
                <a:spcPts val="300"/>
              </a:spcBef>
              <a:spcAft>
                <a:spcPts val="300"/>
              </a:spcAft>
              <a:buSzPct val="70000"/>
              <a:buFont typeface="Arial" pitchFamily="34" charset="0"/>
              <a:buChar char="►"/>
              <a:defRPr sz="1000">
                <a:solidFill>
                  <a:schemeClr val="bg2"/>
                </a:solidFill>
              </a:defRPr>
            </a:lvl5pPr>
            <a:lvl6pPr marL="432000" indent="-144000">
              <a:lnSpc>
                <a:spcPct val="100000"/>
              </a:lnSpc>
              <a:spcBef>
                <a:spcPts val="300"/>
              </a:spcBef>
              <a:spcAft>
                <a:spcPts val="300"/>
              </a:spcAft>
              <a:buClrTx/>
              <a:buSzPct val="70000"/>
              <a:buFont typeface="Arial" pitchFamily="34" charset="0"/>
              <a:buChar char="►"/>
              <a:defRPr sz="1000">
                <a:solidFill>
                  <a:schemeClr val="accent4"/>
                </a:solidFill>
              </a:defRPr>
            </a:lvl6pPr>
          </a:lstStyle>
          <a:p>
            <a:pPr lvl="0"/>
            <a:r>
              <a:rPr lang="en-US" noProof="0" dirty="0" smtClean="0"/>
              <a:t>Click the style sheet to edit the navigation</a:t>
            </a:r>
          </a:p>
          <a:p>
            <a:pPr lvl="1"/>
            <a:r>
              <a:rPr lang="en-US" noProof="0" dirty="0" smtClean="0"/>
              <a:t>active chapter</a:t>
            </a:r>
          </a:p>
          <a:p>
            <a:pPr lvl="2"/>
            <a:r>
              <a:rPr lang="en-US" noProof="0" dirty="0" smtClean="0"/>
              <a:t>subchapter</a:t>
            </a:r>
          </a:p>
          <a:p>
            <a:pPr lvl="3"/>
            <a:r>
              <a:rPr lang="en-US" noProof="0" dirty="0" smtClean="0"/>
              <a:t>active subchapter</a:t>
            </a:r>
          </a:p>
          <a:p>
            <a:pPr lvl="4"/>
            <a:r>
              <a:rPr lang="en-US" noProof="0" dirty="0" smtClean="0"/>
              <a:t>subchapter</a:t>
            </a:r>
          </a:p>
          <a:p>
            <a:pPr lvl="5"/>
            <a:r>
              <a:rPr lang="en-US" noProof="0" dirty="0" smtClean="0"/>
              <a:t>active subchapter</a:t>
            </a:r>
            <a:endParaRPr lang="en-US" noProof="0"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wo rows + Navigation" preserve="1" userDrawn="1">
  <p:cSld name="1_Two rows + Navigatio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noProof="0" dirty="0" smtClean="0"/>
              <a:t>Click the style sheet to edit the title</a:t>
            </a:r>
            <a:endParaRPr lang="en-US" noProof="0" dirty="0"/>
          </a:p>
        </p:txBody>
      </p:sp>
      <p:sp>
        <p:nvSpPr>
          <p:cNvPr id="3" name="Inhaltsplatzhalter 2"/>
          <p:cNvSpPr>
            <a:spLocks noGrp="1"/>
          </p:cNvSpPr>
          <p:nvPr>
            <p:ph idx="1" hasCustomPrompt="1"/>
          </p:nvPr>
        </p:nvSpPr>
        <p:spPr>
          <a:xfrm>
            <a:off x="539749" y="1412875"/>
            <a:ext cx="6769101" cy="2303464"/>
          </a:xfrm>
        </p:spPr>
        <p:txBody>
          <a:bodyPr/>
          <a:lstStyle/>
          <a:p>
            <a:pPr lvl="0"/>
            <a:r>
              <a:rPr lang="en-US" noProof="0" dirty="0" smtClean="0"/>
              <a:t>Click the style sheet to edit the copy</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13" name="Inhaltsplatzhalter 12"/>
          <p:cNvSpPr>
            <a:spLocks noGrp="1"/>
          </p:cNvSpPr>
          <p:nvPr>
            <p:ph sz="quarter" idx="13" hasCustomPrompt="1"/>
          </p:nvPr>
        </p:nvSpPr>
        <p:spPr>
          <a:xfrm>
            <a:off x="539751" y="3860800"/>
            <a:ext cx="6769100" cy="2305050"/>
          </a:xfrm>
        </p:spPr>
        <p:txBody>
          <a:bodyPr/>
          <a:lstStyle/>
          <a:p>
            <a:pPr lvl="0"/>
            <a:r>
              <a:rPr lang="en-US" noProof="0" dirty="0" smtClean="0"/>
              <a:t>Click the style sheet to edit the copy</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6" name="Textplatzhalter 13"/>
          <p:cNvSpPr>
            <a:spLocks noGrp="1"/>
          </p:cNvSpPr>
          <p:nvPr>
            <p:ph type="body" sz="quarter" idx="14" hasCustomPrompt="1"/>
          </p:nvPr>
        </p:nvSpPr>
        <p:spPr>
          <a:xfrm>
            <a:off x="7452713" y="1412875"/>
            <a:ext cx="1296000" cy="4752975"/>
          </a:xfrm>
        </p:spPr>
        <p:txBody>
          <a:bodyPr/>
          <a:lstStyle>
            <a:lvl1pPr marL="144000" indent="-144000">
              <a:lnSpc>
                <a:spcPct val="100000"/>
              </a:lnSpc>
              <a:spcBef>
                <a:spcPts val="400"/>
              </a:spcBef>
              <a:spcAft>
                <a:spcPts val="400"/>
              </a:spcAft>
              <a:buSzPct val="70000"/>
              <a:buFont typeface="Arial" pitchFamily="34" charset="0"/>
              <a:buChar char="►"/>
              <a:defRPr sz="1200">
                <a:solidFill>
                  <a:schemeClr val="bg2"/>
                </a:solidFill>
              </a:defRPr>
            </a:lvl1pPr>
            <a:lvl2pPr marL="144000" indent="-144000">
              <a:lnSpc>
                <a:spcPct val="100000"/>
              </a:lnSpc>
              <a:spcBef>
                <a:spcPts val="400"/>
              </a:spcBef>
              <a:spcAft>
                <a:spcPts val="400"/>
              </a:spcAft>
              <a:buClrTx/>
              <a:buSzPct val="70000"/>
              <a:buFont typeface="Arial" pitchFamily="34" charset="0"/>
              <a:buChar char="►"/>
              <a:defRPr sz="1200">
                <a:solidFill>
                  <a:schemeClr val="accent4"/>
                </a:solidFill>
              </a:defRPr>
            </a:lvl2pPr>
            <a:lvl3pPr marL="288000" indent="-144000">
              <a:lnSpc>
                <a:spcPct val="100000"/>
              </a:lnSpc>
              <a:spcBef>
                <a:spcPts val="300"/>
              </a:spcBef>
              <a:spcAft>
                <a:spcPts val="300"/>
              </a:spcAft>
              <a:buSzPct val="70000"/>
              <a:buFont typeface="Arial" pitchFamily="34" charset="0"/>
              <a:buChar char="►"/>
              <a:defRPr sz="1000">
                <a:solidFill>
                  <a:schemeClr val="bg2"/>
                </a:solidFill>
              </a:defRPr>
            </a:lvl3pPr>
            <a:lvl4pPr marL="288000" indent="-144000">
              <a:lnSpc>
                <a:spcPct val="100000"/>
              </a:lnSpc>
              <a:spcBef>
                <a:spcPts val="300"/>
              </a:spcBef>
              <a:spcAft>
                <a:spcPts val="300"/>
              </a:spcAft>
              <a:buClrTx/>
              <a:buSzPct val="70000"/>
              <a:buFont typeface="Arial" pitchFamily="34" charset="0"/>
              <a:buChar char="►"/>
              <a:defRPr sz="1000">
                <a:solidFill>
                  <a:schemeClr val="accent4"/>
                </a:solidFill>
              </a:defRPr>
            </a:lvl4pPr>
            <a:lvl5pPr marL="432000" indent="-144000">
              <a:lnSpc>
                <a:spcPct val="100000"/>
              </a:lnSpc>
              <a:spcBef>
                <a:spcPts val="300"/>
              </a:spcBef>
              <a:spcAft>
                <a:spcPts val="300"/>
              </a:spcAft>
              <a:buSzPct val="70000"/>
              <a:buFont typeface="Arial" pitchFamily="34" charset="0"/>
              <a:buChar char="►"/>
              <a:defRPr sz="1000">
                <a:solidFill>
                  <a:schemeClr val="bg2"/>
                </a:solidFill>
              </a:defRPr>
            </a:lvl5pPr>
            <a:lvl6pPr marL="432000" indent="-144000">
              <a:lnSpc>
                <a:spcPct val="100000"/>
              </a:lnSpc>
              <a:spcBef>
                <a:spcPts val="300"/>
              </a:spcBef>
              <a:spcAft>
                <a:spcPts val="300"/>
              </a:spcAft>
              <a:buClrTx/>
              <a:buSzPct val="70000"/>
              <a:buFont typeface="Arial" pitchFamily="34" charset="0"/>
              <a:buChar char="►"/>
              <a:defRPr sz="1000">
                <a:solidFill>
                  <a:schemeClr val="accent4"/>
                </a:solidFill>
              </a:defRPr>
            </a:lvl6pPr>
          </a:lstStyle>
          <a:p>
            <a:pPr lvl="0"/>
            <a:r>
              <a:rPr lang="en-US" noProof="0" dirty="0" smtClean="0"/>
              <a:t>Click the style sheet to edit the navigation</a:t>
            </a:r>
          </a:p>
          <a:p>
            <a:pPr lvl="1"/>
            <a:r>
              <a:rPr lang="en-US" noProof="0" dirty="0" smtClean="0"/>
              <a:t>active chapter</a:t>
            </a:r>
          </a:p>
          <a:p>
            <a:pPr lvl="2"/>
            <a:r>
              <a:rPr lang="en-US" noProof="0" dirty="0" smtClean="0"/>
              <a:t>subchapter</a:t>
            </a:r>
          </a:p>
          <a:p>
            <a:pPr lvl="3"/>
            <a:r>
              <a:rPr lang="en-US" noProof="0" dirty="0" smtClean="0"/>
              <a:t>active subchapter</a:t>
            </a:r>
          </a:p>
          <a:p>
            <a:pPr lvl="4"/>
            <a:r>
              <a:rPr lang="en-US" noProof="0" dirty="0" smtClean="0"/>
              <a:t>subchapter</a:t>
            </a:r>
          </a:p>
          <a:p>
            <a:pPr lvl="5"/>
            <a:r>
              <a:rPr lang="en-US" noProof="0" dirty="0" smtClean="0"/>
              <a:t>active subchapter</a:t>
            </a:r>
            <a:endParaRPr lang="en-US" noProof="0"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our objects + Navigation" preserve="1" userDrawn="1">
  <p:cSld name="1_Four objects + Navigatio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noProof="0" dirty="0" smtClean="0"/>
              <a:t>Click the style sheet to edit the title</a:t>
            </a:r>
            <a:endParaRPr lang="en-US" noProof="0" dirty="0"/>
          </a:p>
        </p:txBody>
      </p:sp>
      <p:sp>
        <p:nvSpPr>
          <p:cNvPr id="3" name="Inhaltsplatzhalter 2"/>
          <p:cNvSpPr>
            <a:spLocks noGrp="1"/>
          </p:cNvSpPr>
          <p:nvPr>
            <p:ph idx="1" hasCustomPrompt="1"/>
          </p:nvPr>
        </p:nvSpPr>
        <p:spPr>
          <a:xfrm>
            <a:off x="539750" y="1412875"/>
            <a:ext cx="3309936" cy="2303464"/>
          </a:xfrm>
        </p:spPr>
        <p:txBody>
          <a:bodyPr/>
          <a:lstStyle/>
          <a:p>
            <a:pPr lvl="0"/>
            <a:r>
              <a:rPr lang="en-US" noProof="0" dirty="0" smtClean="0"/>
              <a:t>Click the style sheet to edit the copy</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13" name="Inhaltsplatzhalter 12"/>
          <p:cNvSpPr>
            <a:spLocks noGrp="1"/>
          </p:cNvSpPr>
          <p:nvPr>
            <p:ph sz="quarter" idx="13" hasCustomPrompt="1"/>
          </p:nvPr>
        </p:nvSpPr>
        <p:spPr>
          <a:xfrm>
            <a:off x="539751" y="3860800"/>
            <a:ext cx="3309934" cy="2305050"/>
          </a:xfrm>
        </p:spPr>
        <p:txBody>
          <a:bodyPr/>
          <a:lstStyle/>
          <a:p>
            <a:pPr lvl="0"/>
            <a:r>
              <a:rPr lang="en-US" noProof="0" dirty="0" smtClean="0"/>
              <a:t>Click the style sheet to edit the copy</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12" name="Inhaltsplatzhalter 11"/>
          <p:cNvSpPr>
            <a:spLocks noGrp="1"/>
          </p:cNvSpPr>
          <p:nvPr>
            <p:ph sz="quarter" idx="14" hasCustomPrompt="1"/>
          </p:nvPr>
        </p:nvSpPr>
        <p:spPr>
          <a:xfrm>
            <a:off x="3994149" y="1412875"/>
            <a:ext cx="3314702" cy="2303463"/>
          </a:xfrm>
        </p:spPr>
        <p:txBody>
          <a:bodyPr/>
          <a:lstStyle/>
          <a:p>
            <a:pPr lvl="0"/>
            <a:r>
              <a:rPr lang="en-US" noProof="0" dirty="0" smtClean="0"/>
              <a:t>Click the style sheet to edit the copy</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15" name="Inhaltsplatzhalter 14"/>
          <p:cNvSpPr>
            <a:spLocks noGrp="1"/>
          </p:cNvSpPr>
          <p:nvPr>
            <p:ph sz="quarter" idx="15" hasCustomPrompt="1"/>
          </p:nvPr>
        </p:nvSpPr>
        <p:spPr>
          <a:xfrm>
            <a:off x="3994149" y="3860800"/>
            <a:ext cx="3314702" cy="2305050"/>
          </a:xfrm>
        </p:spPr>
        <p:txBody>
          <a:bodyPr/>
          <a:lstStyle/>
          <a:p>
            <a:pPr lvl="0"/>
            <a:r>
              <a:rPr lang="en-US" noProof="0" dirty="0" smtClean="0"/>
              <a:t>Click the style sheet to edit the copy</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8" name="Textplatzhalter 13"/>
          <p:cNvSpPr>
            <a:spLocks noGrp="1"/>
          </p:cNvSpPr>
          <p:nvPr>
            <p:ph type="body" sz="quarter" idx="16" hasCustomPrompt="1"/>
          </p:nvPr>
        </p:nvSpPr>
        <p:spPr>
          <a:xfrm>
            <a:off x="7452713" y="1412875"/>
            <a:ext cx="1296000" cy="4752975"/>
          </a:xfrm>
        </p:spPr>
        <p:txBody>
          <a:bodyPr/>
          <a:lstStyle>
            <a:lvl1pPr marL="144000" indent="-144000">
              <a:lnSpc>
                <a:spcPct val="100000"/>
              </a:lnSpc>
              <a:spcBef>
                <a:spcPts val="400"/>
              </a:spcBef>
              <a:spcAft>
                <a:spcPts val="400"/>
              </a:spcAft>
              <a:buSzPct val="70000"/>
              <a:buFont typeface="Arial" pitchFamily="34" charset="0"/>
              <a:buChar char="►"/>
              <a:defRPr sz="1200">
                <a:solidFill>
                  <a:schemeClr val="bg2"/>
                </a:solidFill>
              </a:defRPr>
            </a:lvl1pPr>
            <a:lvl2pPr marL="144000" indent="-144000">
              <a:lnSpc>
                <a:spcPct val="100000"/>
              </a:lnSpc>
              <a:spcBef>
                <a:spcPts val="400"/>
              </a:spcBef>
              <a:spcAft>
                <a:spcPts val="400"/>
              </a:spcAft>
              <a:buClrTx/>
              <a:buSzPct val="70000"/>
              <a:buFont typeface="Arial" pitchFamily="34" charset="0"/>
              <a:buChar char="►"/>
              <a:defRPr sz="1200">
                <a:solidFill>
                  <a:schemeClr val="accent4"/>
                </a:solidFill>
              </a:defRPr>
            </a:lvl2pPr>
            <a:lvl3pPr marL="288000" indent="-144000">
              <a:lnSpc>
                <a:spcPct val="100000"/>
              </a:lnSpc>
              <a:spcBef>
                <a:spcPts val="300"/>
              </a:spcBef>
              <a:spcAft>
                <a:spcPts val="300"/>
              </a:spcAft>
              <a:buSzPct val="70000"/>
              <a:buFont typeface="Arial" pitchFamily="34" charset="0"/>
              <a:buChar char="►"/>
              <a:defRPr sz="1000">
                <a:solidFill>
                  <a:schemeClr val="bg2"/>
                </a:solidFill>
              </a:defRPr>
            </a:lvl3pPr>
            <a:lvl4pPr marL="288000" indent="-144000">
              <a:lnSpc>
                <a:spcPct val="100000"/>
              </a:lnSpc>
              <a:spcBef>
                <a:spcPts val="300"/>
              </a:spcBef>
              <a:spcAft>
                <a:spcPts val="300"/>
              </a:spcAft>
              <a:buClrTx/>
              <a:buSzPct val="70000"/>
              <a:buFont typeface="Arial" pitchFamily="34" charset="0"/>
              <a:buChar char="►"/>
              <a:defRPr sz="1000">
                <a:solidFill>
                  <a:schemeClr val="accent4"/>
                </a:solidFill>
              </a:defRPr>
            </a:lvl4pPr>
            <a:lvl5pPr marL="432000" indent="-144000">
              <a:lnSpc>
                <a:spcPct val="100000"/>
              </a:lnSpc>
              <a:spcBef>
                <a:spcPts val="300"/>
              </a:spcBef>
              <a:spcAft>
                <a:spcPts val="300"/>
              </a:spcAft>
              <a:buSzPct val="70000"/>
              <a:buFont typeface="Arial" pitchFamily="34" charset="0"/>
              <a:buChar char="►"/>
              <a:defRPr sz="1000">
                <a:solidFill>
                  <a:schemeClr val="bg2"/>
                </a:solidFill>
              </a:defRPr>
            </a:lvl5pPr>
            <a:lvl6pPr marL="432000" indent="-144000">
              <a:lnSpc>
                <a:spcPct val="100000"/>
              </a:lnSpc>
              <a:spcBef>
                <a:spcPts val="300"/>
              </a:spcBef>
              <a:spcAft>
                <a:spcPts val="300"/>
              </a:spcAft>
              <a:buClrTx/>
              <a:buSzPct val="70000"/>
              <a:buFont typeface="Arial" pitchFamily="34" charset="0"/>
              <a:buChar char="►"/>
              <a:defRPr sz="1000">
                <a:solidFill>
                  <a:schemeClr val="accent4"/>
                </a:solidFill>
              </a:defRPr>
            </a:lvl6pPr>
          </a:lstStyle>
          <a:p>
            <a:pPr lvl="0"/>
            <a:r>
              <a:rPr lang="en-US" noProof="0" dirty="0" smtClean="0"/>
              <a:t>Click the style sheet to edit the navigation</a:t>
            </a:r>
          </a:p>
          <a:p>
            <a:pPr lvl="1"/>
            <a:r>
              <a:rPr lang="en-US" noProof="0" dirty="0" smtClean="0"/>
              <a:t>active chapter</a:t>
            </a:r>
          </a:p>
          <a:p>
            <a:pPr lvl="2"/>
            <a:r>
              <a:rPr lang="en-US" noProof="0" dirty="0" smtClean="0"/>
              <a:t>subchapter</a:t>
            </a:r>
          </a:p>
          <a:p>
            <a:pPr lvl="3"/>
            <a:r>
              <a:rPr lang="en-US" noProof="0" dirty="0" smtClean="0"/>
              <a:t>active subchapter</a:t>
            </a:r>
          </a:p>
          <a:p>
            <a:pPr lvl="4"/>
            <a:r>
              <a:rPr lang="en-US" noProof="0" dirty="0" smtClean="0"/>
              <a:t>subchapter</a:t>
            </a:r>
          </a:p>
          <a:p>
            <a:pPr lvl="5"/>
            <a:r>
              <a:rPr lang="en-US" noProof="0" dirty="0" smtClean="0"/>
              <a:t>active subchapter</a:t>
            </a:r>
            <a:endParaRPr lang="en-US" noProof="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Image + Index/Contact" preserve="1" userDrawn="1">
  <p:cSld name="Image + Index/Contact">
    <p:spTree>
      <p:nvGrpSpPr>
        <p:cNvPr id="1" name=""/>
        <p:cNvGrpSpPr/>
        <p:nvPr/>
      </p:nvGrpSpPr>
      <p:grpSpPr>
        <a:xfrm>
          <a:off x="0" y="0"/>
          <a:ext cx="0" cy="0"/>
          <a:chOff x="0" y="0"/>
          <a:chExt cx="0" cy="0"/>
        </a:xfrm>
      </p:grpSpPr>
      <p:sp>
        <p:nvSpPr>
          <p:cNvPr id="3" name="cdtRectangle 2 Id3"/>
          <p:cNvSpPr/>
          <p:nvPr userDrawn="1">
            <p:custDataLst>
              <p:tags r:id="rId2"/>
            </p:custDataLst>
          </p:nvPr>
        </p:nvSpPr>
        <p:spPr bwMode="auto">
          <a:xfrm>
            <a:off x="4716464" y="1412875"/>
            <a:ext cx="4427537" cy="4752975"/>
          </a:xfrm>
          <a:prstGeom prst="rect">
            <a:avLst/>
          </a:prstGeom>
          <a:solidFill>
            <a:srgbClr val="D7D7C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en-US" sz="1800" b="1" dirty="0" smtClean="0">
              <a:solidFill>
                <a:schemeClr val="tx1"/>
              </a:solidFill>
            </a:endParaRPr>
          </a:p>
        </p:txBody>
      </p:sp>
      <p:sp>
        <p:nvSpPr>
          <p:cNvPr id="2" name="cdtTitle 1 Id2"/>
          <p:cNvSpPr>
            <a:spLocks noGrp="1"/>
          </p:cNvSpPr>
          <p:nvPr>
            <p:ph type="title" hasCustomPrompt="1"/>
            <p:custDataLst>
              <p:tags r:id="rId3"/>
            </p:custDataLst>
          </p:nvPr>
        </p:nvSpPr>
        <p:spPr>
          <a:xfrm>
            <a:off x="0" y="0"/>
            <a:ext cx="9144000" cy="1268413"/>
          </a:xfrm>
        </p:spPr>
        <p:txBody>
          <a:bodyPr/>
          <a:lstStyle>
            <a:lvl1pPr>
              <a:defRPr/>
            </a:lvl1pPr>
          </a:lstStyle>
          <a:p>
            <a:r>
              <a:rPr lang="en-US" dirty="0" smtClean="0"/>
              <a:t>Click the style sheet to edit the title</a:t>
            </a:r>
            <a:endParaRPr lang="en-US" dirty="0"/>
          </a:p>
        </p:txBody>
      </p:sp>
      <p:sp>
        <p:nvSpPr>
          <p:cNvPr id="11" name="cdtPicture Placeholder 10 Id11"/>
          <p:cNvSpPr>
            <a:spLocks noGrp="1"/>
          </p:cNvSpPr>
          <p:nvPr>
            <p:ph type="pic" sz="quarter" idx="13" hasCustomPrompt="1"/>
            <p:custDataLst>
              <p:tags r:id="rId4"/>
            </p:custDataLst>
          </p:nvPr>
        </p:nvSpPr>
        <p:spPr>
          <a:xfrm>
            <a:off x="0" y="1412875"/>
            <a:ext cx="4572000" cy="4752975"/>
          </a:xfrm>
        </p:spPr>
        <p:txBody>
          <a:bodyPr/>
          <a:lstStyle>
            <a:lvl1pPr>
              <a:defRPr/>
            </a:lvl1pPr>
          </a:lstStyle>
          <a:p>
            <a:r>
              <a:rPr lang="de-DE" dirty="0" smtClean="0"/>
              <a:t> </a:t>
            </a:r>
            <a:endParaRPr lang="de-DE" dirty="0"/>
          </a:p>
        </p:txBody>
      </p:sp>
      <p:sp>
        <p:nvSpPr>
          <p:cNvPr id="13" name="cdtText Placeholder 12 Id13"/>
          <p:cNvSpPr>
            <a:spLocks noGrp="1"/>
          </p:cNvSpPr>
          <p:nvPr>
            <p:ph type="body" sz="quarter" idx="14" hasCustomPrompt="1"/>
            <p:custDataLst>
              <p:tags r:id="rId5"/>
            </p:custDataLst>
          </p:nvPr>
        </p:nvSpPr>
        <p:spPr bwMode="auto">
          <a:xfrm>
            <a:off x="4716464" y="1412875"/>
            <a:ext cx="4427537" cy="4752975"/>
          </a:xfrm>
          <a:solidFill>
            <a:srgbClr val="D7D7CD"/>
          </a:solidFill>
        </p:spPr>
        <p:txBody>
          <a:bodyPr lIns="252000" tIns="144000" rIns="396000" bIns="144000"/>
          <a:lstStyle>
            <a:lvl1pPr marL="0" indent="0">
              <a:lnSpc>
                <a:spcPct val="100000"/>
              </a:lnSpc>
              <a:spcBef>
                <a:spcPts val="500"/>
              </a:spcBef>
              <a:spcAft>
                <a:spcPts val="500"/>
              </a:spcAft>
              <a:buClr>
                <a:schemeClr val="bg2"/>
              </a:buClr>
              <a:buFont typeface="Arial" pitchFamily="34" charset="0"/>
              <a:buNone/>
              <a:tabLst>
                <a:tab pos="3773488" algn="r"/>
              </a:tabLst>
              <a:defRPr>
                <a:solidFill>
                  <a:srgbClr val="000000"/>
                </a:solidFill>
              </a:defRPr>
            </a:lvl1pPr>
            <a:lvl2pPr marL="179388" indent="-177800">
              <a:lnSpc>
                <a:spcPct val="100000"/>
              </a:lnSpc>
              <a:spcBef>
                <a:spcPts val="500"/>
              </a:spcBef>
              <a:spcAft>
                <a:spcPts val="500"/>
              </a:spcAft>
              <a:buClr>
                <a:schemeClr val="accent1"/>
              </a:buClr>
              <a:buFont typeface="Arial" pitchFamily="34" charset="0"/>
              <a:buChar char="•"/>
              <a:tabLst>
                <a:tab pos="3773488" algn="r"/>
              </a:tabLst>
              <a:defRPr b="0">
                <a:solidFill>
                  <a:srgbClr val="000000"/>
                </a:solidFill>
              </a:defRPr>
            </a:lvl2pPr>
            <a:lvl3pPr marL="177800" indent="-177800">
              <a:lnSpc>
                <a:spcPct val="100000"/>
              </a:lnSpc>
              <a:spcBef>
                <a:spcPts val="500"/>
              </a:spcBef>
              <a:spcAft>
                <a:spcPts val="500"/>
              </a:spcAft>
              <a:buClr>
                <a:schemeClr val="accent1"/>
              </a:buClr>
              <a:buFont typeface="Arial" pitchFamily="34" charset="0"/>
              <a:buChar char="•"/>
              <a:tabLst>
                <a:tab pos="3773488" algn="r"/>
              </a:tabLst>
              <a:defRPr b="1">
                <a:solidFill>
                  <a:srgbClr val="000000"/>
                </a:solidFill>
              </a:defRPr>
            </a:lvl3pPr>
            <a:lvl4pPr marL="358775" indent="-177800">
              <a:lnSpc>
                <a:spcPct val="100000"/>
              </a:lnSpc>
              <a:spcBef>
                <a:spcPts val="500"/>
              </a:spcBef>
              <a:spcAft>
                <a:spcPts val="500"/>
              </a:spcAft>
              <a:buClr>
                <a:schemeClr val="accent1"/>
              </a:buClr>
              <a:buFont typeface="Arial" pitchFamily="34" charset="0"/>
              <a:buChar char="•"/>
              <a:tabLst>
                <a:tab pos="3773488" algn="r"/>
              </a:tabLst>
              <a:defRPr b="0" baseline="0">
                <a:solidFill>
                  <a:srgbClr val="000000"/>
                </a:solidFill>
              </a:defRPr>
            </a:lvl4pPr>
            <a:lvl5pPr marL="357188" indent="-177800">
              <a:lnSpc>
                <a:spcPct val="100000"/>
              </a:lnSpc>
              <a:spcBef>
                <a:spcPts val="500"/>
              </a:spcBef>
              <a:spcAft>
                <a:spcPts val="500"/>
              </a:spcAft>
              <a:buClr>
                <a:schemeClr val="accent1"/>
              </a:buClr>
              <a:buFont typeface="Arial" pitchFamily="34" charset="0"/>
              <a:buChar char="•"/>
              <a:tabLst>
                <a:tab pos="3773488" algn="r"/>
              </a:tabLst>
              <a:defRPr b="1" baseline="0">
                <a:solidFill>
                  <a:srgbClr val="000000"/>
                </a:solidFill>
              </a:defRPr>
            </a:lvl5pPr>
            <a:lvl6pPr marL="360363" indent="-180975">
              <a:lnSpc>
                <a:spcPct val="100000"/>
              </a:lnSpc>
              <a:spcBef>
                <a:spcPts val="500"/>
              </a:spcBef>
              <a:spcAft>
                <a:spcPts val="500"/>
              </a:spcAft>
              <a:buFont typeface="Arial" pitchFamily="34" charset="0"/>
              <a:buChar char="•"/>
              <a:tabLst>
                <a:tab pos="3773488" algn="r"/>
              </a:tabLst>
              <a:defRPr b="1"/>
            </a:lvl6pPr>
          </a:lstStyle>
          <a:p>
            <a:pPr lvl="0"/>
            <a:r>
              <a:rPr lang="en-US" dirty="0" smtClean="0"/>
              <a:t>Click to edit the </a:t>
            </a:r>
            <a:r>
              <a:rPr lang="en-US" dirty="0" err="1" smtClean="0"/>
              <a:t>toc</a:t>
            </a:r>
            <a:r>
              <a:rPr lang="en-US" dirty="0" smtClean="0"/>
              <a:t> / contact</a:t>
            </a:r>
          </a:p>
          <a:p>
            <a:pPr lvl="1"/>
            <a:r>
              <a:rPr lang="en-US" dirty="0" smtClean="0"/>
              <a:t>chapter</a:t>
            </a:r>
          </a:p>
          <a:p>
            <a:pPr lvl="2"/>
            <a:r>
              <a:rPr lang="fr-FR" dirty="0" smtClean="0"/>
              <a:t>active </a:t>
            </a:r>
            <a:r>
              <a:rPr lang="fr-FR" dirty="0" err="1" smtClean="0"/>
              <a:t>chapter</a:t>
            </a:r>
            <a:endParaRPr lang="fr-FR" dirty="0" smtClean="0"/>
          </a:p>
          <a:p>
            <a:pPr lvl="3"/>
            <a:r>
              <a:rPr lang="fr-FR" dirty="0" err="1" smtClean="0"/>
              <a:t>subchapter</a:t>
            </a:r>
            <a:endParaRPr lang="fr-FR" dirty="0" smtClean="0"/>
          </a:p>
          <a:p>
            <a:pPr lvl="4"/>
            <a:r>
              <a:rPr lang="fr-FR" dirty="0" smtClean="0"/>
              <a:t>active </a:t>
            </a:r>
            <a:r>
              <a:rPr lang="fr-FR" dirty="0" err="1" smtClean="0"/>
              <a:t>subchapter</a:t>
            </a:r>
            <a:endParaRPr lang="fr-FR" dirty="0" smtClean="0"/>
          </a:p>
        </p:txBody>
      </p:sp>
      <p:pic>
        <p:nvPicPr>
          <p:cNvPr id="7" name="Picture 6"/>
          <p:cNvPicPr>
            <a:picLocks noChangeAspect="1"/>
          </p:cNvPicPr>
          <p:nvPr userDrawn="1"/>
        </p:nvPicPr>
        <p:blipFill>
          <a:blip r:embed="rId7" cstate="email">
            <a:extLst>
              <a:ext uri="{28A0092B-C50C-407E-A947-70E740481C1C}">
                <a14:useLocalDpi xmlns:a14="http://schemas.microsoft.com/office/drawing/2010/main"/>
              </a:ext>
            </a:extLst>
          </a:blip>
          <a:stretch>
            <a:fillRect/>
          </a:stretch>
        </p:blipFill>
        <p:spPr>
          <a:xfrm>
            <a:off x="915" y="1412875"/>
            <a:ext cx="4570168" cy="4752975"/>
          </a:xfrm>
          <a:prstGeom prst="rect">
            <a:avLst/>
          </a:prstGeom>
        </p:spPr>
      </p:pic>
    </p:spTree>
    <p:custDataLst>
      <p:custData r:id="rId1"/>
    </p:custDataLst>
    <p:extLst>
      <p:ext uri="{BB962C8B-B14F-4D97-AF65-F5344CB8AC3E}">
        <p14:creationId xmlns:p14="http://schemas.microsoft.com/office/powerpoint/2010/main" val="224631152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ext + Index" preserve="1" userDrawn="1">
  <p:cSld name="Text + Index">
    <p:spTree>
      <p:nvGrpSpPr>
        <p:cNvPr id="1" name=""/>
        <p:cNvGrpSpPr/>
        <p:nvPr/>
      </p:nvGrpSpPr>
      <p:grpSpPr>
        <a:xfrm>
          <a:off x="0" y="0"/>
          <a:ext cx="0" cy="0"/>
          <a:chOff x="0" y="0"/>
          <a:chExt cx="0" cy="0"/>
        </a:xfrm>
      </p:grpSpPr>
      <p:sp>
        <p:nvSpPr>
          <p:cNvPr id="2" name="cdtTitle 1 Id2"/>
          <p:cNvSpPr>
            <a:spLocks noGrp="1"/>
          </p:cNvSpPr>
          <p:nvPr>
            <p:ph type="title" hasCustomPrompt="1"/>
            <p:custDataLst>
              <p:tags r:id="rId2"/>
            </p:custDataLst>
          </p:nvPr>
        </p:nvSpPr>
        <p:spPr>
          <a:xfrm>
            <a:off x="0" y="0"/>
            <a:ext cx="9144000" cy="1268413"/>
          </a:xfrm>
        </p:spPr>
        <p:txBody>
          <a:bodyPr/>
          <a:lstStyle/>
          <a:p>
            <a:r>
              <a:rPr lang="en-US" noProof="0" dirty="0" smtClean="0"/>
              <a:t>Click the style sheet to edit the title</a:t>
            </a:r>
            <a:endParaRPr lang="en-US" dirty="0"/>
          </a:p>
        </p:txBody>
      </p:sp>
      <p:sp>
        <p:nvSpPr>
          <p:cNvPr id="13" name="cdtText Placeholder 12 Id13"/>
          <p:cNvSpPr>
            <a:spLocks noGrp="1"/>
          </p:cNvSpPr>
          <p:nvPr>
            <p:ph type="body" sz="quarter" idx="13" hasCustomPrompt="1"/>
            <p:custDataLst>
              <p:tags r:id="rId3"/>
            </p:custDataLst>
          </p:nvPr>
        </p:nvSpPr>
        <p:spPr>
          <a:xfrm>
            <a:off x="539750" y="1412875"/>
            <a:ext cx="4032250" cy="4752975"/>
          </a:xfrm>
          <a:noFill/>
          <a:ln w="9525">
            <a:noFill/>
            <a:miter lim="800000"/>
            <a:headEnd/>
            <a:tailEnd/>
          </a:ln>
        </p:spPr>
        <p:txBody>
          <a:bodyPr vert="horz" wrap="square" lIns="0" tIns="0" rIns="0" bIns="0" numCol="1" anchor="t" anchorCtr="0" compatLnSpc="1">
            <a:prstTxWarp prst="textNoShape">
              <a:avLst/>
            </a:prstTxWarp>
          </a:bodyPr>
          <a:lstStyle>
            <a:lvl1pPr>
              <a:defRPr lang="de-DE" dirty="0" smtClean="0"/>
            </a:lvl1pPr>
            <a:lvl2pPr>
              <a:defRPr lang="de-DE" dirty="0" smtClean="0"/>
            </a:lvl2pPr>
            <a:lvl3pPr>
              <a:defRPr lang="de-DE" dirty="0" smtClean="0"/>
            </a:lvl3pPr>
            <a:lvl4pPr>
              <a:defRPr lang="de-DE" dirty="0" smtClean="0"/>
            </a:lvl4pPr>
            <a:lvl5pPr>
              <a:defRPr lang="de-DE" dirty="0"/>
            </a:lvl5pPr>
          </a:lstStyle>
          <a:p>
            <a:pPr lvl="0"/>
            <a:r>
              <a:rPr lang="en-US" noProof="0" dirty="0" smtClean="0"/>
              <a:t>Click the style sheet to edit the copy</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cdtText Placeholder 12 Id5"/>
          <p:cNvSpPr>
            <a:spLocks noGrp="1"/>
          </p:cNvSpPr>
          <p:nvPr>
            <p:ph type="body" sz="quarter" idx="14" hasCustomPrompt="1"/>
            <p:custDataLst>
              <p:tags r:id="rId4"/>
            </p:custDataLst>
          </p:nvPr>
        </p:nvSpPr>
        <p:spPr bwMode="auto">
          <a:xfrm>
            <a:off x="4716464" y="1412875"/>
            <a:ext cx="4427537" cy="4752975"/>
          </a:xfrm>
          <a:solidFill>
            <a:srgbClr val="D7D7CD"/>
          </a:solidFill>
        </p:spPr>
        <p:txBody>
          <a:bodyPr lIns="252000" tIns="144000" rIns="396000" bIns="144000"/>
          <a:lstStyle>
            <a:lvl1pPr marL="0" indent="0">
              <a:lnSpc>
                <a:spcPct val="100000"/>
              </a:lnSpc>
              <a:spcBef>
                <a:spcPts val="500"/>
              </a:spcBef>
              <a:spcAft>
                <a:spcPts val="500"/>
              </a:spcAft>
              <a:buClr>
                <a:schemeClr val="bg2"/>
              </a:buClr>
              <a:buFont typeface="Arial" pitchFamily="34" charset="0"/>
              <a:buNone/>
              <a:tabLst>
                <a:tab pos="3773488" algn="r"/>
              </a:tabLst>
              <a:defRPr>
                <a:solidFill>
                  <a:srgbClr val="000000"/>
                </a:solidFill>
              </a:defRPr>
            </a:lvl1pPr>
            <a:lvl2pPr marL="179388" indent="-177800">
              <a:lnSpc>
                <a:spcPct val="100000"/>
              </a:lnSpc>
              <a:spcBef>
                <a:spcPts val="500"/>
              </a:spcBef>
              <a:spcAft>
                <a:spcPts val="500"/>
              </a:spcAft>
              <a:buClr>
                <a:schemeClr val="accent1"/>
              </a:buClr>
              <a:buFont typeface="Arial" pitchFamily="34" charset="0"/>
              <a:buChar char="•"/>
              <a:tabLst>
                <a:tab pos="3773488" algn="r"/>
              </a:tabLst>
              <a:defRPr b="0">
                <a:solidFill>
                  <a:srgbClr val="000000"/>
                </a:solidFill>
              </a:defRPr>
            </a:lvl2pPr>
            <a:lvl3pPr marL="177800" indent="-177800">
              <a:lnSpc>
                <a:spcPct val="100000"/>
              </a:lnSpc>
              <a:spcBef>
                <a:spcPts val="500"/>
              </a:spcBef>
              <a:spcAft>
                <a:spcPts val="500"/>
              </a:spcAft>
              <a:buClr>
                <a:schemeClr val="accent1"/>
              </a:buClr>
              <a:buFont typeface="Arial" pitchFamily="34" charset="0"/>
              <a:buChar char="•"/>
              <a:tabLst>
                <a:tab pos="3773488" algn="r"/>
              </a:tabLst>
              <a:defRPr b="1">
                <a:solidFill>
                  <a:srgbClr val="000000"/>
                </a:solidFill>
              </a:defRPr>
            </a:lvl3pPr>
            <a:lvl4pPr marL="358775" indent="-177800">
              <a:lnSpc>
                <a:spcPct val="100000"/>
              </a:lnSpc>
              <a:spcBef>
                <a:spcPts val="500"/>
              </a:spcBef>
              <a:spcAft>
                <a:spcPts val="500"/>
              </a:spcAft>
              <a:buClr>
                <a:schemeClr val="accent1"/>
              </a:buClr>
              <a:buFont typeface="Arial" pitchFamily="34" charset="0"/>
              <a:buChar char="•"/>
              <a:tabLst>
                <a:tab pos="3773488" algn="r"/>
              </a:tabLst>
              <a:defRPr b="0" baseline="0">
                <a:solidFill>
                  <a:srgbClr val="000000"/>
                </a:solidFill>
              </a:defRPr>
            </a:lvl4pPr>
            <a:lvl5pPr marL="357188" indent="-177800">
              <a:lnSpc>
                <a:spcPct val="100000"/>
              </a:lnSpc>
              <a:spcBef>
                <a:spcPts val="500"/>
              </a:spcBef>
              <a:spcAft>
                <a:spcPts val="500"/>
              </a:spcAft>
              <a:buClr>
                <a:schemeClr val="accent1"/>
              </a:buClr>
              <a:buFont typeface="Arial" pitchFamily="34" charset="0"/>
              <a:buChar char="•"/>
              <a:tabLst>
                <a:tab pos="3773488" algn="r"/>
              </a:tabLst>
              <a:defRPr b="1" baseline="0">
                <a:solidFill>
                  <a:srgbClr val="000000"/>
                </a:solidFill>
              </a:defRPr>
            </a:lvl5pPr>
            <a:lvl6pPr marL="360363" indent="-180975">
              <a:lnSpc>
                <a:spcPct val="100000"/>
              </a:lnSpc>
              <a:spcBef>
                <a:spcPts val="500"/>
              </a:spcBef>
              <a:spcAft>
                <a:spcPts val="500"/>
              </a:spcAft>
              <a:buFont typeface="Arial" pitchFamily="34" charset="0"/>
              <a:buChar char="•"/>
              <a:tabLst>
                <a:tab pos="3773488" algn="r"/>
              </a:tabLst>
              <a:defRPr b="1"/>
            </a:lvl6pPr>
          </a:lstStyle>
          <a:p>
            <a:pPr lvl="0"/>
            <a:r>
              <a:rPr lang="en-US" dirty="0" smtClean="0"/>
              <a:t>Click to edit the </a:t>
            </a:r>
            <a:r>
              <a:rPr lang="en-US" dirty="0" err="1" smtClean="0"/>
              <a:t>toc</a:t>
            </a:r>
            <a:r>
              <a:rPr lang="en-US" dirty="0" smtClean="0"/>
              <a:t> / contact</a:t>
            </a:r>
          </a:p>
          <a:p>
            <a:pPr lvl="1"/>
            <a:r>
              <a:rPr lang="en-US" dirty="0" smtClean="0"/>
              <a:t>chapter</a:t>
            </a:r>
          </a:p>
          <a:p>
            <a:pPr lvl="2"/>
            <a:r>
              <a:rPr lang="en-US" dirty="0" smtClean="0"/>
              <a:t>active chapter</a:t>
            </a:r>
          </a:p>
          <a:p>
            <a:pPr lvl="3"/>
            <a:r>
              <a:rPr lang="en-US" dirty="0" smtClean="0"/>
              <a:t>subchapter</a:t>
            </a:r>
          </a:p>
          <a:p>
            <a:pPr lvl="4"/>
            <a:r>
              <a:rPr lang="en-US" dirty="0" smtClean="0"/>
              <a:t>active subchapter</a:t>
            </a:r>
            <a:endParaRPr lang="en-US" dirty="0"/>
          </a:p>
        </p:txBody>
      </p:sp>
    </p:spTree>
    <p:custDataLst>
      <p:custData r:id="rId1"/>
    </p:custDataLst>
    <p:extLst>
      <p:ext uri="{BB962C8B-B14F-4D97-AF65-F5344CB8AC3E}">
        <p14:creationId xmlns:p14="http://schemas.microsoft.com/office/powerpoint/2010/main" val="338156459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Free Content" type="titleOnly" preserve="1">
  <p:cSld name="Free Content">
    <p:spTree>
      <p:nvGrpSpPr>
        <p:cNvPr id="1" name=""/>
        <p:cNvGrpSpPr/>
        <p:nvPr/>
      </p:nvGrpSpPr>
      <p:grpSpPr>
        <a:xfrm>
          <a:off x="0" y="0"/>
          <a:ext cx="0" cy="0"/>
          <a:chOff x="0" y="0"/>
          <a:chExt cx="0" cy="0"/>
        </a:xfrm>
      </p:grpSpPr>
      <p:sp>
        <p:nvSpPr>
          <p:cNvPr id="2" name="cdtTitle 1 Id2"/>
          <p:cNvSpPr>
            <a:spLocks noGrp="1"/>
          </p:cNvSpPr>
          <p:nvPr>
            <p:ph type="title" hasCustomPrompt="1"/>
            <p:custDataLst>
              <p:tags r:id="rId2"/>
            </p:custDataLst>
          </p:nvPr>
        </p:nvSpPr>
        <p:spPr>
          <a:xfrm>
            <a:off x="0" y="0"/>
            <a:ext cx="9144000" cy="1268413"/>
          </a:xfrm>
          <a:noFill/>
          <a:ln w="9525">
            <a:noFill/>
            <a:miter lim="800000"/>
            <a:headEnd/>
            <a:tailEnd/>
          </a:ln>
        </p:spPr>
        <p:txBody>
          <a:bodyPr vert="horz" wrap="square" lIns="540000" tIns="396000" rIns="2124000" bIns="234000" numCol="1" anchor="b" anchorCtr="0" compatLnSpc="1">
            <a:prstTxWarp prst="textNoShape">
              <a:avLst/>
            </a:prstTxWarp>
          </a:bodyPr>
          <a:lstStyle>
            <a:lvl1pPr>
              <a:defRPr lang="de-DE" noProof="0" dirty="0"/>
            </a:lvl1pPr>
          </a:lstStyle>
          <a:p>
            <a:pPr lvl="0"/>
            <a:r>
              <a:rPr lang="en-US" noProof="0" dirty="0" smtClean="0"/>
              <a:t>Click the style sheet to edit the title</a:t>
            </a:r>
            <a:endParaRPr kumimoji="0" lang="en-US" sz="2000" b="1" i="0" u="none" strike="noStrike" kern="0" cap="none" spc="0" normalizeH="0" baseline="0" noProof="0" dirty="0">
              <a:ln>
                <a:noFill/>
              </a:ln>
              <a:solidFill>
                <a:srgbClr val="000000"/>
              </a:solidFill>
              <a:effectLst/>
              <a:uLnTx/>
              <a:uFillTx/>
              <a:latin typeface="Arial" pitchFamily="34" charset="0"/>
              <a:ea typeface="+mj-ea"/>
              <a:cs typeface="Arial" pitchFamily="34" charset="0"/>
            </a:endParaRPr>
          </a:p>
        </p:txBody>
      </p:sp>
    </p:spTree>
    <p:custDataLst>
      <p:custData r:id="rId1"/>
    </p:custDataLst>
    <p:extLst>
      <p:ext uri="{BB962C8B-B14F-4D97-AF65-F5344CB8AC3E}">
        <p14:creationId xmlns:p14="http://schemas.microsoft.com/office/powerpoint/2010/main" val="1546329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object (large)" type="obj" preserve="1">
  <p:cSld name="One object (large)">
    <p:spTree>
      <p:nvGrpSpPr>
        <p:cNvPr id="1" name=""/>
        <p:cNvGrpSpPr/>
        <p:nvPr/>
      </p:nvGrpSpPr>
      <p:grpSpPr>
        <a:xfrm>
          <a:off x="0" y="0"/>
          <a:ext cx="0" cy="0"/>
          <a:chOff x="0" y="0"/>
          <a:chExt cx="0" cy="0"/>
        </a:xfrm>
      </p:grpSpPr>
      <p:sp>
        <p:nvSpPr>
          <p:cNvPr id="2" name="cdtTitle 1 Id2"/>
          <p:cNvSpPr>
            <a:spLocks noGrp="1"/>
          </p:cNvSpPr>
          <p:nvPr>
            <p:ph type="title" hasCustomPrompt="1"/>
            <p:custDataLst>
              <p:tags r:id="rId2"/>
            </p:custDataLst>
          </p:nvPr>
        </p:nvSpPr>
        <p:spPr>
          <a:xfrm>
            <a:off x="0" y="0"/>
            <a:ext cx="9144000" cy="1268413"/>
          </a:xfrm>
        </p:spPr>
        <p:txBody>
          <a:bodyPr/>
          <a:lstStyle/>
          <a:p>
            <a:r>
              <a:rPr lang="en-US" noProof="0" dirty="0" smtClean="0"/>
              <a:t>Click the style sheet to edit the title</a:t>
            </a:r>
            <a:endParaRPr lang="en-US" dirty="0"/>
          </a:p>
        </p:txBody>
      </p:sp>
      <p:sp>
        <p:nvSpPr>
          <p:cNvPr id="3" name="cdtContent Placeholder 2 Id3"/>
          <p:cNvSpPr>
            <a:spLocks noGrp="1"/>
          </p:cNvSpPr>
          <p:nvPr>
            <p:ph idx="1" hasCustomPrompt="1"/>
            <p:custDataLst>
              <p:tags r:id="rId3"/>
            </p:custDataLst>
          </p:nvPr>
        </p:nvSpPr>
        <p:spPr>
          <a:xfrm>
            <a:off x="539751" y="1412875"/>
            <a:ext cx="8208963" cy="4752975"/>
          </a:xfrm>
          <a:noFill/>
          <a:ln w="9525">
            <a:noFill/>
            <a:miter lim="800000"/>
            <a:headEnd/>
            <a:tailEnd/>
          </a:ln>
        </p:spPr>
        <p:txBody>
          <a:bodyPr vert="horz" wrap="square" lIns="0" tIns="0" rIns="0" bIns="0" numCol="1" anchor="t" anchorCtr="0" compatLnSpc="1">
            <a:prstTxWarp prst="textNoShape">
              <a:avLst/>
            </a:prstTxWarp>
          </a:bodyPr>
          <a:lstStyle>
            <a:lvl1pPr>
              <a:defRPr lang="de-DE" dirty="0" smtClean="0"/>
            </a:lvl1pPr>
            <a:lvl2pPr>
              <a:defRPr lang="de-DE" dirty="0" smtClean="0"/>
            </a:lvl2pPr>
            <a:lvl3pPr>
              <a:defRPr lang="de-DE" dirty="0" smtClean="0"/>
            </a:lvl3pPr>
            <a:lvl4pPr>
              <a:defRPr lang="de-DE" dirty="0" smtClean="0"/>
            </a:lvl4pPr>
            <a:lvl5pPr>
              <a:defRPr lang="de-DE" dirty="0"/>
            </a:lvl5pPr>
          </a:lstStyle>
          <a:p>
            <a:pPr lvl="0"/>
            <a:r>
              <a:rPr lang="en-US" noProof="0" dirty="0" smtClean="0"/>
              <a:t>Click the style sheet to edit the copy</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ustDataLst>
      <p:custData r:id="rId1"/>
    </p:custDataLst>
    <p:extLst>
      <p:ext uri="{BB962C8B-B14F-4D97-AF65-F5344CB8AC3E}">
        <p14:creationId xmlns:p14="http://schemas.microsoft.com/office/powerpoint/2010/main" val="151680182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object (small)" type="obj" preserve="1">
  <p:cSld name="One object (small)">
    <p:spTree>
      <p:nvGrpSpPr>
        <p:cNvPr id="1" name=""/>
        <p:cNvGrpSpPr/>
        <p:nvPr/>
      </p:nvGrpSpPr>
      <p:grpSpPr>
        <a:xfrm>
          <a:off x="0" y="0"/>
          <a:ext cx="0" cy="0"/>
          <a:chOff x="0" y="0"/>
          <a:chExt cx="0" cy="0"/>
        </a:xfrm>
      </p:grpSpPr>
      <p:sp>
        <p:nvSpPr>
          <p:cNvPr id="2" name="cdtTitle 1 Id2"/>
          <p:cNvSpPr>
            <a:spLocks noGrp="1"/>
          </p:cNvSpPr>
          <p:nvPr>
            <p:ph type="title" hasCustomPrompt="1"/>
            <p:custDataLst>
              <p:tags r:id="rId2"/>
            </p:custDataLst>
          </p:nvPr>
        </p:nvSpPr>
        <p:spPr>
          <a:xfrm>
            <a:off x="0" y="0"/>
            <a:ext cx="9144000" cy="1268413"/>
          </a:xfrm>
        </p:spPr>
        <p:txBody>
          <a:bodyPr/>
          <a:lstStyle/>
          <a:p>
            <a:r>
              <a:rPr lang="en-US" noProof="0" dirty="0" smtClean="0"/>
              <a:t>Click the style sheet to edit the title</a:t>
            </a:r>
            <a:endParaRPr lang="en-US" dirty="0"/>
          </a:p>
        </p:txBody>
      </p:sp>
      <p:sp>
        <p:nvSpPr>
          <p:cNvPr id="3" name="cdtContent Placeholder 2 Id3"/>
          <p:cNvSpPr>
            <a:spLocks noGrp="1"/>
          </p:cNvSpPr>
          <p:nvPr>
            <p:ph idx="1" hasCustomPrompt="1"/>
            <p:custDataLst>
              <p:tags r:id="rId3"/>
            </p:custDataLst>
          </p:nvPr>
        </p:nvSpPr>
        <p:spPr>
          <a:xfrm>
            <a:off x="539750" y="1412875"/>
            <a:ext cx="6769100" cy="4752975"/>
          </a:xfrm>
          <a:noFill/>
          <a:ln w="9525">
            <a:noFill/>
            <a:miter lim="800000"/>
            <a:headEnd/>
            <a:tailEnd/>
          </a:ln>
        </p:spPr>
        <p:txBody>
          <a:bodyPr vert="horz" wrap="square" lIns="0" tIns="0" rIns="0" bIns="0" numCol="1" anchor="t" anchorCtr="0" compatLnSpc="1">
            <a:prstTxWarp prst="textNoShape">
              <a:avLst/>
            </a:prstTxWarp>
          </a:bodyPr>
          <a:lstStyle>
            <a:lvl1pPr>
              <a:defRPr lang="de-DE" dirty="0" smtClean="0"/>
            </a:lvl1pPr>
            <a:lvl2pPr>
              <a:defRPr lang="de-DE" dirty="0" smtClean="0"/>
            </a:lvl2pPr>
            <a:lvl3pPr>
              <a:defRPr lang="de-DE" dirty="0" smtClean="0"/>
            </a:lvl3pPr>
            <a:lvl4pPr>
              <a:defRPr lang="de-DE" dirty="0" smtClean="0"/>
            </a:lvl4pPr>
            <a:lvl5pPr>
              <a:defRPr lang="de-DE" dirty="0"/>
            </a:lvl5pPr>
          </a:lstStyle>
          <a:p>
            <a:pPr lvl="0"/>
            <a:r>
              <a:rPr lang="en-US" noProof="0" dirty="0" smtClean="0"/>
              <a:t>Click the style sheet to edit the copy</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ustDataLst>
      <p:custData r:id="rId1"/>
    </p:custDataLst>
    <p:extLst>
      <p:ext uri="{BB962C8B-B14F-4D97-AF65-F5344CB8AC3E}">
        <p14:creationId xmlns:p14="http://schemas.microsoft.com/office/powerpoint/2010/main" val="84345601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lumns" type="twoObj" preserve="1">
  <p:cSld name="Two columns">
    <p:spTree>
      <p:nvGrpSpPr>
        <p:cNvPr id="1" name=""/>
        <p:cNvGrpSpPr/>
        <p:nvPr/>
      </p:nvGrpSpPr>
      <p:grpSpPr>
        <a:xfrm>
          <a:off x="0" y="0"/>
          <a:ext cx="0" cy="0"/>
          <a:chOff x="0" y="0"/>
          <a:chExt cx="0" cy="0"/>
        </a:xfrm>
      </p:grpSpPr>
      <p:sp>
        <p:nvSpPr>
          <p:cNvPr id="2" name="cdtTitle 1 Id2"/>
          <p:cNvSpPr>
            <a:spLocks noGrp="1"/>
          </p:cNvSpPr>
          <p:nvPr>
            <p:ph type="title" hasCustomPrompt="1"/>
            <p:custDataLst>
              <p:tags r:id="rId2"/>
            </p:custDataLst>
          </p:nvPr>
        </p:nvSpPr>
        <p:spPr>
          <a:xfrm>
            <a:off x="0" y="0"/>
            <a:ext cx="9144000" cy="1268413"/>
          </a:xfrm>
          <a:noFill/>
          <a:ln w="9525">
            <a:noFill/>
            <a:miter lim="800000"/>
            <a:headEnd/>
            <a:tailEnd/>
          </a:ln>
        </p:spPr>
        <p:txBody>
          <a:bodyPr vert="horz" wrap="square" lIns="540000" tIns="396000" rIns="2124000" bIns="234000" numCol="1" anchor="b" anchorCtr="0" compatLnSpc="1">
            <a:prstTxWarp prst="textNoShape">
              <a:avLst/>
            </a:prstTxWarp>
          </a:bodyPr>
          <a:lstStyle>
            <a:lvl1pPr marL="0" marR="0" indent="0" algn="l" defTabSz="914400" rtl="0" eaLnBrk="1" fontAlgn="base" latinLnBrk="0" hangingPunct="1">
              <a:lnSpc>
                <a:spcPct val="100000"/>
              </a:lnSpc>
              <a:spcBef>
                <a:spcPct val="0"/>
              </a:spcBef>
              <a:spcAft>
                <a:spcPct val="0"/>
              </a:spcAft>
              <a:buClrTx/>
              <a:buSzTx/>
              <a:buFontTx/>
              <a:buNone/>
              <a:tabLst/>
              <a:defRPr lang="de-DE"/>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noProof="0" dirty="0" smtClean="0"/>
              <a:t>Click the style sheet to edit the title</a:t>
            </a:r>
            <a:endParaRPr kumimoji="0" lang="en-US" sz="2000" b="1" i="0" u="none" strike="noStrike" kern="0" cap="none" spc="0" normalizeH="0" baseline="0" noProof="0" dirty="0">
              <a:ln>
                <a:noFill/>
              </a:ln>
              <a:solidFill>
                <a:srgbClr val="000000"/>
              </a:solidFill>
              <a:effectLst/>
              <a:uLnTx/>
              <a:uFillTx/>
              <a:latin typeface="Arial" pitchFamily="34" charset="0"/>
              <a:ea typeface="+mj-ea"/>
              <a:cs typeface="Arial" pitchFamily="34" charset="0"/>
            </a:endParaRPr>
          </a:p>
        </p:txBody>
      </p:sp>
      <p:sp>
        <p:nvSpPr>
          <p:cNvPr id="3" name="cdtContent Placeholder 2 Id3"/>
          <p:cNvSpPr>
            <a:spLocks noGrp="1"/>
          </p:cNvSpPr>
          <p:nvPr>
            <p:ph sz="half" idx="1" hasCustomPrompt="1"/>
            <p:custDataLst>
              <p:tags r:id="rId3"/>
            </p:custDataLst>
          </p:nvPr>
        </p:nvSpPr>
        <p:spPr>
          <a:xfrm>
            <a:off x="539750" y="1412875"/>
            <a:ext cx="4032250" cy="4752975"/>
          </a:xfrm>
          <a:noFill/>
          <a:ln w="9525">
            <a:noFill/>
            <a:miter lim="800000"/>
            <a:headEnd/>
            <a:tailEnd/>
          </a:ln>
        </p:spPr>
        <p:txBody>
          <a:bodyPr vert="horz" wrap="square" lIns="0" tIns="0" rIns="0" bIns="0" numCol="1" anchor="t" anchorCtr="0" compatLnSpc="1">
            <a:prstTxWarp prst="textNoShape">
              <a:avLst/>
            </a:prstTxWarp>
          </a:bodyPr>
          <a:lstStyle>
            <a:lvl1pPr>
              <a:defRPr lang="de-DE" dirty="0" smtClean="0">
                <a:solidFill>
                  <a:schemeClr val="tx1"/>
                </a:solidFill>
              </a:defRPr>
            </a:lvl1pPr>
            <a:lvl2pPr>
              <a:defRPr lang="de-DE" noProof="0" dirty="0" smtClean="0">
                <a:solidFill>
                  <a:schemeClr val="tx1"/>
                </a:solidFill>
              </a:defRPr>
            </a:lvl2pPr>
            <a:lvl3pPr>
              <a:defRPr lang="de-DE" noProof="0" dirty="0" smtClean="0"/>
            </a:lvl3pPr>
            <a:lvl4pPr>
              <a:defRPr lang="de-DE" noProof="0" dirty="0" smtClean="0">
                <a:solidFill>
                  <a:schemeClr val="tx1"/>
                </a:solidFill>
              </a:defRPr>
            </a:lvl4pPr>
            <a:lvl5pPr>
              <a:defRPr lang="de-DE" noProof="0" dirty="0">
                <a:solidFill>
                  <a:schemeClr val="tx1"/>
                </a:solidFill>
              </a:defRPr>
            </a:lvl5pPr>
          </a:lstStyle>
          <a:p>
            <a:pPr lvl="0"/>
            <a:r>
              <a:rPr lang="en-US" noProof="0" dirty="0" smtClean="0"/>
              <a:t>Click the style sheet to edit the copy</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kumimoji="0" lang="en-US" sz="1800" b="0" i="0" u="none" strike="noStrike" kern="0" cap="none" spc="0" normalizeH="0" baseline="0" noProof="0" dirty="0">
              <a:ln>
                <a:noFill/>
              </a:ln>
              <a:solidFill>
                <a:srgbClr val="000000"/>
              </a:solidFill>
              <a:effectLst/>
              <a:uLnTx/>
              <a:uFillTx/>
              <a:latin typeface="Arial" pitchFamily="34" charset="0"/>
              <a:ea typeface="+mn-ea"/>
              <a:cs typeface="Arial" pitchFamily="34" charset="0"/>
            </a:endParaRPr>
          </a:p>
        </p:txBody>
      </p:sp>
      <p:sp>
        <p:nvSpPr>
          <p:cNvPr id="4" name="cdtContent Placeholder 3 Id4"/>
          <p:cNvSpPr>
            <a:spLocks noGrp="1"/>
          </p:cNvSpPr>
          <p:nvPr>
            <p:ph sz="half" idx="2" hasCustomPrompt="1"/>
            <p:custDataLst>
              <p:tags r:id="rId4"/>
            </p:custDataLst>
          </p:nvPr>
        </p:nvSpPr>
        <p:spPr>
          <a:xfrm>
            <a:off x="4716463" y="1412875"/>
            <a:ext cx="4032250" cy="4752975"/>
          </a:xfrm>
          <a:noFill/>
          <a:ln w="9525">
            <a:noFill/>
            <a:miter lim="800000"/>
            <a:headEnd/>
            <a:tailEnd/>
          </a:ln>
        </p:spPr>
        <p:txBody>
          <a:bodyPr vert="horz" wrap="square" lIns="0" tIns="0" rIns="0" bIns="0" numCol="1" anchor="t" anchorCtr="0" compatLnSpc="1">
            <a:prstTxWarp prst="textNoShape">
              <a:avLst/>
            </a:prstTxWarp>
          </a:bodyPr>
          <a:lstStyle>
            <a:lvl1pPr>
              <a:defRPr lang="de-DE" dirty="0" smtClean="0"/>
            </a:lvl1pPr>
            <a:lvl2pPr>
              <a:defRPr lang="de-DE" noProof="0" dirty="0" smtClean="0">
                <a:solidFill>
                  <a:schemeClr val="tx1"/>
                </a:solidFill>
              </a:defRPr>
            </a:lvl2pPr>
            <a:lvl3pPr>
              <a:defRPr lang="de-DE" noProof="0" dirty="0" smtClean="0">
                <a:solidFill>
                  <a:schemeClr val="tx1"/>
                </a:solidFill>
              </a:defRPr>
            </a:lvl3pPr>
            <a:lvl4pPr>
              <a:defRPr lang="de-DE" noProof="0" dirty="0" smtClean="0">
                <a:solidFill>
                  <a:schemeClr val="tx1"/>
                </a:solidFill>
              </a:defRPr>
            </a:lvl4pPr>
            <a:lvl5pPr>
              <a:defRPr lang="de-DE" noProof="0" dirty="0">
                <a:solidFill>
                  <a:schemeClr val="tx1"/>
                </a:solidFill>
              </a:defRPr>
            </a:lvl5pPr>
          </a:lstStyle>
          <a:p>
            <a:pPr lvl="0"/>
            <a:r>
              <a:rPr lang="en-US" noProof="0" dirty="0" smtClean="0"/>
              <a:t>Click the style sheet to edit the copy</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kumimoji="0" lang="en-US" sz="1800" b="0" i="0" u="none" strike="noStrike" kern="0" cap="none" spc="0" normalizeH="0" baseline="0" noProof="0" dirty="0">
              <a:ln>
                <a:noFill/>
              </a:ln>
              <a:solidFill>
                <a:srgbClr val="000000"/>
              </a:solidFill>
              <a:effectLst/>
              <a:uLnTx/>
              <a:uFillTx/>
              <a:latin typeface="Arial" pitchFamily="34" charset="0"/>
              <a:ea typeface="+mn-ea"/>
              <a:cs typeface="Arial" pitchFamily="34" charset="0"/>
            </a:endParaRPr>
          </a:p>
        </p:txBody>
      </p:sp>
    </p:spTree>
    <p:custDataLst>
      <p:custData r:id="rId1"/>
    </p:custDataLst>
    <p:extLst>
      <p:ext uri="{BB962C8B-B14F-4D97-AF65-F5344CB8AC3E}">
        <p14:creationId xmlns:p14="http://schemas.microsoft.com/office/powerpoint/2010/main" val="396207241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rows" preserve="1" userDrawn="1">
  <p:cSld name="Two rows">
    <p:spTree>
      <p:nvGrpSpPr>
        <p:cNvPr id="1" name=""/>
        <p:cNvGrpSpPr/>
        <p:nvPr/>
      </p:nvGrpSpPr>
      <p:grpSpPr>
        <a:xfrm>
          <a:off x="0" y="0"/>
          <a:ext cx="0" cy="0"/>
          <a:chOff x="0" y="0"/>
          <a:chExt cx="0" cy="0"/>
        </a:xfrm>
      </p:grpSpPr>
      <p:sp>
        <p:nvSpPr>
          <p:cNvPr id="2" name="cdtTitle 1 Id2"/>
          <p:cNvSpPr>
            <a:spLocks noGrp="1"/>
          </p:cNvSpPr>
          <p:nvPr>
            <p:ph type="title" hasCustomPrompt="1"/>
            <p:custDataLst>
              <p:tags r:id="rId2"/>
            </p:custDataLst>
          </p:nvPr>
        </p:nvSpPr>
        <p:spPr>
          <a:xfrm>
            <a:off x="0" y="0"/>
            <a:ext cx="9144000" cy="1268413"/>
          </a:xfrm>
        </p:spPr>
        <p:txBody>
          <a:bodyPr/>
          <a:lstStyle/>
          <a:p>
            <a:r>
              <a:rPr lang="en-US" noProof="0" dirty="0" smtClean="0"/>
              <a:t>Click the style sheet to edit the title</a:t>
            </a:r>
            <a:endParaRPr lang="en-US" dirty="0"/>
          </a:p>
        </p:txBody>
      </p:sp>
      <p:sp>
        <p:nvSpPr>
          <p:cNvPr id="3" name="cdtContent Placeholder 2 Id3"/>
          <p:cNvSpPr>
            <a:spLocks noGrp="1"/>
          </p:cNvSpPr>
          <p:nvPr>
            <p:ph idx="1" hasCustomPrompt="1"/>
            <p:custDataLst>
              <p:tags r:id="rId3"/>
            </p:custDataLst>
          </p:nvPr>
        </p:nvSpPr>
        <p:spPr>
          <a:xfrm>
            <a:off x="539750" y="1412876"/>
            <a:ext cx="8208963" cy="2303463"/>
          </a:xfrm>
          <a:noFill/>
          <a:ln w="9525">
            <a:noFill/>
            <a:miter lim="800000"/>
            <a:headEnd/>
            <a:tailEnd/>
          </a:ln>
        </p:spPr>
        <p:txBody>
          <a:bodyPr vert="horz" wrap="square" lIns="0" tIns="0" rIns="0" bIns="0" numCol="1" anchor="t" anchorCtr="0" compatLnSpc="1">
            <a:prstTxWarp prst="textNoShape">
              <a:avLst/>
            </a:prstTxWarp>
          </a:bodyPr>
          <a:lstStyle>
            <a:lvl1pPr>
              <a:defRPr lang="de-DE" dirty="0" smtClean="0"/>
            </a:lvl1pPr>
            <a:lvl2pPr>
              <a:defRPr lang="de-DE" dirty="0" smtClean="0"/>
            </a:lvl2pPr>
            <a:lvl3pPr>
              <a:defRPr lang="de-DE" dirty="0" smtClean="0"/>
            </a:lvl3pPr>
            <a:lvl4pPr>
              <a:defRPr lang="de-DE" dirty="0" smtClean="0"/>
            </a:lvl4pPr>
            <a:lvl5pPr>
              <a:defRPr lang="de-DE" dirty="0"/>
            </a:lvl5pPr>
          </a:lstStyle>
          <a:p>
            <a:pPr lvl="0"/>
            <a:r>
              <a:rPr lang="en-US" noProof="0" dirty="0" smtClean="0"/>
              <a:t>Click the style sheet to edit the copy</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dtContent Placeholder 12 Id13"/>
          <p:cNvSpPr>
            <a:spLocks noGrp="1"/>
          </p:cNvSpPr>
          <p:nvPr>
            <p:ph sz="quarter" idx="13" hasCustomPrompt="1"/>
            <p:custDataLst>
              <p:tags r:id="rId4"/>
            </p:custDataLst>
          </p:nvPr>
        </p:nvSpPr>
        <p:spPr>
          <a:xfrm>
            <a:off x="539750" y="3860800"/>
            <a:ext cx="8208963" cy="2305050"/>
          </a:xfrm>
          <a:noFill/>
          <a:ln w="9525">
            <a:noFill/>
            <a:miter lim="800000"/>
            <a:headEnd/>
            <a:tailEnd/>
          </a:ln>
        </p:spPr>
        <p:txBody>
          <a:bodyPr vert="horz" wrap="square" lIns="0" tIns="0" rIns="0" bIns="0" numCol="1" anchor="t" anchorCtr="0" compatLnSpc="1">
            <a:prstTxWarp prst="textNoShape">
              <a:avLst/>
            </a:prstTxWarp>
          </a:bodyPr>
          <a:lstStyle>
            <a:lvl1pPr>
              <a:defRPr lang="de-DE" dirty="0" smtClean="0"/>
            </a:lvl1pPr>
            <a:lvl2pPr>
              <a:defRPr lang="de-DE" dirty="0" smtClean="0"/>
            </a:lvl2pPr>
            <a:lvl3pPr>
              <a:defRPr lang="de-DE" dirty="0" smtClean="0"/>
            </a:lvl3pPr>
            <a:lvl4pPr>
              <a:defRPr lang="de-DE" dirty="0" smtClean="0"/>
            </a:lvl4pPr>
            <a:lvl5pPr>
              <a:defRPr lang="de-DE" dirty="0"/>
            </a:lvl5pPr>
          </a:lstStyle>
          <a:p>
            <a:pPr lvl="0"/>
            <a:r>
              <a:rPr lang="en-US" noProof="0" dirty="0" smtClean="0"/>
              <a:t>Click the style sheet to edit the copy</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ustDataLst>
      <p:custData r:id="rId1"/>
    </p:custDataLst>
    <p:extLst>
      <p:ext uri="{BB962C8B-B14F-4D97-AF65-F5344CB8AC3E}">
        <p14:creationId xmlns:p14="http://schemas.microsoft.com/office/powerpoint/2010/main" val="412737547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ags" Target="../tags/tag10.xml"/><Relationship Id="rId21" Type="http://schemas.openxmlformats.org/officeDocument/2006/relationships/slideLayout" Target="../slideLayouts/slideLayout21.xml"/><Relationship Id="rId34" Type="http://schemas.openxmlformats.org/officeDocument/2006/relationships/tags" Target="../tags/tag5.xml"/><Relationship Id="rId42" Type="http://schemas.openxmlformats.org/officeDocument/2006/relationships/tags" Target="../tags/tag13.xml"/><Relationship Id="rId47" Type="http://schemas.openxmlformats.org/officeDocument/2006/relationships/tags" Target="../tags/tag18.xml"/><Relationship Id="rId50" Type="http://schemas.openxmlformats.org/officeDocument/2006/relationships/tags" Target="../tags/tag21.xml"/><Relationship Id="rId55" Type="http://schemas.openxmlformats.org/officeDocument/2006/relationships/tags" Target="../tags/tag26.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ags" Target="../tags/tag4.xml"/><Relationship Id="rId38" Type="http://schemas.openxmlformats.org/officeDocument/2006/relationships/tags" Target="../tags/tag9.xml"/><Relationship Id="rId46" Type="http://schemas.openxmlformats.org/officeDocument/2006/relationships/tags" Target="../tags/tag17.xml"/><Relationship Id="rId59" Type="http://schemas.openxmlformats.org/officeDocument/2006/relationships/tags" Target="../tags/tag30.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41" Type="http://schemas.openxmlformats.org/officeDocument/2006/relationships/tags" Target="../tags/tag12.xml"/><Relationship Id="rId54" Type="http://schemas.openxmlformats.org/officeDocument/2006/relationships/tags" Target="../tags/tag2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3.xml"/><Relationship Id="rId37" Type="http://schemas.openxmlformats.org/officeDocument/2006/relationships/tags" Target="../tags/tag8.xml"/><Relationship Id="rId40" Type="http://schemas.openxmlformats.org/officeDocument/2006/relationships/tags" Target="../tags/tag11.xml"/><Relationship Id="rId45" Type="http://schemas.openxmlformats.org/officeDocument/2006/relationships/tags" Target="../tags/tag16.xml"/><Relationship Id="rId53" Type="http://schemas.openxmlformats.org/officeDocument/2006/relationships/tags" Target="../tags/tag24.xml"/><Relationship Id="rId58" Type="http://schemas.openxmlformats.org/officeDocument/2006/relationships/tags" Target="../tags/tag29.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ags" Target="../tags/tag7.xml"/><Relationship Id="rId49" Type="http://schemas.openxmlformats.org/officeDocument/2006/relationships/tags" Target="../tags/tag20.xml"/><Relationship Id="rId57" Type="http://schemas.openxmlformats.org/officeDocument/2006/relationships/tags" Target="../tags/tag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2.xml"/><Relationship Id="rId44" Type="http://schemas.openxmlformats.org/officeDocument/2006/relationships/tags" Target="../tags/tag15.xml"/><Relationship Id="rId52" Type="http://schemas.openxmlformats.org/officeDocument/2006/relationships/tags" Target="../tags/tag23.xml"/><Relationship Id="rId60" Type="http://schemas.openxmlformats.org/officeDocument/2006/relationships/image" Target="../media/image1.w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ags" Target="../tags/tag1.xml"/><Relationship Id="rId35" Type="http://schemas.openxmlformats.org/officeDocument/2006/relationships/tags" Target="../tags/tag6.xml"/><Relationship Id="rId43" Type="http://schemas.openxmlformats.org/officeDocument/2006/relationships/tags" Target="../tags/tag14.xml"/><Relationship Id="rId48" Type="http://schemas.openxmlformats.org/officeDocument/2006/relationships/tags" Target="../tags/tag19.xml"/><Relationship Id="rId56" Type="http://schemas.openxmlformats.org/officeDocument/2006/relationships/tags" Target="../tags/tag27.xml"/><Relationship Id="rId8" Type="http://schemas.openxmlformats.org/officeDocument/2006/relationships/slideLayout" Target="../slideLayouts/slideLayout8.xml"/><Relationship Id="rId51" Type="http://schemas.openxmlformats.org/officeDocument/2006/relationships/tags" Target="../tags/tag22.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7" name="cdtRectangle 12 Id7"/>
          <p:cNvSpPr>
            <a:spLocks noChangeArrowheads="1"/>
          </p:cNvSpPr>
          <p:nvPr>
            <p:custDataLst>
              <p:tags r:id="rId30"/>
            </p:custDataLst>
          </p:nvPr>
        </p:nvSpPr>
        <p:spPr bwMode="gray">
          <a:xfrm>
            <a:off x="0" y="0"/>
            <a:ext cx="9144000" cy="1268413"/>
          </a:xfrm>
          <a:prstGeom prst="rect">
            <a:avLst/>
          </a:prstGeom>
          <a:solidFill>
            <a:schemeClr val="lt2"/>
          </a:solidFill>
          <a:ln w="9525">
            <a:noFill/>
            <a:miter lim="800000"/>
            <a:headEnd/>
            <a:tailEnd/>
          </a:ln>
          <a:effectLst/>
        </p:spPr>
        <p:txBody>
          <a:bodyPr wrap="none" anchor="ctr">
            <a:noAutofit/>
          </a:bodyPr>
          <a:lstStyle/>
          <a:p>
            <a:endParaRPr lang="en-US"/>
          </a:p>
        </p:txBody>
      </p:sp>
      <p:sp>
        <p:nvSpPr>
          <p:cNvPr id="13" name="cdtTextBox 12 Id13"/>
          <p:cNvSpPr txBox="1"/>
          <p:nvPr>
            <p:custDataLst>
              <p:tags r:id="rId31"/>
            </p:custDataLst>
          </p:nvPr>
        </p:nvSpPr>
        <p:spPr>
          <a:xfrm>
            <a:off x="0" y="6598800"/>
            <a:ext cx="2549519" cy="259200"/>
          </a:xfrm>
          <a:prstGeom prst="rect">
            <a:avLst/>
          </a:prstGeom>
          <a:noFill/>
        </p:spPr>
        <p:txBody>
          <a:bodyPr wrap="square" lIns="1476000" tIns="0" rIns="0" bIns="115200" rtlCol="0">
            <a:noAutofit/>
          </a:bodyPr>
          <a:lstStyle/>
          <a:p>
            <a:pPr>
              <a:lnSpc>
                <a:spcPct val="110000"/>
              </a:lnSpc>
              <a:spcBef>
                <a:spcPts val="0"/>
              </a:spcBef>
            </a:pPr>
            <a:r>
              <a:rPr lang="en-US" sz="1000" noProof="0" dirty="0" smtClean="0">
                <a:solidFill>
                  <a:srgbClr val="879BAA"/>
                </a:solidFill>
              </a:rPr>
              <a:t>2014-05-13</a:t>
            </a:r>
          </a:p>
        </p:txBody>
      </p:sp>
      <p:sp>
        <p:nvSpPr>
          <p:cNvPr id="9" name="cdtText Box 133 Id9"/>
          <p:cNvSpPr txBox="1">
            <a:spLocks noChangeArrowheads="1"/>
          </p:cNvSpPr>
          <p:nvPr>
            <p:custDataLst>
              <p:tags r:id="rId32"/>
            </p:custDataLst>
          </p:nvPr>
        </p:nvSpPr>
        <p:spPr bwMode="auto">
          <a:xfrm>
            <a:off x="0" y="6165850"/>
            <a:ext cx="9144000" cy="431800"/>
          </a:xfrm>
          <a:prstGeom prst="rect">
            <a:avLst/>
          </a:prstGeom>
          <a:noFill/>
          <a:ln w="9525">
            <a:noFill/>
            <a:miter lim="800000"/>
            <a:headEnd/>
            <a:tailEnd/>
          </a:ln>
          <a:effectLst/>
        </p:spPr>
        <p:txBody>
          <a:bodyPr lIns="540000" tIns="144000" rIns="2124000" bIns="0" anchor="ctr"/>
          <a:lstStyle/>
          <a:p>
            <a:r>
              <a:rPr lang="en-US" sz="1000" b="0" dirty="0" smtClean="0">
                <a:solidFill>
                  <a:srgbClr val="879BAA"/>
                </a:solidFill>
              </a:rPr>
              <a:t>Restricted © Siemens AG 201</a:t>
            </a:r>
            <a:endParaRPr lang="en-US" sz="1000" b="0" dirty="0">
              <a:solidFill>
                <a:srgbClr val="879BAA"/>
              </a:solidFill>
            </a:endParaRPr>
          </a:p>
        </p:txBody>
      </p:sp>
      <p:sp>
        <p:nvSpPr>
          <p:cNvPr id="3079" name="cdtRectangle 116 Id3079"/>
          <p:cNvSpPr>
            <a:spLocks noGrp="1" noChangeArrowheads="1"/>
          </p:cNvSpPr>
          <p:nvPr>
            <p:ph type="body" idx="1"/>
            <p:custDataLst>
              <p:tags r:id="rId33"/>
            </p:custDataLst>
          </p:nvPr>
        </p:nvSpPr>
        <p:spPr bwMode="auto">
          <a:xfrm>
            <a:off x="539751" y="1412875"/>
            <a:ext cx="8208963" cy="47529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noProof="0" dirty="0" smtClean="0"/>
              <a:t>Click the style sheet to edit the copy</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2" name="cdtTextBox 11 Id12"/>
          <p:cNvSpPr txBox="1"/>
          <p:nvPr>
            <p:custDataLst>
              <p:tags r:id="rId34"/>
            </p:custDataLst>
          </p:nvPr>
        </p:nvSpPr>
        <p:spPr>
          <a:xfrm>
            <a:off x="-1" y="6598800"/>
            <a:ext cx="1393200" cy="259200"/>
          </a:xfrm>
          <a:prstGeom prst="rect">
            <a:avLst/>
          </a:prstGeom>
          <a:noFill/>
        </p:spPr>
        <p:txBody>
          <a:bodyPr wrap="square" lIns="540000" tIns="0" rIns="0" bIns="115200" rtlCol="0" anchor="t" anchorCtr="0">
            <a:noAutofit/>
          </a:bodyPr>
          <a:lstStyle/>
          <a:p>
            <a:pPr>
              <a:lnSpc>
                <a:spcPct val="110000"/>
              </a:lnSpc>
              <a:spcBef>
                <a:spcPts val="0"/>
              </a:spcBef>
            </a:pPr>
            <a:r>
              <a:rPr lang="en-US" sz="1000" noProof="0" dirty="0" smtClean="0">
                <a:solidFill>
                  <a:srgbClr val="879BAA"/>
                </a:solidFill>
              </a:rPr>
              <a:t>Page </a:t>
            </a:r>
            <a:fld id="{91E7552C-A157-4A4F-8E99-698C0325FC94}" type="slidenum">
              <a:rPr lang="en-US" sz="1000" noProof="0" smtClean="0">
                <a:solidFill>
                  <a:srgbClr val="879BAA"/>
                </a:solidFill>
              </a:rPr>
              <a:pPr>
                <a:lnSpc>
                  <a:spcPct val="110000"/>
                </a:lnSpc>
                <a:spcBef>
                  <a:spcPts val="0"/>
                </a:spcBef>
              </a:pPr>
              <a:t>‹#›</a:t>
            </a:fld>
            <a:endParaRPr lang="en-US" sz="1000" noProof="0" dirty="0" smtClean="0">
              <a:solidFill>
                <a:srgbClr val="879BAA"/>
              </a:solidFill>
            </a:endParaRPr>
          </a:p>
        </p:txBody>
      </p:sp>
      <p:sp>
        <p:nvSpPr>
          <p:cNvPr id="14" name="cdtTextBox 13 Id14"/>
          <p:cNvSpPr txBox="1"/>
          <p:nvPr>
            <p:custDataLst>
              <p:tags r:id="rId35"/>
            </p:custDataLst>
          </p:nvPr>
        </p:nvSpPr>
        <p:spPr>
          <a:xfrm>
            <a:off x="2693979" y="6598800"/>
            <a:ext cx="6450020" cy="259200"/>
          </a:xfrm>
          <a:prstGeom prst="rect">
            <a:avLst/>
          </a:prstGeom>
          <a:noFill/>
        </p:spPr>
        <p:txBody>
          <a:bodyPr wrap="square" lIns="0" tIns="0" rIns="396000" bIns="115200" rtlCol="0">
            <a:noAutofit/>
          </a:bodyPr>
          <a:lstStyle/>
          <a:p>
            <a:pPr algn="r">
              <a:lnSpc>
                <a:spcPct val="110000"/>
              </a:lnSpc>
              <a:spcBef>
                <a:spcPts val="0"/>
              </a:spcBef>
            </a:pPr>
            <a:r>
              <a:rPr lang="en-US" sz="1000" noProof="0" dirty="0" smtClean="0">
                <a:solidFill>
                  <a:srgbClr val="879BAA"/>
                </a:solidFill>
              </a:rPr>
              <a:t>Siemens PLM Software</a:t>
            </a:r>
          </a:p>
        </p:txBody>
      </p:sp>
      <p:pic>
        <p:nvPicPr>
          <p:cNvPr id="11" name="cdtPicture 10 Id11" descr="SIE_Logo_Layer_Petrol_RGB_A3_76mm.wmf"/>
          <p:cNvPicPr>
            <a:picLocks noChangeAspect="1"/>
          </p:cNvPicPr>
          <p:nvPr>
            <p:custDataLst>
              <p:tags r:id="rId36"/>
            </p:custDataLst>
          </p:nvPr>
        </p:nvPicPr>
        <p:blipFill>
          <a:blip r:embed="rId60" cstate="email">
            <a:extLst>
              <a:ext uri="{28A0092B-C50C-407E-A947-70E740481C1C}">
                <a14:useLocalDpi xmlns:a14="http://schemas.microsoft.com/office/drawing/2010/main"/>
              </a:ext>
            </a:extLst>
          </a:blip>
          <a:stretch>
            <a:fillRect/>
          </a:stretch>
        </p:blipFill>
        <p:spPr>
          <a:xfrm>
            <a:off x="7308851" y="0"/>
            <a:ext cx="1439863" cy="806452"/>
          </a:xfrm>
          <a:prstGeom prst="rect">
            <a:avLst/>
          </a:prstGeom>
        </p:spPr>
      </p:pic>
      <p:sp>
        <p:nvSpPr>
          <p:cNvPr id="3078" name="cdtRectangle 115 Id3078"/>
          <p:cNvSpPr>
            <a:spLocks noGrp="1" noChangeArrowheads="1"/>
          </p:cNvSpPr>
          <p:nvPr>
            <p:ph type="title"/>
            <p:custDataLst>
              <p:tags r:id="rId37"/>
            </p:custDataLst>
          </p:nvPr>
        </p:nvSpPr>
        <p:spPr bwMode="auto">
          <a:xfrm>
            <a:off x="0" y="0"/>
            <a:ext cx="9144000" cy="1268413"/>
          </a:xfrm>
          <a:prstGeom prst="rect">
            <a:avLst/>
          </a:prstGeom>
          <a:noFill/>
          <a:ln w="9525">
            <a:noFill/>
            <a:miter lim="800000"/>
            <a:headEnd/>
            <a:tailEnd/>
          </a:ln>
        </p:spPr>
        <p:txBody>
          <a:bodyPr vert="horz" wrap="square" lIns="540000" tIns="396000" rIns="2124000" bIns="234000" numCol="1" anchor="b" anchorCtr="0" compatLnSpc="1">
            <a:prstTxWarp prst="textNoShape">
              <a:avLst/>
            </a:prstTxWarp>
          </a:bodyPr>
          <a:lstStyle/>
          <a:p>
            <a:pPr lvl="0"/>
            <a:r>
              <a:rPr lang="en-US" dirty="0" smtClean="0"/>
              <a:t>Click the style sheet to edit the title</a:t>
            </a:r>
          </a:p>
        </p:txBody>
      </p:sp>
      <p:sp>
        <p:nvSpPr>
          <p:cNvPr id="31" name="cdtText Box 101 Id31"/>
          <p:cNvSpPr txBox="1">
            <a:spLocks noChangeArrowheads="1"/>
          </p:cNvSpPr>
          <p:nvPr>
            <p:custDataLst>
              <p:tags r:id="rId38"/>
            </p:custDataLst>
          </p:nvPr>
        </p:nvSpPr>
        <p:spPr bwMode="auto">
          <a:xfrm>
            <a:off x="4572000" y="0"/>
            <a:ext cx="1588" cy="1588"/>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36000" rIns="0" bIns="0">
            <a:noAutofit/>
          </a:bodyPr>
          <a:lstStyle/>
          <a:p>
            <a:pPr algn="ctr">
              <a:buClrTx/>
              <a:buFontTx/>
              <a:buNone/>
            </a:pPr>
            <a:endParaRPr lang="en-US" sz="1100" b="1" dirty="0">
              <a:solidFill>
                <a:srgbClr val="990000"/>
              </a:solidFill>
            </a:endParaRPr>
          </a:p>
        </p:txBody>
      </p:sp>
      <p:cxnSp>
        <p:nvCxnSpPr>
          <p:cNvPr id="2" name="cdtMasterTags_CL1 Id2"/>
          <p:cNvCxnSpPr/>
          <p:nvPr>
            <p:custDataLst>
              <p:tags r:id="rId39"/>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 name="cdtMasterTags_CL2 Id3"/>
          <p:cNvCxnSpPr/>
          <p:nvPr>
            <p:custDataLst>
              <p:tags r:id="rId40"/>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4" name="cdtMasterTags_CL3 Id4"/>
          <p:cNvCxnSpPr/>
          <p:nvPr>
            <p:custDataLst>
              <p:tags r:id="rId41"/>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5" name="cdtMasterTags_CL4 Id5"/>
          <p:cNvCxnSpPr/>
          <p:nvPr>
            <p:custDataLst>
              <p:tags r:id="rId42"/>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6" name="cdtMasterTags_CL5 Id6"/>
          <p:cNvCxnSpPr/>
          <p:nvPr>
            <p:custDataLst>
              <p:tags r:id="rId43"/>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8" name="cdtMasterTags_CL6 Id8"/>
          <p:cNvCxnSpPr/>
          <p:nvPr>
            <p:custDataLst>
              <p:tags r:id="rId44"/>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0" name="cdtMasterTags_CL7 Id10"/>
          <p:cNvCxnSpPr/>
          <p:nvPr>
            <p:custDataLst>
              <p:tags r:id="rId45"/>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5" name="cdtMasterTags_CL8 Id15"/>
          <p:cNvCxnSpPr/>
          <p:nvPr>
            <p:custDataLst>
              <p:tags r:id="rId46"/>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6" name="cdtMasterTags_CL9 Id16"/>
          <p:cNvCxnSpPr/>
          <p:nvPr>
            <p:custDataLst>
              <p:tags r:id="rId47"/>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7" name="cdtMasterTags_CL10 Id17"/>
          <p:cNvCxnSpPr/>
          <p:nvPr>
            <p:custDataLst>
              <p:tags r:id="rId48"/>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8" name="cdtMasterTags_CL11 Id18"/>
          <p:cNvCxnSpPr/>
          <p:nvPr>
            <p:custDataLst>
              <p:tags r:id="rId49"/>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9" name="cdtMasterTags_CL12 Id19"/>
          <p:cNvCxnSpPr/>
          <p:nvPr>
            <p:custDataLst>
              <p:tags r:id="rId50"/>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20" name="cdtMasterTags_CL13 Id20"/>
          <p:cNvCxnSpPr/>
          <p:nvPr>
            <p:custDataLst>
              <p:tags r:id="rId51"/>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21" name="cdtMasterTags_CL14 Id21"/>
          <p:cNvCxnSpPr/>
          <p:nvPr>
            <p:custDataLst>
              <p:tags r:id="rId52"/>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22" name="cdtMasterTags_CL15 Id22"/>
          <p:cNvCxnSpPr/>
          <p:nvPr>
            <p:custDataLst>
              <p:tags r:id="rId53"/>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23" name="cdtMasterTags_CL16 Id23"/>
          <p:cNvCxnSpPr/>
          <p:nvPr>
            <p:custDataLst>
              <p:tags r:id="rId54"/>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24" name="cdtMasterTags_CL17 Id24"/>
          <p:cNvCxnSpPr/>
          <p:nvPr>
            <p:custDataLst>
              <p:tags r:id="rId55"/>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25" name="cdtMasterTags_CL18 Id25"/>
          <p:cNvCxnSpPr/>
          <p:nvPr>
            <p:custDataLst>
              <p:tags r:id="rId56"/>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26" name="cdtMasterTags_CL19 Id26"/>
          <p:cNvCxnSpPr/>
          <p:nvPr>
            <p:custDataLst>
              <p:tags r:id="rId57"/>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27" name="cdtMasterTags_CL20 Id27"/>
          <p:cNvCxnSpPr/>
          <p:nvPr>
            <p:custDataLst>
              <p:tags r:id="rId58"/>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28" name="cdtMasterTags"/>
          <p:cNvCxnSpPr/>
          <p:nvPr>
            <p:custDataLst>
              <p:tags r:id="rId59"/>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spTree>
    <p:extLst>
      <p:ext uri="{BB962C8B-B14F-4D97-AF65-F5344CB8AC3E}">
        <p14:creationId xmlns:p14="http://schemas.microsoft.com/office/powerpoint/2010/main" val="1959758820"/>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678" r:id="rId17"/>
    <p:sldLayoutId id="2147483679" r:id="rId18"/>
    <p:sldLayoutId id="2147483689" r:id="rId19"/>
    <p:sldLayoutId id="2147483680" r:id="rId20"/>
    <p:sldLayoutId id="2147483683" r:id="rId21"/>
    <p:sldLayoutId id="2147483681" r:id="rId22"/>
    <p:sldLayoutId id="2147483682" r:id="rId23"/>
    <p:sldLayoutId id="2147483691" r:id="rId24"/>
    <p:sldLayoutId id="2147483684" r:id="rId25"/>
    <p:sldLayoutId id="2147483685" r:id="rId26"/>
    <p:sldLayoutId id="2147483686" r:id="rId27"/>
    <p:sldLayoutId id="2147483688" r:id="rId28"/>
  </p:sldLayoutIdLst>
  <p:timing>
    <p:tnLst>
      <p:par>
        <p:cTn id="1" dur="indefinite" restart="never" nodeType="tmRoot"/>
      </p:par>
    </p:tnLst>
  </p:timing>
  <p:hf sldNum="0" hdr="0" ftr="0" dt="0"/>
  <p:txStyles>
    <p:titleStyle>
      <a:lvl1pPr algn="l" rtl="0" eaLnBrk="1" fontAlgn="base" hangingPunct="1">
        <a:spcBef>
          <a:spcPct val="0"/>
        </a:spcBef>
        <a:spcAft>
          <a:spcPct val="0"/>
        </a:spcAft>
        <a:defRPr sz="2000" b="1" baseline="0">
          <a:solidFill>
            <a:schemeClr val="dk2"/>
          </a:solidFill>
          <a:latin typeface="Arial" pitchFamily="34" charset="0"/>
          <a:ea typeface="+mj-ea"/>
          <a:cs typeface="Arial" pitchFamily="34" charset="0"/>
        </a:defRPr>
      </a:lvl1pPr>
      <a:lvl2pPr algn="l" rtl="0" eaLnBrk="1" fontAlgn="base" hangingPunct="1">
        <a:spcBef>
          <a:spcPct val="0"/>
        </a:spcBef>
        <a:spcAft>
          <a:spcPct val="0"/>
        </a:spcAft>
        <a:defRPr sz="2000" b="1">
          <a:solidFill>
            <a:schemeClr val="tx1"/>
          </a:solidFill>
          <a:latin typeface="Arial" charset="0"/>
          <a:ea typeface="ＭＳ Ｐゴシック" charset="-128"/>
        </a:defRPr>
      </a:lvl2pPr>
      <a:lvl3pPr algn="l" rtl="0" eaLnBrk="1" fontAlgn="base" hangingPunct="1">
        <a:spcBef>
          <a:spcPct val="0"/>
        </a:spcBef>
        <a:spcAft>
          <a:spcPct val="0"/>
        </a:spcAft>
        <a:defRPr sz="2000" b="1">
          <a:solidFill>
            <a:schemeClr val="tx1"/>
          </a:solidFill>
          <a:latin typeface="Arial" charset="0"/>
          <a:ea typeface="ＭＳ Ｐゴシック" charset="-128"/>
        </a:defRPr>
      </a:lvl3pPr>
      <a:lvl4pPr algn="l" rtl="0" eaLnBrk="1" fontAlgn="base" hangingPunct="1">
        <a:spcBef>
          <a:spcPct val="0"/>
        </a:spcBef>
        <a:spcAft>
          <a:spcPct val="0"/>
        </a:spcAft>
        <a:defRPr sz="2000" b="1">
          <a:solidFill>
            <a:schemeClr val="tx1"/>
          </a:solidFill>
          <a:latin typeface="Arial" charset="0"/>
          <a:ea typeface="ＭＳ Ｐゴシック" charset="-128"/>
        </a:defRPr>
      </a:lvl4pPr>
      <a:lvl5pPr algn="l" rtl="0" eaLnBrk="1" fontAlgn="base" hangingPunct="1">
        <a:spcBef>
          <a:spcPct val="0"/>
        </a:spcBef>
        <a:spcAft>
          <a:spcPct val="0"/>
        </a:spcAft>
        <a:defRPr sz="2000" b="1">
          <a:solidFill>
            <a:schemeClr val="tx1"/>
          </a:solidFill>
          <a:latin typeface="Arial" charset="0"/>
          <a:ea typeface="ＭＳ Ｐゴシック" charset="-128"/>
        </a:defRPr>
      </a:lvl5pPr>
      <a:lvl6pPr marL="457200" algn="l" rtl="0" eaLnBrk="1" fontAlgn="base" hangingPunct="1">
        <a:spcBef>
          <a:spcPct val="0"/>
        </a:spcBef>
        <a:spcAft>
          <a:spcPct val="0"/>
        </a:spcAft>
        <a:defRPr sz="2000" b="1">
          <a:solidFill>
            <a:schemeClr val="tx1"/>
          </a:solidFill>
          <a:latin typeface="Arial" charset="0"/>
          <a:ea typeface="ヒラギノ角ゴ Pro W3" charset="0"/>
        </a:defRPr>
      </a:lvl6pPr>
      <a:lvl7pPr marL="914400" algn="l" rtl="0" eaLnBrk="1" fontAlgn="base" hangingPunct="1">
        <a:spcBef>
          <a:spcPct val="0"/>
        </a:spcBef>
        <a:spcAft>
          <a:spcPct val="0"/>
        </a:spcAft>
        <a:defRPr sz="2000" b="1">
          <a:solidFill>
            <a:schemeClr val="tx1"/>
          </a:solidFill>
          <a:latin typeface="Arial" charset="0"/>
          <a:ea typeface="ヒラギノ角ゴ Pro W3" charset="0"/>
        </a:defRPr>
      </a:lvl7pPr>
      <a:lvl8pPr marL="1371600" algn="l" rtl="0" eaLnBrk="1" fontAlgn="base" hangingPunct="1">
        <a:spcBef>
          <a:spcPct val="0"/>
        </a:spcBef>
        <a:spcAft>
          <a:spcPct val="0"/>
        </a:spcAft>
        <a:defRPr sz="2000" b="1">
          <a:solidFill>
            <a:schemeClr val="tx1"/>
          </a:solidFill>
          <a:latin typeface="Arial" charset="0"/>
          <a:ea typeface="ヒラギノ角ゴ Pro W3" charset="0"/>
        </a:defRPr>
      </a:lvl8pPr>
      <a:lvl9pPr marL="1828800" algn="l" rtl="0" eaLnBrk="1" fontAlgn="base" hangingPunct="1">
        <a:spcBef>
          <a:spcPct val="0"/>
        </a:spcBef>
        <a:spcAft>
          <a:spcPct val="0"/>
        </a:spcAft>
        <a:defRPr sz="2000" b="1">
          <a:solidFill>
            <a:schemeClr val="tx1"/>
          </a:solidFill>
          <a:latin typeface="Arial" charset="0"/>
          <a:ea typeface="ヒラギノ角ゴ Pro W3" charset="0"/>
        </a:defRPr>
      </a:lvl9pPr>
    </p:titleStyle>
    <p:bodyStyle>
      <a:lvl1pPr marL="0" indent="0" algn="l" rtl="0" eaLnBrk="1" fontAlgn="base" hangingPunct="1">
        <a:lnSpc>
          <a:spcPct val="110000"/>
        </a:lnSpc>
        <a:spcBef>
          <a:spcPct val="0"/>
        </a:spcBef>
        <a:spcAft>
          <a:spcPct val="0"/>
        </a:spcAft>
        <a:buClr>
          <a:schemeClr val="accent1"/>
        </a:buClr>
        <a:buFont typeface="Arial" pitchFamily="34" charset="0"/>
        <a:buNone/>
        <a:tabLst/>
        <a:defRPr>
          <a:solidFill>
            <a:schemeClr val="dk1"/>
          </a:solidFill>
          <a:latin typeface="Arial" pitchFamily="34" charset="0"/>
          <a:ea typeface="+mn-ea"/>
          <a:cs typeface="Arial" pitchFamily="34" charset="0"/>
        </a:defRPr>
      </a:lvl1pPr>
      <a:lvl2pPr marL="179388" indent="-177800" algn="l" rtl="0" eaLnBrk="1" fontAlgn="base" hangingPunct="1">
        <a:lnSpc>
          <a:spcPct val="110000"/>
        </a:lnSpc>
        <a:spcBef>
          <a:spcPct val="0"/>
        </a:spcBef>
        <a:spcAft>
          <a:spcPct val="0"/>
        </a:spcAft>
        <a:buClr>
          <a:schemeClr val="accent1"/>
        </a:buClr>
        <a:buChar char="•"/>
        <a:tabLst/>
        <a:defRPr>
          <a:solidFill>
            <a:schemeClr val="dk1"/>
          </a:solidFill>
          <a:latin typeface="Arial" pitchFamily="34" charset="0"/>
          <a:ea typeface="+mn-ea"/>
          <a:cs typeface="Arial" pitchFamily="34" charset="0"/>
        </a:defRPr>
      </a:lvl2pPr>
      <a:lvl3pPr marL="358775" indent="-177800" algn="l" rtl="0" eaLnBrk="1" fontAlgn="base" hangingPunct="1">
        <a:lnSpc>
          <a:spcPct val="110000"/>
        </a:lnSpc>
        <a:spcBef>
          <a:spcPct val="0"/>
        </a:spcBef>
        <a:spcAft>
          <a:spcPct val="0"/>
        </a:spcAft>
        <a:buClr>
          <a:schemeClr val="accent1"/>
        </a:buClr>
        <a:buChar char="•"/>
        <a:tabLst/>
        <a:defRPr>
          <a:solidFill>
            <a:schemeClr val="dk1"/>
          </a:solidFill>
          <a:latin typeface="Arial" pitchFamily="34" charset="0"/>
          <a:ea typeface="+mn-ea"/>
          <a:cs typeface="Arial" pitchFamily="34" charset="0"/>
        </a:defRPr>
      </a:lvl3pPr>
      <a:lvl4pPr marL="538163" indent="-177800" algn="l" rtl="0" eaLnBrk="1" fontAlgn="base" hangingPunct="1">
        <a:lnSpc>
          <a:spcPct val="110000"/>
        </a:lnSpc>
        <a:spcBef>
          <a:spcPct val="0"/>
        </a:spcBef>
        <a:spcAft>
          <a:spcPct val="0"/>
        </a:spcAft>
        <a:buClr>
          <a:schemeClr val="accent1"/>
        </a:buClr>
        <a:buChar char="•"/>
        <a:tabLst/>
        <a:defRPr>
          <a:solidFill>
            <a:schemeClr val="dk1"/>
          </a:solidFill>
          <a:latin typeface="Arial" pitchFamily="34" charset="0"/>
          <a:ea typeface="+mn-ea"/>
          <a:cs typeface="Arial" pitchFamily="34" charset="0"/>
        </a:defRPr>
      </a:lvl4pPr>
      <a:lvl5pPr marL="717550" indent="-177800" algn="l" rtl="0" eaLnBrk="1" fontAlgn="base" hangingPunct="1">
        <a:lnSpc>
          <a:spcPct val="110000"/>
        </a:lnSpc>
        <a:spcBef>
          <a:spcPct val="0"/>
        </a:spcBef>
        <a:spcAft>
          <a:spcPct val="0"/>
        </a:spcAft>
        <a:buClr>
          <a:schemeClr val="accent1"/>
        </a:buClr>
        <a:buChar char="•"/>
        <a:tabLst/>
        <a:defRPr>
          <a:solidFill>
            <a:schemeClr val="dk1"/>
          </a:solidFill>
          <a:latin typeface="Arial" pitchFamily="34" charset="0"/>
          <a:ea typeface="+mn-ea"/>
          <a:cs typeface="Arial" pitchFamily="34" charset="0"/>
        </a:defRPr>
      </a:lvl5pPr>
      <a:lvl6pPr marL="1220788" indent="-188913" algn="l" rtl="0" eaLnBrk="1" fontAlgn="base" hangingPunct="1">
        <a:lnSpc>
          <a:spcPct val="110000"/>
        </a:lnSpc>
        <a:spcBef>
          <a:spcPct val="0"/>
        </a:spcBef>
        <a:spcAft>
          <a:spcPct val="0"/>
        </a:spcAft>
        <a:buClr>
          <a:schemeClr val="accent1"/>
        </a:buClr>
        <a:buFont typeface="Wingdings" charset="0"/>
        <a:buChar char="§"/>
        <a:defRPr>
          <a:solidFill>
            <a:schemeClr val="tx1"/>
          </a:solidFill>
          <a:latin typeface="+mn-lt"/>
          <a:ea typeface="+mn-ea"/>
        </a:defRPr>
      </a:lvl6pPr>
      <a:lvl7pPr marL="1677988" indent="-188913" algn="l" rtl="0" eaLnBrk="1" fontAlgn="base" hangingPunct="1">
        <a:lnSpc>
          <a:spcPct val="110000"/>
        </a:lnSpc>
        <a:spcBef>
          <a:spcPct val="0"/>
        </a:spcBef>
        <a:spcAft>
          <a:spcPct val="0"/>
        </a:spcAft>
        <a:buClr>
          <a:schemeClr val="accent1"/>
        </a:buClr>
        <a:buFont typeface="Wingdings" charset="0"/>
        <a:buChar char="§"/>
        <a:defRPr>
          <a:solidFill>
            <a:schemeClr val="tx1"/>
          </a:solidFill>
          <a:latin typeface="+mn-lt"/>
          <a:ea typeface="+mn-ea"/>
        </a:defRPr>
      </a:lvl7pPr>
      <a:lvl8pPr marL="2135188" indent="-188913" algn="l" rtl="0" eaLnBrk="1" fontAlgn="base" hangingPunct="1">
        <a:lnSpc>
          <a:spcPct val="110000"/>
        </a:lnSpc>
        <a:spcBef>
          <a:spcPct val="0"/>
        </a:spcBef>
        <a:spcAft>
          <a:spcPct val="0"/>
        </a:spcAft>
        <a:buClr>
          <a:schemeClr val="accent1"/>
        </a:buClr>
        <a:buFont typeface="Wingdings" charset="0"/>
        <a:buChar char="§"/>
        <a:defRPr>
          <a:solidFill>
            <a:schemeClr val="tx1"/>
          </a:solidFill>
          <a:latin typeface="+mn-lt"/>
          <a:ea typeface="+mn-ea"/>
        </a:defRPr>
      </a:lvl8pPr>
      <a:lvl9pPr marL="2592388" indent="-188913" algn="l" rtl="0" eaLnBrk="1" fontAlgn="base" hangingPunct="1">
        <a:lnSpc>
          <a:spcPct val="110000"/>
        </a:lnSpc>
        <a:spcBef>
          <a:spcPct val="0"/>
        </a:spcBef>
        <a:spcAft>
          <a:spcPct val="0"/>
        </a:spcAft>
        <a:buClr>
          <a:schemeClr val="accent1"/>
        </a:buClr>
        <a:buFont typeface="Wingdings" charset="0"/>
        <a:buChar char="§"/>
        <a:defRPr>
          <a:solidFill>
            <a:schemeClr val="tx1"/>
          </a:solidFill>
          <a:latin typeface="+mn-lt"/>
          <a:ea typeface="+mn-ea"/>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hyperlink" Target="mailto:address@siemens.com"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0825" y="4170854"/>
            <a:ext cx="8893175" cy="1315546"/>
          </a:xfrm>
        </p:spPr>
        <p:txBody>
          <a:bodyPr/>
          <a:lstStyle/>
          <a:p>
            <a:r>
              <a:rPr lang="en-US" dirty="0" smtClean="0"/>
              <a:t>Solid Edge Part and Sheet Metal Automation</a:t>
            </a:r>
            <a:endParaRPr lang="en-US" dirty="0"/>
          </a:p>
        </p:txBody>
      </p:sp>
      <p:sp>
        <p:nvSpPr>
          <p:cNvPr id="3" name="Subtitle 2"/>
          <p:cNvSpPr>
            <a:spLocks noGrp="1"/>
          </p:cNvSpPr>
          <p:nvPr>
            <p:ph type="subTitle" idx="1"/>
          </p:nvPr>
        </p:nvSpPr>
        <p:spPr>
          <a:xfrm>
            <a:off x="250825" y="3761472"/>
            <a:ext cx="8893175" cy="409382"/>
          </a:xfrm>
        </p:spPr>
        <p:txBody>
          <a:bodyPr/>
          <a:lstStyle/>
          <a:p>
            <a:r>
              <a:rPr lang="en-US" dirty="0" smtClean="0"/>
              <a:t>Greg Chasteen, Technical Account Manager, Siemens PLM Software</a:t>
            </a:r>
            <a:endParaRPr lang="en-US" dirty="0"/>
          </a:p>
        </p:txBody>
      </p:sp>
    </p:spTree>
    <p:extLst>
      <p:ext uri="{BB962C8B-B14F-4D97-AF65-F5344CB8AC3E}">
        <p14:creationId xmlns:p14="http://schemas.microsoft.com/office/powerpoint/2010/main" val="2815137364"/>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Protrusion</a:t>
            </a:r>
            <a:endParaRPr lang="en-US" dirty="0"/>
          </a:p>
        </p:txBody>
      </p:sp>
      <p:sp>
        <p:nvSpPr>
          <p:cNvPr id="3" name="Content Placeholder 2"/>
          <p:cNvSpPr>
            <a:spLocks noGrp="1"/>
          </p:cNvSpPr>
          <p:nvPr>
            <p:ph idx="1"/>
          </p:nvPr>
        </p:nvSpPr>
        <p:spPr/>
        <p:txBody>
          <a:bodyPr/>
          <a:lstStyle/>
          <a:p>
            <a:r>
              <a:rPr lang="en-US" dirty="0" smtClean="0"/>
              <a:t>First need a Reference</a:t>
            </a:r>
          </a:p>
          <a:p>
            <a:r>
              <a:rPr lang="en-US" dirty="0" smtClean="0"/>
              <a:t>Plane</a:t>
            </a:r>
          </a:p>
          <a:p>
            <a:endParaRPr lang="en-US" dirty="0"/>
          </a:p>
          <a:p>
            <a:endParaRPr lang="en-US" dirty="0" smtClean="0"/>
          </a:p>
          <a:p>
            <a:r>
              <a:rPr lang="en-US" dirty="0" smtClean="0"/>
              <a:t>Where is this API</a:t>
            </a:r>
          </a:p>
          <a:p>
            <a:r>
              <a:rPr lang="en-US" dirty="0"/>
              <a:t>l</a:t>
            </a:r>
            <a:r>
              <a:rPr lang="en-US" dirty="0" smtClean="0"/>
              <a:t>ocated?</a:t>
            </a:r>
            <a:endParaRPr lang="en-US" dirty="0"/>
          </a:p>
        </p:txBody>
      </p:sp>
      <p:pic>
        <p:nvPicPr>
          <p:cNvPr id="2051" name="Picture 3"/>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3581400" y="1436174"/>
            <a:ext cx="4922520" cy="4709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6686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Specifying a Reference Plane</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408112" y="1902438"/>
            <a:ext cx="8340601" cy="3974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1373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Specifying a Reference Plane</a:t>
            </a:r>
          </a:p>
        </p:txBody>
      </p:sp>
      <p:sp>
        <p:nvSpPr>
          <p:cNvPr id="3" name="Content Placeholder 2"/>
          <p:cNvSpPr>
            <a:spLocks noGrp="1"/>
          </p:cNvSpPr>
          <p:nvPr>
            <p:ph idx="1"/>
          </p:nvPr>
        </p:nvSpPr>
        <p:spPr/>
        <p:txBody>
          <a:bodyPr/>
          <a:lstStyle/>
          <a:p>
            <a:r>
              <a:rPr lang="en-US" dirty="0" smtClean="0"/>
              <a:t>What if we wanted to create a new reference plane.  Below is what it would look like to create a new standalone reference plane offset 10 mm from the front default reference plane.</a:t>
            </a:r>
            <a:endParaRPr lang="en-US" dirty="0"/>
          </a:p>
        </p:txBody>
      </p:sp>
      <p:pic>
        <p:nvPicPr>
          <p:cNvPr id="2050" name="Picture 2"/>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33563" y="2599870"/>
            <a:ext cx="8899239" cy="1427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276331" y="4171199"/>
            <a:ext cx="4543425" cy="250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87338" y="4830851"/>
            <a:ext cx="2544286" cy="784830"/>
          </a:xfrm>
          <a:prstGeom prst="rect">
            <a:avLst/>
          </a:prstGeom>
          <a:noFill/>
        </p:spPr>
        <p:txBody>
          <a:bodyPr wrap="none" rtlCol="0">
            <a:spAutoFit/>
          </a:bodyPr>
          <a:lstStyle/>
          <a:p>
            <a:r>
              <a:rPr lang="en-US" dirty="0" smtClean="0"/>
              <a:t>Other Reference Plane</a:t>
            </a:r>
          </a:p>
          <a:p>
            <a:r>
              <a:rPr lang="en-US" dirty="0"/>
              <a:t>c</a:t>
            </a:r>
            <a:r>
              <a:rPr lang="en-US" dirty="0" smtClean="0"/>
              <a:t>reation APIs</a:t>
            </a:r>
            <a:endParaRPr lang="en-US" dirty="0"/>
          </a:p>
        </p:txBody>
      </p:sp>
    </p:spTree>
    <p:extLst>
      <p:ext uri="{BB962C8B-B14F-4D97-AF65-F5344CB8AC3E}">
        <p14:creationId xmlns:p14="http://schemas.microsoft.com/office/powerpoint/2010/main" val="1973450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 Some Profile Geometry</a:t>
            </a:r>
            <a:endParaRPr lang="en-US" dirty="0"/>
          </a:p>
        </p:txBody>
      </p:sp>
      <p:sp>
        <p:nvSpPr>
          <p:cNvPr id="3" name="Content Placeholder 2"/>
          <p:cNvSpPr>
            <a:spLocks noGrp="1"/>
          </p:cNvSpPr>
          <p:nvPr>
            <p:ph idx="1"/>
          </p:nvPr>
        </p:nvSpPr>
        <p:spPr>
          <a:xfrm>
            <a:off x="539750" y="1243530"/>
            <a:ext cx="8208963" cy="4679950"/>
          </a:xfrm>
        </p:spPr>
        <p:txBody>
          <a:bodyPr/>
          <a:lstStyle/>
          <a:p>
            <a:r>
              <a:rPr lang="en-US" dirty="0" smtClean="0"/>
              <a:t>Simply draws a circular profile</a:t>
            </a:r>
          </a:p>
          <a:p>
            <a:endParaRPr lang="en-US" dirty="0"/>
          </a:p>
          <a:p>
            <a:endParaRPr lang="en-US" dirty="0" smtClean="0"/>
          </a:p>
          <a:p>
            <a:endParaRPr lang="en-US" dirty="0"/>
          </a:p>
          <a:p>
            <a:endParaRPr lang="en-US" dirty="0"/>
          </a:p>
          <a:p>
            <a:endParaRPr lang="en-US" dirty="0" smtClean="0"/>
          </a:p>
          <a:p>
            <a:r>
              <a:rPr lang="en-US" dirty="0" smtClean="0"/>
              <a:t>Now constrain the profile</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21943" y="1638300"/>
            <a:ext cx="7705725"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287338" y="3547635"/>
            <a:ext cx="8629650" cy="288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2978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the Protrusion</a:t>
            </a:r>
            <a:endParaRPr lang="en-US" dirty="0"/>
          </a:p>
        </p:txBody>
      </p:sp>
      <p:sp>
        <p:nvSpPr>
          <p:cNvPr id="3" name="Content Placeholder 2"/>
          <p:cNvSpPr>
            <a:spLocks noGrp="1"/>
          </p:cNvSpPr>
          <p:nvPr>
            <p:ph idx="1"/>
          </p:nvPr>
        </p:nvSpPr>
        <p:spPr/>
        <p:txBody>
          <a:bodyPr/>
          <a:lstStyle/>
          <a:p>
            <a:r>
              <a:rPr lang="en-US" dirty="0" smtClean="0"/>
              <a:t>Finish the Profile</a:t>
            </a:r>
          </a:p>
          <a:p>
            <a:endParaRPr lang="en-US" dirty="0"/>
          </a:p>
          <a:p>
            <a:endParaRPr lang="en-US" dirty="0" smtClean="0"/>
          </a:p>
          <a:p>
            <a:endParaRPr lang="en-US" dirty="0"/>
          </a:p>
          <a:p>
            <a:r>
              <a:rPr lang="en-US" dirty="0" smtClean="0"/>
              <a:t>Now actually Create the Protrusion</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Then lastly check its status</a:t>
            </a:r>
            <a:endParaRPr lang="en-US"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406151" y="1980665"/>
            <a:ext cx="77152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05484" y="3678173"/>
            <a:ext cx="8825501" cy="2133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39814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See What We Have Created so Far</a:t>
            </a:r>
            <a:endParaRPr lang="en-US" dirty="0"/>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52400" y="1412875"/>
            <a:ext cx="8778240" cy="4937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56329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 On </a:t>
            </a:r>
            <a:endParaRPr lang="en-US" dirty="0"/>
          </a:p>
        </p:txBody>
      </p:sp>
      <p:sp>
        <p:nvSpPr>
          <p:cNvPr id="3" name="Content Placeholder 2"/>
          <p:cNvSpPr>
            <a:spLocks noGrp="1"/>
          </p:cNvSpPr>
          <p:nvPr>
            <p:ph idx="1"/>
          </p:nvPr>
        </p:nvSpPr>
        <p:spPr/>
        <p:txBody>
          <a:bodyPr/>
          <a:lstStyle/>
          <a:p>
            <a:r>
              <a:rPr lang="en-US" dirty="0" smtClean="0"/>
              <a:t>Sample profile with multiple segments</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700087" y="2070564"/>
            <a:ext cx="7743825" cy="360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02957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 Lofted Cutout</a:t>
            </a:r>
            <a:endParaRPr lang="en-US" dirty="0"/>
          </a:p>
        </p:txBody>
      </p:sp>
      <p:sp>
        <p:nvSpPr>
          <p:cNvPr id="3" name="Content Placeholder 2"/>
          <p:cNvSpPr>
            <a:spLocks noGrp="1"/>
          </p:cNvSpPr>
          <p:nvPr>
            <p:ph idx="1"/>
          </p:nvPr>
        </p:nvSpPr>
        <p:spPr/>
        <p:txBody>
          <a:bodyPr/>
          <a:lstStyle/>
          <a:p>
            <a:r>
              <a:rPr lang="en-US" dirty="0" smtClean="0"/>
              <a:t>Same as previously must specify RP, draw and constrain profile, </a:t>
            </a:r>
            <a:r>
              <a:rPr lang="en-US" dirty="0" err="1" smtClean="0"/>
              <a:t>etc</a:t>
            </a:r>
            <a:r>
              <a:rPr lang="en-US" dirty="0" smtClean="0"/>
              <a:t> just like interactively</a:t>
            </a:r>
          </a:p>
          <a:p>
            <a:endParaRPr lang="en-US" dirty="0"/>
          </a:p>
          <a:p>
            <a:r>
              <a:rPr lang="en-US" dirty="0" smtClean="0"/>
              <a:t>In this case:</a:t>
            </a:r>
          </a:p>
          <a:p>
            <a:pPr lvl="1"/>
            <a:r>
              <a:rPr lang="en-US" dirty="0" smtClean="0"/>
              <a:t>Need 7 cross sections where the start and end cross sections are fixed….  The 5 in between are </a:t>
            </a:r>
            <a:r>
              <a:rPr lang="en-US" smtClean="0"/>
              <a:t>spaced evenly.</a:t>
            </a:r>
            <a:endParaRPr lang="en-US" dirty="0"/>
          </a:p>
        </p:txBody>
      </p:sp>
    </p:spTree>
    <p:extLst>
      <p:ext uri="{BB962C8B-B14F-4D97-AF65-F5344CB8AC3E}">
        <p14:creationId xmlns:p14="http://schemas.microsoft.com/office/powerpoint/2010/main" val="3655915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 Lofted Cutout</a:t>
            </a:r>
          </a:p>
        </p:txBody>
      </p:sp>
      <p:sp>
        <p:nvSpPr>
          <p:cNvPr id="3" name="Content Placeholder 2"/>
          <p:cNvSpPr>
            <a:spLocks noGrp="1"/>
          </p:cNvSpPr>
          <p:nvPr>
            <p:ph idx="1"/>
          </p:nvPr>
        </p:nvSpPr>
        <p:spPr/>
        <p:txBody>
          <a:bodyPr/>
          <a:lstStyle/>
          <a:p>
            <a:r>
              <a:rPr lang="en-US" dirty="0" smtClean="0"/>
              <a:t>First cross-section</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2209800"/>
            <a:ext cx="9134475" cy="3838575"/>
          </a:xfrm>
          <a:prstGeom prst="rect">
            <a:avLst/>
          </a:prstGeom>
        </p:spPr>
      </p:pic>
    </p:spTree>
    <p:extLst>
      <p:ext uri="{BB962C8B-B14F-4D97-AF65-F5344CB8AC3E}">
        <p14:creationId xmlns:p14="http://schemas.microsoft.com/office/powerpoint/2010/main" val="30574810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 Lofted Cutout</a:t>
            </a:r>
          </a:p>
        </p:txBody>
      </p:sp>
      <p:sp>
        <p:nvSpPr>
          <p:cNvPr id="3" name="Content Placeholder 2"/>
          <p:cNvSpPr>
            <a:spLocks noGrp="1"/>
          </p:cNvSpPr>
          <p:nvPr>
            <p:ph idx="1"/>
          </p:nvPr>
        </p:nvSpPr>
        <p:spPr/>
        <p:txBody>
          <a:bodyPr/>
          <a:lstStyle/>
          <a:p>
            <a:r>
              <a:rPr lang="en-US" dirty="0" smtClean="0"/>
              <a:t>Loop to create the next cross sections</a:t>
            </a:r>
            <a:endParaRPr lang="en-US" dirty="0"/>
          </a:p>
        </p:txBody>
      </p:sp>
      <p:pic>
        <p:nvPicPr>
          <p:cNvPr id="4" name="Picture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2486188"/>
            <a:ext cx="8991601" cy="2876387"/>
          </a:xfrm>
          <a:prstGeom prst="rect">
            <a:avLst/>
          </a:prstGeom>
        </p:spPr>
      </p:pic>
    </p:spTree>
    <p:extLst>
      <p:ext uri="{BB962C8B-B14F-4D97-AF65-F5344CB8AC3E}">
        <p14:creationId xmlns:p14="http://schemas.microsoft.com/office/powerpoint/2010/main" val="1369667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Picture Placeholder 2"/>
          <p:cNvSpPr>
            <a:spLocks noGrp="1"/>
          </p:cNvSpPr>
          <p:nvPr>
            <p:ph type="pic" sz="quarter" idx="13"/>
          </p:nvPr>
        </p:nvSpPr>
        <p:spPr/>
      </p:sp>
      <p:sp>
        <p:nvSpPr>
          <p:cNvPr id="5" name="Content Placeholder 3"/>
          <p:cNvSpPr>
            <a:spLocks noGrp="1"/>
          </p:cNvSpPr>
          <p:nvPr>
            <p:ph type="body" sz="quarter" idx="14"/>
          </p:nvPr>
        </p:nvSpPr>
        <p:spPr/>
        <p:txBody>
          <a:bodyPr/>
          <a:lstStyle/>
          <a:p>
            <a:pPr lvl="2"/>
            <a:r>
              <a:rPr lang="en-US" sz="1200" dirty="0" smtClean="0"/>
              <a:t>Create a Solid Part Model using API</a:t>
            </a:r>
          </a:p>
          <a:p>
            <a:pPr lvl="2"/>
            <a:r>
              <a:rPr lang="en-US" sz="1200" dirty="0" smtClean="0"/>
              <a:t>Know object browser</a:t>
            </a:r>
          </a:p>
          <a:p>
            <a:pPr lvl="2"/>
            <a:r>
              <a:rPr lang="en-US" sz="1200" dirty="0" smtClean="0"/>
              <a:t>Write code using IntelliSense and code snippets</a:t>
            </a:r>
          </a:p>
          <a:p>
            <a:pPr lvl="2"/>
            <a:r>
              <a:rPr lang="en-US" sz="1200" dirty="0" smtClean="0"/>
              <a:t>Create Swept Surface</a:t>
            </a:r>
          </a:p>
          <a:p>
            <a:pPr lvl="2"/>
            <a:r>
              <a:rPr lang="en-US" sz="1200" dirty="0" smtClean="0"/>
              <a:t>Create Protrusion</a:t>
            </a:r>
          </a:p>
          <a:p>
            <a:pPr lvl="3"/>
            <a:r>
              <a:rPr lang="en-US" sz="1200" dirty="0" smtClean="0"/>
              <a:t>Specify Reference Plane</a:t>
            </a:r>
          </a:p>
          <a:p>
            <a:pPr lvl="3"/>
            <a:r>
              <a:rPr lang="en-US" sz="1200" dirty="0" smtClean="0"/>
              <a:t>Draw Profile Geometry</a:t>
            </a:r>
          </a:p>
          <a:p>
            <a:pPr lvl="3"/>
            <a:r>
              <a:rPr lang="en-US" sz="1200" dirty="0" smtClean="0"/>
              <a:t>Create The Protrusion</a:t>
            </a:r>
          </a:p>
          <a:p>
            <a:pPr lvl="3"/>
            <a:r>
              <a:rPr lang="en-US" sz="1200" dirty="0" smtClean="0"/>
              <a:t>Adding a Lofted Cutout</a:t>
            </a:r>
          </a:p>
          <a:p>
            <a:pPr lvl="3"/>
            <a:r>
              <a:rPr lang="en-US" sz="1200" dirty="0" smtClean="0"/>
              <a:t>Close and Save The File</a:t>
            </a:r>
          </a:p>
          <a:p>
            <a:pPr lvl="3"/>
            <a:r>
              <a:rPr lang="en-US" sz="1200" dirty="0" smtClean="0"/>
              <a:t>Create Synchronous Version of the Drill</a:t>
            </a:r>
          </a:p>
          <a:p>
            <a:pPr lvl="3"/>
            <a:endParaRPr lang="en-US" sz="1200" dirty="0" smtClean="0"/>
          </a:p>
          <a:p>
            <a:endParaRPr lang="en-US" sz="1200" dirty="0"/>
          </a:p>
          <a:p>
            <a:r>
              <a:rPr lang="en-US" sz="1200" dirty="0"/>
              <a:t>This presentation will mainly use Visual Basic delivered with Visual Studio </a:t>
            </a:r>
            <a:r>
              <a:rPr lang="en-US" sz="1200" dirty="0" smtClean="0"/>
              <a:t>2012.  </a:t>
            </a:r>
            <a:endParaRPr lang="en-US" sz="1200" dirty="0"/>
          </a:p>
          <a:p>
            <a:endParaRPr lang="en-US" sz="1200" dirty="0" smtClean="0"/>
          </a:p>
        </p:txBody>
      </p:sp>
    </p:spTree>
    <p:extLst>
      <p:ext uri="{BB962C8B-B14F-4D97-AF65-F5344CB8AC3E}">
        <p14:creationId xmlns:p14="http://schemas.microsoft.com/office/powerpoint/2010/main" val="15558731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 Lofted Cutout</a:t>
            </a:r>
          </a:p>
        </p:txBody>
      </p:sp>
      <p:sp>
        <p:nvSpPr>
          <p:cNvPr id="3" name="Content Placeholder 2"/>
          <p:cNvSpPr>
            <a:spLocks noGrp="1"/>
          </p:cNvSpPr>
          <p:nvPr>
            <p:ph idx="1"/>
          </p:nvPr>
        </p:nvSpPr>
        <p:spPr/>
        <p:txBody>
          <a:bodyPr/>
          <a:lstStyle/>
          <a:p>
            <a:r>
              <a:rPr lang="en-US" dirty="0" smtClean="0"/>
              <a:t>Create the lofted cutout</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04838" y="1941121"/>
            <a:ext cx="8143875" cy="461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35694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 Lofted Cutout</a:t>
            </a:r>
          </a:p>
        </p:txBody>
      </p:sp>
      <p:sp>
        <p:nvSpPr>
          <p:cNvPr id="3" name="Content Placeholder 2"/>
          <p:cNvSpPr>
            <a:spLocks noGrp="1"/>
          </p:cNvSpPr>
          <p:nvPr>
            <p:ph idx="1"/>
          </p:nvPr>
        </p:nvSpPr>
        <p:spPr/>
        <p:txBody>
          <a:bodyPr/>
          <a:lstStyle/>
          <a:p>
            <a:r>
              <a:rPr lang="en-US" dirty="0" smtClean="0"/>
              <a:t>Now Pattern the lofted cutout</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88900" y="2355850"/>
            <a:ext cx="9058275" cy="391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38823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Close and save the file</a:t>
            </a:r>
            <a:endParaRPr lang="en-US" dirty="0"/>
          </a:p>
        </p:txBody>
      </p:sp>
      <p:sp>
        <p:nvSpPr>
          <p:cNvPr id="3" name="Content Placeholder 2"/>
          <p:cNvSpPr>
            <a:spLocks noGrp="1"/>
          </p:cNvSpPr>
          <p:nvPr>
            <p:ph idx="1"/>
          </p:nvPr>
        </p:nvSpPr>
        <p:spPr/>
        <p:txBody>
          <a:bodyPr/>
          <a:lstStyle/>
          <a:p>
            <a:r>
              <a:rPr lang="en-US" dirty="0" smtClean="0"/>
              <a:t>Save an close the Solid Edge part file.</a:t>
            </a:r>
          </a:p>
          <a:p>
            <a:pPr lvl="1"/>
            <a:r>
              <a:rPr lang="en-US" dirty="0" smtClean="0"/>
              <a:t>Notice the method to check if new file or existing file!</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0" y="2786061"/>
            <a:ext cx="9084210" cy="1601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32802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a Synchronous Model</a:t>
            </a:r>
            <a:endParaRPr lang="en-US" dirty="0"/>
          </a:p>
        </p:txBody>
      </p:sp>
      <p:sp>
        <p:nvSpPr>
          <p:cNvPr id="3" name="Content Placeholder 2"/>
          <p:cNvSpPr>
            <a:spLocks noGrp="1"/>
          </p:cNvSpPr>
          <p:nvPr>
            <p:ph idx="1"/>
          </p:nvPr>
        </p:nvSpPr>
        <p:spPr/>
        <p:txBody>
          <a:bodyPr/>
          <a:lstStyle/>
          <a:p>
            <a:r>
              <a:rPr lang="en-US" dirty="0" smtClean="0"/>
              <a:t>The goal is to make the Part API’s transparent to whether you are in synchronous or ordered mode.</a:t>
            </a:r>
          </a:p>
          <a:p>
            <a:endParaRPr lang="en-US" dirty="0"/>
          </a:p>
          <a:p>
            <a:r>
              <a:rPr lang="en-US" dirty="0" smtClean="0"/>
              <a:t>The reality is there are a some places where there are differences</a:t>
            </a:r>
          </a:p>
          <a:p>
            <a:pPr lvl="1"/>
            <a:r>
              <a:rPr lang="en-US" dirty="0" smtClean="0"/>
              <a:t>The command in the UI has different options depending on whether sync or ordered</a:t>
            </a:r>
          </a:p>
          <a:p>
            <a:pPr lvl="3"/>
            <a:r>
              <a:rPr lang="en-US" dirty="0" smtClean="0"/>
              <a:t>One example is feature pattern command…  the pattern feature command in ordered has an option for fast or smart pattern.  The corresponding Synchronous pattern feature does not!</a:t>
            </a:r>
          </a:p>
          <a:p>
            <a:pPr lvl="3"/>
            <a:endParaRPr lang="en-US" dirty="0"/>
          </a:p>
          <a:p>
            <a:pPr lvl="3"/>
            <a:r>
              <a:rPr lang="en-US" dirty="0" smtClean="0"/>
              <a:t>Other areas that will be slightly different are things involving faces that belong to “features”</a:t>
            </a:r>
          </a:p>
          <a:p>
            <a:pPr lvl="3"/>
            <a:endParaRPr lang="en-US" dirty="0"/>
          </a:p>
          <a:p>
            <a:pPr lvl="3"/>
            <a:r>
              <a:rPr lang="en-US" dirty="0" smtClean="0"/>
              <a:t>And others!</a:t>
            </a:r>
          </a:p>
          <a:p>
            <a:pPr lvl="1"/>
            <a:endParaRPr lang="en-US" dirty="0" smtClean="0"/>
          </a:p>
          <a:p>
            <a:pPr lvl="1"/>
            <a:endParaRPr lang="en-US" dirty="0"/>
          </a:p>
        </p:txBody>
      </p:sp>
    </p:spTree>
    <p:extLst>
      <p:ext uri="{BB962C8B-B14F-4D97-AF65-F5344CB8AC3E}">
        <p14:creationId xmlns:p14="http://schemas.microsoft.com/office/powerpoint/2010/main" val="25124854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the Synchronous Version of the Drill</a:t>
            </a:r>
            <a:endParaRPr lang="en-US" dirty="0"/>
          </a:p>
        </p:txBody>
      </p:sp>
      <p:sp>
        <p:nvSpPr>
          <p:cNvPr id="3" name="Content Placeholder 2"/>
          <p:cNvSpPr>
            <a:spLocks noGrp="1"/>
          </p:cNvSpPr>
          <p:nvPr>
            <p:ph idx="1"/>
          </p:nvPr>
        </p:nvSpPr>
        <p:spPr>
          <a:xfrm>
            <a:off x="539750" y="1235075"/>
            <a:ext cx="8208963" cy="4679950"/>
          </a:xfrm>
        </p:spPr>
        <p:txBody>
          <a:bodyPr/>
          <a:lstStyle/>
          <a:p>
            <a:r>
              <a:rPr lang="en-US" dirty="0" smtClean="0"/>
              <a:t>The ordered model example</a:t>
            </a:r>
          </a:p>
          <a:p>
            <a:endParaRPr lang="en-US" dirty="0"/>
          </a:p>
          <a:p>
            <a:endParaRPr lang="en-US" dirty="0" smtClean="0"/>
          </a:p>
          <a:p>
            <a:r>
              <a:rPr lang="en-US" dirty="0" smtClean="0"/>
              <a:t/>
            </a:r>
            <a:br>
              <a:rPr lang="en-US" dirty="0" smtClean="0"/>
            </a:br>
            <a:r>
              <a:rPr lang="en-US" dirty="0" smtClean="0"/>
              <a:t>A synchronous model will not have this API.  Instead you will need to add logic to your program to identify the necessary face.  Obviously, each case will be different depending on the geometry and the need.</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42067" y="1611973"/>
            <a:ext cx="8934450" cy="70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539749" y="3714750"/>
            <a:ext cx="7800975" cy="314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53133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the Synchronous Version of the Drill</a:t>
            </a:r>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endParaRPr lang="en-US" dirty="0"/>
          </a:p>
          <a:p>
            <a:r>
              <a:rPr lang="en-US" dirty="0" smtClean="0"/>
              <a:t>In this particular case this were the only two modifications needed between Ordered and synchronous.</a:t>
            </a: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381000" y="1412875"/>
            <a:ext cx="7742594" cy="20628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1094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Modify Parameters of a Part</a:t>
            </a:r>
            <a:endParaRPr lang="en-US" dirty="0"/>
          </a:p>
        </p:txBody>
      </p:sp>
      <p:sp>
        <p:nvSpPr>
          <p:cNvPr id="3" name="Content Placeholder 2"/>
          <p:cNvSpPr>
            <a:spLocks noGrp="1"/>
          </p:cNvSpPr>
          <p:nvPr>
            <p:ph idx="1"/>
          </p:nvPr>
        </p:nvSpPr>
        <p:spPr/>
        <p:txBody>
          <a:bodyPr/>
          <a:lstStyle/>
          <a:p>
            <a:r>
              <a:rPr lang="en-US" dirty="0" smtClean="0"/>
              <a:t>You can Modify Variables</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87896" y="2165065"/>
            <a:ext cx="9010650" cy="15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4442188"/>
            <a:ext cx="9277564" cy="1645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50705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Modify Parameters of a Part</a:t>
            </a:r>
          </a:p>
        </p:txBody>
      </p:sp>
      <p:sp>
        <p:nvSpPr>
          <p:cNvPr id="3" name="Content Placeholder 2"/>
          <p:cNvSpPr>
            <a:spLocks noGrp="1"/>
          </p:cNvSpPr>
          <p:nvPr>
            <p:ph idx="1"/>
          </p:nvPr>
        </p:nvSpPr>
        <p:spPr/>
        <p:txBody>
          <a:bodyPr/>
          <a:lstStyle/>
          <a:p>
            <a:r>
              <a:rPr lang="en-US" dirty="0" smtClean="0"/>
              <a:t>You can modify Dimensions</a:t>
            </a:r>
            <a:endParaRPr lang="en-US" dirty="0"/>
          </a:p>
        </p:txBody>
      </p:sp>
      <p:pic>
        <p:nvPicPr>
          <p:cNvPr id="2050" name="Picture 2"/>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82195" y="2804845"/>
            <a:ext cx="9164030" cy="182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01820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API tip -- Unit Of Measure </a:t>
            </a:r>
            <a:r>
              <a:rPr lang="en-US" dirty="0" smtClean="0"/>
              <a:t>Management</a:t>
            </a:r>
            <a:endParaRPr lang="en-US" dirty="0"/>
          </a:p>
        </p:txBody>
      </p:sp>
      <p:sp>
        <p:nvSpPr>
          <p:cNvPr id="3" name="Content Placeholder 2"/>
          <p:cNvSpPr>
            <a:spLocks noGrp="1"/>
          </p:cNvSpPr>
          <p:nvPr>
            <p:ph idx="1"/>
          </p:nvPr>
        </p:nvSpPr>
        <p:spPr/>
        <p:txBody>
          <a:bodyPr/>
          <a:lstStyle/>
          <a:p>
            <a:r>
              <a:rPr lang="en-US" dirty="0"/>
              <a:t>Solid Edge (database units) units are:</a:t>
            </a:r>
          </a:p>
          <a:p>
            <a:pPr lvl="1"/>
            <a:r>
              <a:rPr lang="en-US" dirty="0"/>
              <a:t>Length: meters</a:t>
            </a:r>
          </a:p>
          <a:p>
            <a:pPr lvl="1"/>
            <a:r>
              <a:rPr lang="en-US" dirty="0"/>
              <a:t>Mass: kg</a:t>
            </a:r>
          </a:p>
          <a:p>
            <a:pPr lvl="1"/>
            <a:r>
              <a:rPr lang="en-US" dirty="0"/>
              <a:t>Volume: m^3</a:t>
            </a:r>
          </a:p>
          <a:p>
            <a:r>
              <a:rPr lang="en-US" dirty="0"/>
              <a:t>UOM Functions</a:t>
            </a:r>
          </a:p>
          <a:p>
            <a:pPr lvl="1"/>
            <a:r>
              <a:rPr lang="en-US" dirty="0" err="1"/>
              <a:t>ParseUnit</a:t>
            </a:r>
            <a:endParaRPr lang="en-US" dirty="0"/>
          </a:p>
          <a:p>
            <a:pPr lvl="2"/>
            <a:r>
              <a:rPr lang="en-US" dirty="0"/>
              <a:t>Converts user specified units to Solid Edge database units</a:t>
            </a:r>
          </a:p>
          <a:p>
            <a:pPr lvl="1"/>
            <a:r>
              <a:rPr lang="en-US" dirty="0" err="1"/>
              <a:t>FormatUnit</a:t>
            </a:r>
            <a:endParaRPr lang="en-US" dirty="0"/>
          </a:p>
          <a:p>
            <a:pPr lvl="2"/>
            <a:r>
              <a:rPr lang="en-US" dirty="0"/>
              <a:t>Find what Solid Edge will report (not database, but from properties</a:t>
            </a:r>
          </a:p>
          <a:p>
            <a:endParaRPr lang="en-US" dirty="0"/>
          </a:p>
        </p:txBody>
      </p:sp>
    </p:spTree>
    <p:extLst>
      <p:ext uri="{BB962C8B-B14F-4D97-AF65-F5344CB8AC3E}">
        <p14:creationId xmlns:p14="http://schemas.microsoft.com/office/powerpoint/2010/main" val="31450705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Contact</a:t>
            </a:r>
            <a:endParaRPr lang="en-US" dirty="0"/>
          </a:p>
        </p:txBody>
      </p:sp>
      <p:sp>
        <p:nvSpPr>
          <p:cNvPr id="4" name="Picture Placeholder 3"/>
          <p:cNvSpPr>
            <a:spLocks noGrp="1"/>
          </p:cNvSpPr>
          <p:nvPr>
            <p:ph type="pic" sz="quarter" idx="13"/>
          </p:nvPr>
        </p:nvSpPr>
        <p:spPr/>
      </p:sp>
      <p:sp>
        <p:nvSpPr>
          <p:cNvPr id="5" name="Text Placeholder 4"/>
          <p:cNvSpPr>
            <a:spLocks noGrp="1"/>
          </p:cNvSpPr>
          <p:nvPr>
            <p:ph type="body" sz="quarter" idx="14"/>
          </p:nvPr>
        </p:nvSpPr>
        <p:spPr/>
        <p:txBody>
          <a:bodyPr/>
          <a:lstStyle/>
          <a:p>
            <a:r>
              <a:rPr lang="en-US" b="1" dirty="0" smtClean="0"/>
              <a:t>Greg Chasteen</a:t>
            </a:r>
          </a:p>
          <a:p>
            <a:r>
              <a:rPr lang="en-US" dirty="0" smtClean="0"/>
              <a:t>Technical Account Manager</a:t>
            </a:r>
          </a:p>
          <a:p>
            <a:r>
              <a:rPr lang="en-US" dirty="0" smtClean="0"/>
              <a:t>Siemens PLM Software</a:t>
            </a:r>
          </a:p>
          <a:p>
            <a:r>
              <a:rPr lang="en-US" dirty="0" smtClean="0"/>
              <a:t>675 </a:t>
            </a:r>
            <a:r>
              <a:rPr lang="en-US" dirty="0"/>
              <a:t>Discovery Drive, Suite 100</a:t>
            </a:r>
          </a:p>
          <a:p>
            <a:r>
              <a:rPr lang="en-US" dirty="0"/>
              <a:t>Huntsville, Al </a:t>
            </a:r>
            <a:r>
              <a:rPr lang="en-US" dirty="0" smtClean="0"/>
              <a:t>35806</a:t>
            </a:r>
          </a:p>
          <a:p>
            <a:r>
              <a:rPr lang="en-US" dirty="0"/>
              <a:t/>
            </a:r>
            <a:br>
              <a:rPr lang="en-US" dirty="0"/>
            </a:br>
            <a:r>
              <a:rPr lang="en-US" dirty="0" smtClean="0"/>
              <a:t>Office</a:t>
            </a:r>
            <a:r>
              <a:rPr lang="en-US" dirty="0"/>
              <a:t>: (256) 705-2621</a:t>
            </a:r>
          </a:p>
          <a:p>
            <a:r>
              <a:rPr lang="en-US" dirty="0"/>
              <a:t>Cell:(256) </a:t>
            </a:r>
            <a:r>
              <a:rPr lang="en-US" dirty="0" smtClean="0"/>
              <a:t>479-9055</a:t>
            </a:r>
          </a:p>
          <a:p>
            <a:endParaRPr lang="en-US" dirty="0"/>
          </a:p>
          <a:p>
            <a:r>
              <a:rPr lang="en-US" dirty="0" smtClean="0"/>
              <a:t>E-mail:</a:t>
            </a:r>
            <a:endParaRPr lang="en-US" dirty="0"/>
          </a:p>
          <a:p>
            <a:r>
              <a:rPr lang="en-US" u="sng" dirty="0">
                <a:hlinkClick r:id="rId2"/>
              </a:rPr>
              <a:t>chasteen.gregory@siemens.com</a:t>
            </a:r>
            <a:endParaRPr lang="en-US" dirty="0"/>
          </a:p>
          <a:p>
            <a:endParaRPr lang="en-US" dirty="0"/>
          </a:p>
        </p:txBody>
      </p:sp>
    </p:spTree>
    <p:extLst>
      <p:ext uri="{BB962C8B-B14F-4D97-AF65-F5344CB8AC3E}">
        <p14:creationId xmlns:p14="http://schemas.microsoft.com/office/powerpoint/2010/main" val="1661721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Solid Part Model Using API</a:t>
            </a:r>
            <a:endParaRPr lang="en-US" dirty="0"/>
          </a:p>
        </p:txBody>
      </p:sp>
      <p:sp>
        <p:nvSpPr>
          <p:cNvPr id="3" name="Content Placeholder 2"/>
          <p:cNvSpPr>
            <a:spLocks noGrp="1"/>
          </p:cNvSpPr>
          <p:nvPr>
            <p:ph idx="1"/>
          </p:nvPr>
        </p:nvSpPr>
        <p:spPr/>
        <p:txBody>
          <a:bodyPr/>
          <a:lstStyle/>
          <a:p>
            <a:r>
              <a:rPr lang="en-US" dirty="0"/>
              <a:t>When you create a model interactively, you always begin by creating a base feature. You then add subsequent features to this base feature to completely define the model. When you create a model using automation, the workflow is identical. Using add methods on the Models collection, you first create a base feature commonly using either an extruded or revolved protrusion.</a:t>
            </a:r>
          </a:p>
          <a:p>
            <a:endParaRPr lang="en-US" dirty="0" smtClean="0"/>
          </a:p>
          <a:p>
            <a:r>
              <a:rPr lang="en-US" dirty="0" smtClean="0"/>
              <a:t>To create a feature interactively, you need to:</a:t>
            </a:r>
          </a:p>
          <a:p>
            <a:pPr lvl="1"/>
            <a:r>
              <a:rPr lang="en-US" dirty="0" smtClean="0"/>
              <a:t>Select or create a reference plane to draw a profile</a:t>
            </a:r>
          </a:p>
          <a:p>
            <a:pPr lvl="1"/>
            <a:r>
              <a:rPr lang="en-US" dirty="0" smtClean="0"/>
              <a:t>Draw the profile consisting of lines, arcs, </a:t>
            </a:r>
            <a:r>
              <a:rPr lang="en-US" dirty="0" err="1" smtClean="0"/>
              <a:t>etc</a:t>
            </a:r>
            <a:endParaRPr lang="en-US" dirty="0" smtClean="0"/>
          </a:p>
          <a:p>
            <a:pPr lvl="1"/>
            <a:r>
              <a:rPr lang="en-US" dirty="0" smtClean="0"/>
              <a:t>Constrain the profile correctly</a:t>
            </a:r>
          </a:p>
          <a:p>
            <a:pPr lvl="1"/>
            <a:r>
              <a:rPr lang="en-US" dirty="0" smtClean="0"/>
              <a:t>Then using the appropriate feature command with the appropriate options actually create the feature</a:t>
            </a:r>
          </a:p>
          <a:p>
            <a:endParaRPr lang="en-US" dirty="0"/>
          </a:p>
          <a:p>
            <a:r>
              <a:rPr lang="en-US" dirty="0" smtClean="0"/>
              <a:t>Follow a very similar workflow using the API!</a:t>
            </a:r>
            <a:endParaRPr lang="en-US" dirty="0"/>
          </a:p>
        </p:txBody>
      </p:sp>
    </p:spTree>
    <p:extLst>
      <p:ext uri="{BB962C8B-B14F-4D97-AF65-F5344CB8AC3E}">
        <p14:creationId xmlns:p14="http://schemas.microsoft.com/office/powerpoint/2010/main" val="2639469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to Start…..  Get to know the object browser!</a:t>
            </a:r>
            <a:endParaRPr lang="en-US" dirty="0"/>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457200" y="1412874"/>
            <a:ext cx="7559040" cy="4472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579165" y="4638261"/>
            <a:ext cx="2743200" cy="369332"/>
          </a:xfrm>
          <a:prstGeom prst="rect">
            <a:avLst/>
          </a:prstGeom>
          <a:noFill/>
        </p:spPr>
        <p:txBody>
          <a:bodyPr wrap="square" rtlCol="0">
            <a:spAutoFit/>
          </a:bodyPr>
          <a:lstStyle/>
          <a:p>
            <a:r>
              <a:rPr lang="en-US" dirty="0" smtClean="0"/>
              <a:t>Demo the object browser</a:t>
            </a:r>
            <a:endParaRPr lang="en-US" dirty="0"/>
          </a:p>
        </p:txBody>
      </p:sp>
    </p:spTree>
    <p:extLst>
      <p:ext uri="{BB962C8B-B14F-4D97-AF65-F5344CB8AC3E}">
        <p14:creationId xmlns:p14="http://schemas.microsoft.com/office/powerpoint/2010/main" val="282087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a:t>
            </a:r>
            <a:r>
              <a:rPr lang="en-US" dirty="0" smtClean="0"/>
              <a:t>create Swept Surface?</a:t>
            </a:r>
            <a:endParaRPr lang="en-US" dirty="0"/>
          </a:p>
        </p:txBody>
      </p:sp>
      <p:sp>
        <p:nvSpPr>
          <p:cNvPr id="3" name="Content Placeholder 2"/>
          <p:cNvSpPr>
            <a:spLocks noGrp="1"/>
          </p:cNvSpPr>
          <p:nvPr>
            <p:ph idx="1"/>
          </p:nvPr>
        </p:nvSpPr>
        <p:spPr>
          <a:xfrm>
            <a:off x="539749" y="1412874"/>
            <a:ext cx="8375651" cy="4752975"/>
          </a:xfrm>
        </p:spPr>
        <p:txBody>
          <a:bodyPr/>
          <a:lstStyle/>
          <a:p>
            <a:r>
              <a:rPr lang="en-US" sz="1400" dirty="0" smtClean="0"/>
              <a:t>Declare Variables as shown below.</a:t>
            </a:r>
            <a:endParaRPr lang="en-US" sz="1400" dirty="0"/>
          </a:p>
        </p:txBody>
      </p:sp>
      <p:pic>
        <p:nvPicPr>
          <p:cNvPr id="1026" name="Picture 2"/>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447800" y="2081529"/>
            <a:ext cx="5631180" cy="4084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16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Swept Surface…………</a:t>
            </a:r>
            <a:endParaRPr lang="en-US" dirty="0"/>
          </a:p>
        </p:txBody>
      </p:sp>
      <p:pic>
        <p:nvPicPr>
          <p:cNvPr id="2050" name="Picture 2"/>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609600" y="1371600"/>
            <a:ext cx="5989320" cy="4632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6657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Swept Surface…………</a:t>
            </a:r>
            <a:endParaRPr lang="en-US" dirty="0"/>
          </a:p>
        </p:txBody>
      </p:sp>
      <p:pic>
        <p:nvPicPr>
          <p:cNvPr id="3074" name="Picture 2"/>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62000" y="1447800"/>
            <a:ext cx="6673850" cy="402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78869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Swept Surface…………</a:t>
            </a:r>
            <a:endParaRPr lang="en-US" dirty="0"/>
          </a:p>
        </p:txBody>
      </p:sp>
      <p:pic>
        <p:nvPicPr>
          <p:cNvPr id="4098" name="Picture 2"/>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485900" y="1520825"/>
            <a:ext cx="6172200" cy="381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7284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Swept Surface…………</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733425" y="2152650"/>
            <a:ext cx="7677150" cy="255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78954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0"/>
  <p:tag name="CDT_PROT_LEFT" val="0"/>
  <p:tag name="CDT_PROT_WIDTH" val="720"/>
  <p:tag name="CDT_PROT_HEIGHT" val="99,87504"/>
</p:tagLst>
</file>

<file path=ppt/tags/tag10.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4:3"/>
  <p:tag name="CDT_MASTERSHAPE1" val="8:0-0-326,7-720"/>
  <p:tag name="CDT_MASTERSHAPE2" val="14:0-0-326,7-720"/>
  <p:tag name="CDT_MASTERSHAPE3" val="57350:326,7-19,75-116,9738-700,25"/>
  <p:tag name="CDT_MASTERSHAPE4" val="57351:295,7487-19,75-30,95134-700,25"/>
  <p:tag name="CDT_MASTERSHAPE5" val="11:0-42,5-76,20732-136,063"/>
  <p:tag name="CDT_MASTERSHAPE6" val="10:485,5-0-34-720"/>
  <p:tag name="CDT_MASTERSHAPE7" val="2:485,5-484,75-34-235,25"/>
  <p:tag name="CDT_MASTERSHAPE8" val="15:0-360-0,1250394-0,1250394"/>
</p:tagLst>
</file>

<file path=ppt/tags/tag11.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4:3"/>
  <p:tag name="CDT_MASTERSHAPE1" val="9:0-0-406,08-720"/>
  <p:tag name="CDT_MASTERSHAPE2" val="12:0-0-406,08-720"/>
  <p:tag name="CDT_MASTERSHAPE3" val="57350:289,1062-19,75-116,9738-700,25"/>
  <p:tag name="CDT_MASTERSHAPE4" val="57351:406,08-19,75-30,95134-700,25"/>
  <p:tag name="CDT_MASTERSHAPE5" val="11:0-42,5-76,20732-136,063"/>
  <p:tag name="CDT_MASTERSHAPE6" val="16:0-360-0,1250394-0,1250394"/>
  <p:tag name="CDT_MASTERSHAPE7" val="10:485,5-0-34-720"/>
  <p:tag name="CDT_MASTERSHAPE8" val="15:485,5-484,75-34-235,25"/>
</p:tagLst>
</file>

<file path=ppt/tags/tag12.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4:3"/>
  <p:tag name="CDT_MASTERSHAPE1" val="9:0-0-540-720"/>
  <p:tag name="CDT_MASTERSHAPE2" val="12:0-0-540-720"/>
  <p:tag name="CDT_MASTERSHAPE3" val="57350:190,6199-19,75-148,1732-700,25"/>
  <p:tag name="CDT_MASTERSHAPE4" val="11:0-42,5-76,20732-136,063"/>
  <p:tag name="CDT_MASTERSHAPE5" val="16:0-360-0,1250394-0,1250394"/>
  <p:tag name="CDT_MASTERSHAPE6" val="10:485,5-0-34-720"/>
  <p:tag name="CDT_MASTERSHAPE7" val="14:485,5-484,75-34-235,25"/>
  <p:tag name="CDT_MASTERSHAPE8" val="57351:190,62-19,75-30,95134-700,25"/>
</p:tagLst>
</file>

<file path=ppt/tags/tag13.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4:3"/>
  <p:tag name="CDT_MASTERSHAPE1" val="9:0-0-540-720"/>
  <p:tag name="CDT_MASTERSHAPE2" val="12:0-0-540-720"/>
  <p:tag name="CDT_MASTERSHAPE3" val="57350:186,798-19,75-148,1732-700,25"/>
  <p:tag name="CDT_MASTERSHAPE4" val="11:0-42,5-76,20732-136,063"/>
  <p:tag name="CDT_MASTERSHAPE5" val="16:0-360-0,1250394-0,1250394"/>
  <p:tag name="CDT_MASTERSHAPE6" val="14:485,5-0-34-720"/>
  <p:tag name="CDT_MASTERSHAPE7" val="15:485,5-484,75-34-235,25"/>
  <p:tag name="CDT_MASTERSHAPE8" val="57351:304-19,75-30,95134-700,25"/>
</p:tagLst>
</file>

<file path=ppt/tags/tag14.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4:3"/>
  <p:tag name="CDT_MASTERSHAPE1" val="57359:0-0-326,75-720"/>
  <p:tag name="CDT_MASTERSHAPE2" val="57350:326,7501-19,75-116,9738-700,25"/>
  <p:tag name="CDT_MASTERSHAPE3" val="57351:295,7987-19,75-30,95134-700,25"/>
  <p:tag name="CDT_MASTERSHAPE4" val="8:0-575,5-63,37504-113,375"/>
  <p:tag name="CDT_MASTERSHAPE5" val="9:0-360-0,1250394-0,1250394"/>
</p:tagLst>
</file>

<file path=ppt/tags/tag15.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4:3"/>
  <p:tag name="CDT_MASTERSHAPE1" val="8:0-0-406,5005-720"/>
  <p:tag name="CDT_MASTERSHAPE2" val="57350:289,5268-19,75-116,9738-700,25"/>
  <p:tag name="CDT_MASTERSHAPE3" val="57351:406,5005-19,75-30,95134-700,25"/>
  <p:tag name="CDT_MASTERSHAPE4" val="12:0-575,5-63,37504-113,375"/>
  <p:tag name="CDT_MASTERSHAPE5" val="9:0-360-0,1250394-0,1250394"/>
</p:tagLst>
</file>

<file path=ppt/tags/tag16.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4:3"/>
  <p:tag name="CDT_MASTERSHAPE1" val="3:111,25-371,3751-374,25-348,625"/>
  <p:tag name="CDT_MASTERSHAPE2" val="2:0-0-99,87504-720"/>
  <p:tag name="CDT_MASTERSHAPE3" val="11:111,25-0-374,25-360"/>
  <p:tag name="CDT_MASTERSHAPE4" val="13:111,25-371,3751-374,25-348,625"/>
</p:tagLst>
</file>

<file path=ppt/tags/tag17.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4:3"/>
  <p:tag name="CDT_MASTERSHAPE1" val="2:0-0-99,87504-720"/>
  <p:tag name="CDT_MASTERSHAPE2" val="13:111,25-42,5-374,25-317,5"/>
  <p:tag name="CDT_MASTERSHAPE3" val="5:111,25-371,3751-374,25-348,625"/>
</p:tagLst>
</file>

<file path=ppt/tags/tag18.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4:3"/>
  <p:tag name="CDT_MASTERSHAPE1" val="2:0-0-99,87504-720"/>
</p:tagLst>
</file>

<file path=ppt/tags/tag19.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4:3"/>
  <p:tag name="CDT_MASTERSHAPE1" val="2:0-0-99,87504-720"/>
  <p:tag name="CDT_MASTERSHAPE2" val="3:111,25-42,50008-374,25-646,3751"/>
</p:tagLst>
</file>

<file path=ppt/tags/tag2.xml><?xml version="1.0" encoding="utf-8"?>
<p:tagLst xmlns:a="http://schemas.openxmlformats.org/drawingml/2006/main" xmlns:r="http://schemas.openxmlformats.org/officeDocument/2006/relationships" xmlns:p="http://schemas.openxmlformats.org/presentationml/2006/main">
  <p:tag name="CDT_AUTODIALOG" val="1"/>
  <p:tag name="CDT_FILLFIXED" val="True"/>
  <p:tag name="CDT_LINEFIXED" val="True"/>
  <p:tag name="CDT_FILLUNVISIBLE" val="True"/>
  <p:tag name="CDT_LINEUNVISIBLE" val="True"/>
  <p:tag name="CDT_EXTCOL" val="True"/>
  <p:tag name="CDT_COLTX_NEW" val="25"/>
  <p:tag name="CDT_TARGETSHAPE_NEW" val="8"/>
  <p:tag name="CDT_PROT" val="3"/>
  <p:tag name="CDT_PROT_TOP" val="519,5906"/>
  <p:tag name="CDT_PROT_LEFT" val="0"/>
  <p:tag name="CDT_PROT_WIDTH" val="200,7495"/>
  <p:tag name="CDT_PROT_HEIGHT" val="20,40945"/>
</p:tagLst>
</file>

<file path=ppt/tags/tag20.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4:3"/>
  <p:tag name="CDT_MASTERSHAPE1" val="2:0-0-99,87504-720"/>
  <p:tag name="CDT_MASTERSHAPE2" val="3:111,25-42,5-374,25-533"/>
</p:tagLst>
</file>

<file path=ppt/tags/tag21.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4:3"/>
  <p:tag name="CDT_MASTERSHAPE1" val="2:0-0-99,87504-720"/>
  <p:tag name="CDT_MASTERSHAPE2" val="3:111,25-42,5-374,25-317,5"/>
  <p:tag name="CDT_MASTERSHAPE3" val="4:111,25-371,375-374,25-317,5"/>
</p:tagLst>
</file>

<file path=ppt/tags/tag22.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4:3"/>
  <p:tag name="CDT_MASTERSHAPE1" val="2:0-0-99,87504-720"/>
  <p:tag name="CDT_MASTERSHAPE2" val="3:111,2501-42,5-181,375-646,3751"/>
  <p:tag name="CDT_MASTERSHAPE3" val="13:304-42,5-181,5-646,3751"/>
</p:tagLst>
</file>

<file path=ppt/tags/tag23.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4:3"/>
  <p:tag name="CDT_MASTERSHAPE1" val="2:0-0-99,87504-720"/>
  <p:tag name="CDT_MASTERSHAPE2" val="3:111,25-42,5-374,25-204,0945"/>
  <p:tag name="CDT_MASTERSHAPE3" val="13:111,25-257,9528-374,25-215,4222"/>
  <p:tag name="CDT_MASTERSHAPE4" val="12:111,25-484,75-374,25-204,125"/>
</p:tagLst>
</file>

<file path=ppt/tags/tag24.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4:3"/>
  <p:tag name="CDT_MASTERSHAPE1" val="2:0-0-99,87504-720"/>
  <p:tag name="CDT_MASTERSHAPE2" val="3:111,2501-42,5-181,375-317,5"/>
  <p:tag name="CDT_MASTERSHAPE3" val="4:111,25-371,375-181,375-317,5"/>
  <p:tag name="CDT_MASTERSHAPE4" val="5:304-42,5-181,5-317,5"/>
  <p:tag name="CDT_MASTERSHAPE5" val="6:304-371,375-181,5-317,5"/>
</p:tagLst>
</file>

<file path=ppt/tags/tag25.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4:3"/>
  <p:tag name="CDT_MASTERSHAPE1" val="2:0-0-99,87504-720"/>
  <p:tag name="CDT_MASTERSHAPE2" val="4:111,25-586,8279-374,25-102,0471"/>
</p:tagLst>
</file>

<file path=ppt/tags/tag26.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4:3"/>
  <p:tag name="CDT_MASTERSHAPE1" val="2:0-0-99,87504-720"/>
  <p:tag name="CDT_MASTERSHAPE2" val="3:111,25-42,5-374,25-533"/>
  <p:tag name="CDT_MASTERSHAPE3" val="5:111,25-586,8279-374,25-102,0471"/>
</p:tagLst>
</file>

<file path=ppt/tags/tag27.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4:3"/>
  <p:tag name="CDT_MASTERSHAPE1" val="2:0-0-99,87504-720"/>
  <p:tag name="CDT_MASTERSHAPE2" val="3:111,25-42,5-374,25-260,6249"/>
  <p:tag name="CDT_MASTERSHAPE3" val="13:111,25-314,4999-374,25-261,0001"/>
  <p:tag name="CDT_MASTERSHAPE4" val="7:111,25-586,8279-374,25-102,0471"/>
</p:tagLst>
</file>

<file path=ppt/tags/tag28.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4:3"/>
  <p:tag name="CDT_MASTERSHAPE1" val="2:0-0-99,87504-720"/>
  <p:tag name="CDT_MASTERSHAPE2" val="3:111,2501-42,5-181,375-533"/>
  <p:tag name="CDT_MASTERSHAPE3" val="13:304-42,5-181,5-533"/>
  <p:tag name="CDT_MASTERSHAPE4" val="7:111,25-586,8279-374,25-102,0471"/>
</p:tagLst>
</file>

<file path=ppt/tags/tag29.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4:3"/>
  <p:tag name="CDT_MASTERSHAPE1" val="2:0-0-99,87504-720"/>
  <p:tag name="CDT_MASTERSHAPE2" val="3:111,2501-42,5-181,375-260,6249"/>
  <p:tag name="CDT_MASTERSHAPE3" val="13:111,2501-314,5-181,375-261"/>
  <p:tag name="CDT_MASTERSHAPE4" val="12:304-42,5-181,5-260,6249"/>
  <p:tag name="CDT_MASTERSHAPE5" val="15:304-314,4999-181,5-261,0001"/>
  <p:tag name="CDT_MASTERSHAPE6" val="9:111,25-586,8279-374,25-102,0471"/>
</p:tagLst>
</file>

<file path=ppt/tags/tag3.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True"/>
  <p:tag name="CDT_LINEUNVISIBLE" val="True"/>
  <p:tag name="CDT_AUTODIALOG" val="1"/>
  <p:tag name="CDT_EXTCOL" val="True"/>
  <p:tag name="CDT_COLTX_NEW" val="24"/>
  <p:tag name="CDT_TARGETSHAPE_NEW" val="1"/>
  <p:tag name="CDT_PROT" val="3"/>
  <p:tag name="CDT_PROT_TOP" val="485,5"/>
  <p:tag name="CDT_PROT_LEFT" val="0"/>
  <p:tag name="CDT_PROT_WIDTH" val="720"/>
  <p:tag name="CDT_PROT_HEIGHT" val="34"/>
</p:tagLst>
</file>

<file path=ppt/tags/tag30.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4:3"/>
  <p:tag name="CDT_MASTERSHAPE1" val="7:0-0-99,87504-720"/>
  <p:tag name="CDT_MASTERSHAPE2" val="13:519,5906-0-20,40945-200,7495"/>
  <p:tag name="CDT_MASTERSHAPE3" val="9:485,5-0-34-720"/>
  <p:tag name="CDT_MASTERSHAPE4" val="3079:111,25-42,50008-374,25-646,3751"/>
  <p:tag name="CDT_MASTERSHAPE5" val="12:519,5906-0-20,40945-98,37409"/>
  <p:tag name="CDT_MASTERSHAPE6" val="14:519,5906-212,1243-20,40945-507,8756"/>
  <p:tag name="CDT_MASTERSHAPE7" val="11:0-575,5001-63,50016-113,375"/>
  <p:tag name="CDT_MASTERSHAPE8" val="3078:0-0-99,87504-720"/>
  <p:tag name="CDT_MASTERSHAPE9" val="31:0-360-0,1250394-0,1250394"/>
  <p:tag name="CDT_MASTERSHAPE10" val="2:0-0-0-0"/>
  <p:tag name="CDT_MASTERSHAPE11" val="3:0-0-0-0"/>
  <p:tag name="CDT_MASTERSHAPE12" val="4:0-0-0-0"/>
  <p:tag name="CDT_MASTERSHAPE13" val="5:0-0-0-0"/>
  <p:tag name="CDT_MASTERSHAPE14" val="6:0-0-0-0"/>
  <p:tag name="CDT_MASTERSHAPE15" val="8:0-0-0-0"/>
  <p:tag name="CDT_MASTERSHAPE16" val="10:0-0-0-0"/>
  <p:tag name="CDT_MASTERSHAPE17" val="15:0-0-0-0"/>
  <p:tag name="CDT_MASTERSHAPE18" val="16:0-0-0-0"/>
  <p:tag name="CDT_MASTERSHAPE19" val="17:0-0-0-0"/>
  <p:tag name="CDT_MASTERSHAPE20" val="18:0-0-0-0"/>
  <p:tag name="CDT_MASTERSHAPE21" val="19:0-0-0-0"/>
  <p:tag name="CDT_MASTERSHAPE22" val="20:0-0-0-0"/>
  <p:tag name="CDT_MASTERSHAPE23" val="21:0-0-0-0"/>
  <p:tag name="CDT_MASTERSHAPE24" val="22:0-0-0-0"/>
  <p:tag name="CDT_MASTERSHAPE25" val="23:0-0-0-0"/>
  <p:tag name="CDT_MASTERSHAPE26" val="24:0-0-0-0"/>
  <p:tag name="CDT_MASTERSHAPE27" val="25:0-0-0-0"/>
  <p:tag name="CDT_MASTERSHAPE28" val="26:0-0-0-0"/>
  <p:tag name="CDT_MASTERSHAPE29" val="27:0-0-0-0"/>
  <p:tag name="CDT_MASTERSHAPE30" val="28:0-0-0-0"/>
</p:tagLst>
</file>

<file path=ppt/tags/tag31.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COLBF_NEW" val="17"/>
  <p:tag name="CDT_COLFF_NEW" val="17"/>
  <p:tag name="CDT_EXTCOL" val="True"/>
  <p:tag name="CDT_COLTX_NEW" val="18"/>
  <p:tag name="CDT_TARGETSHAPE_NEW" val="3"/>
  <p:tag name="CDT_PROT" val="5"/>
  <p:tag name="CDT_PROT_TOP" val="326,7"/>
  <p:tag name="CDT_PROT_LEFT" val="19,75"/>
  <p:tag name="CDT_PROT_WIDTH" val="700,25"/>
  <p:tag name="CDT_PROT_HEIGHT" val="116,9738"/>
</p:tagLst>
</file>

<file path=ppt/tags/tag32.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COLBF_NEW" val="19"/>
  <p:tag name="CDT_COLFF_NEW" val="19"/>
  <p:tag name="CDT_EXTCOL" val="True"/>
  <p:tag name="CDT_COLTX_NEW" val="20"/>
  <p:tag name="CDT_PROT" val="2"/>
  <p:tag name="CDT_PROT_TOP" val="295,7487"/>
  <p:tag name="CDT_PROT_LEFT" val="19,75"/>
  <p:tag name="CDT_PROT_WIDTH" val="700,25"/>
  <p:tag name="CDT_PROT_HEIGHT" val="30,95134"/>
</p:tagLst>
</file>

<file path=ppt/tags/tag33.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True"/>
  <p:tag name="CDT_LINEUNVISIBLE" val="True"/>
  <p:tag name="CDT_PROT" val="3"/>
  <p:tag name="CDT_PROT_TOP" val="0"/>
  <p:tag name="CDT_PROT_LEFT" val="42,5"/>
  <p:tag name="CDT_PROT_WIDTH" val="136,063"/>
  <p:tag name="CDT_PROT_HEIGHT" val="76,20732"/>
</p:tagLst>
</file>

<file path=ppt/tags/tag34.xml><?xml version="1.0" encoding="utf-8"?>
<p:tagLst xmlns:a="http://schemas.openxmlformats.org/drawingml/2006/main" xmlns:r="http://schemas.openxmlformats.org/officeDocument/2006/relationships" xmlns:p="http://schemas.openxmlformats.org/presentationml/2006/main">
  <p:tag name="CDT_AUTODIALOG" val="1"/>
  <p:tag name="CDT_FILLFIXED" val="True"/>
  <p:tag name="CDT_LINEFIXED" val="True"/>
  <p:tag name="CDT_FILLUNVISIBLE" val="True"/>
  <p:tag name="CDT_LINEUNVISIBLE" val="True"/>
  <p:tag name="CDT_EXTCOL" val="True"/>
  <p:tag name="CDT_COLTX_NEW" val="24"/>
  <p:tag name="CDT_TARGETSHAPE_NEW" val="1"/>
  <p:tag name="CDT_PROT" val="3"/>
  <p:tag name="CDT_PROT_TOP" val="485,5"/>
  <p:tag name="CDT_PROT_LEFT" val="0"/>
  <p:tag name="CDT_PROT_WIDTH" val="720"/>
  <p:tag name="CDT_PROT_HEIGHT" val="34"/>
</p:tagLst>
</file>

<file path=ppt/tags/tag35.xml><?xml version="1.0" encoding="utf-8"?>
<p:tagLst xmlns:a="http://schemas.openxmlformats.org/drawingml/2006/main" xmlns:r="http://schemas.openxmlformats.org/officeDocument/2006/relationships" xmlns:p="http://schemas.openxmlformats.org/presentationml/2006/main">
  <p:tag name="CDT_AUTODIALOG" val="1"/>
  <p:tag name="CDT_FILLFIXED" val="True"/>
  <p:tag name="CDT_LINEFIXED" val="True"/>
  <p:tag name="CDT_FILLUNVISIBLE" val="True"/>
  <p:tag name="CDT_LINEUNVISIBLE" val="True"/>
  <p:tag name="CDT_EXTCOL" val="True"/>
  <p:tag name="CDT_COLTX_NEW" val="26"/>
  <p:tag name="CDT_TARGETSHAPE_NEW" val="2"/>
  <p:tag name="CDT_PROT" val="3"/>
  <p:tag name="CDT_PROT_TOP" val="0"/>
  <p:tag name="CDT_PROT_LEFT" val="360"/>
  <p:tag name="CDT_PROT_WIDTH" val="0,1250394"/>
  <p:tag name="CDT_PROT_HEIGHT" val="0,1250394"/>
</p:tagLst>
</file>

<file path=ppt/tags/tag36.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COLBF_NEW" val="17"/>
  <p:tag name="CDT_COLFF_NEW" val="17"/>
  <p:tag name="CDT_EXTCOL" val="True"/>
  <p:tag name="CDT_COLTX_NEW" val="18"/>
  <p:tag name="CDT_PROT" val="5"/>
  <p:tag name="CDT_PROT_TOP" val="326,7501"/>
  <p:tag name="CDT_PROT_LEFT" val="19,75"/>
  <p:tag name="CDT_PROT_WIDTH" val="700,25"/>
  <p:tag name="CDT_PROT_HEIGHT" val="116,9738"/>
</p:tagLst>
</file>

<file path=ppt/tags/tag37.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COLBF_NEW" val="19"/>
  <p:tag name="CDT_COLFF_NEW" val="19"/>
  <p:tag name="CDT_EXTCOL" val="True"/>
  <p:tag name="CDT_COLTX_NEW" val="20"/>
  <p:tag name="CDT_PROT" val="2"/>
  <p:tag name="CDT_PROT_TOP" val="295,7987"/>
  <p:tag name="CDT_PROT_LEFT" val="19,75"/>
  <p:tag name="CDT_PROT_WIDTH" val="700,25"/>
  <p:tag name="CDT_PROT_HEIGHT" val="30,95134"/>
</p:tagLst>
</file>

<file path=ppt/tags/tag38.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True"/>
  <p:tag name="CDT_LINEUNVISIBLE" val="True"/>
  <p:tag name="CDT_PROT" val="3"/>
  <p:tag name="CDT_PROT_TOP" val="0"/>
  <p:tag name="CDT_PROT_LEFT" val="575,5"/>
  <p:tag name="CDT_PROT_WIDTH" val="113,375"/>
  <p:tag name="CDT_PROT_HEIGHT" val="63,37504"/>
</p:tagLst>
</file>

<file path=ppt/tags/tag39.xml><?xml version="1.0" encoding="utf-8"?>
<p:tagLst xmlns:a="http://schemas.openxmlformats.org/drawingml/2006/main" xmlns:r="http://schemas.openxmlformats.org/officeDocument/2006/relationships" xmlns:p="http://schemas.openxmlformats.org/presentationml/2006/main">
  <p:tag name="CDT_AUTODIALOG" val="1"/>
  <p:tag name="CDT_FILLFIXED" val="True"/>
  <p:tag name="CDT_LINEFIXED" val="True"/>
  <p:tag name="CDT_FILLUNVISIBLE" val="True"/>
  <p:tag name="CDT_LINEUNVISIBLE" val="True"/>
  <p:tag name="CDT_EXTCOL" val="True"/>
  <p:tag name="CDT_COLTX_NEW" val="26"/>
  <p:tag name="CDT_TARGETSHAPE_NEW" val="2"/>
  <p:tag name="CDT_PROT" val="3"/>
  <p:tag name="CDT_PROT_TOP" val="0"/>
  <p:tag name="CDT_PROT_LEFT" val="360"/>
  <p:tag name="CDT_PROT_WIDTH" val="0,1250394"/>
  <p:tag name="CDT_PROT_HEIGHT" val="0,1250394"/>
</p:tagLst>
</file>

<file path=ppt/tags/tag4.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True"/>
  <p:tag name="CDT_LINEUNVISIBLE" val="True"/>
  <p:tag name="CDT_PROT" val="2"/>
  <p:tag name="CDT_PROT_TOP" val="111,25"/>
  <p:tag name="CDT_PROT_LEFT" val="42,50008"/>
  <p:tag name="CDT_PROT_WIDTH" val="646,3751"/>
  <p:tag name="CDT_PROT_HEIGHT" val="374,25"/>
</p:tagLst>
</file>

<file path=ppt/tags/tag40.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COLBF_NEW" val="21"/>
  <p:tag name="CDT_COLFF_NEW" val="21"/>
  <p:tag name="CDT_EXTCOL" val="True"/>
  <p:tag name="CDT_COLTX_NEW" val="22"/>
  <p:tag name="CDT_PROT" val="3"/>
  <p:tag name="CDT_PROT_TOP" val="111,25"/>
  <p:tag name="CDT_PROT_LEFT" val="371,3751"/>
  <p:tag name="CDT_PROT_WIDTH" val="348,625"/>
  <p:tag name="CDT_PROT_HEIGHT" val="374,25"/>
</p:tagLst>
</file>

<file path=ppt/tags/tag41.xml><?xml version="1.0" encoding="utf-8"?>
<p:tagLst xmlns:a="http://schemas.openxmlformats.org/drawingml/2006/main" xmlns:r="http://schemas.openxmlformats.org/officeDocument/2006/relationships" xmlns:p="http://schemas.openxmlformats.org/presentationml/2006/main">
  <p:tag name="CDT_PROT" val="2"/>
  <p:tag name="CDT_PROT_TOP" val="0"/>
  <p:tag name="CDT_PROT_LEFT" val="0"/>
  <p:tag name="CDT_PROT_WIDTH" val="720"/>
  <p:tag name="CDT_PROT_HEIGHT" val="99,87504"/>
</p:tagLst>
</file>

<file path=ppt/tags/tag42.xml><?xml version="1.0" encoding="utf-8"?>
<p:tagLst xmlns:a="http://schemas.openxmlformats.org/drawingml/2006/main" xmlns:r="http://schemas.openxmlformats.org/officeDocument/2006/relationships" xmlns:p="http://schemas.openxmlformats.org/presentationml/2006/main">
  <p:tag name="CDT_AUTODIALOG" val="2"/>
  <p:tag name="CDT_TARGETSHAPE_NEW" val="13"/>
  <p:tag name="CDT_PROT" val="2"/>
  <p:tag name="CDT_PROT_TOP" val="111,25"/>
  <p:tag name="CDT_PROT_LEFT" val="0"/>
  <p:tag name="CDT_PROT_WIDTH" val="360"/>
  <p:tag name="CDT_PROT_HEIGHT" val="374,25"/>
</p:tagLst>
</file>

<file path=ppt/tags/tag43.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COLBF_NEW" val="21"/>
  <p:tag name="CDT_COLFF_NEW" val="21"/>
  <p:tag name="CDT_EXTCOL" val="True"/>
  <p:tag name="CDT_COLTX_NEW" val="22"/>
  <p:tag name="CDT_TARGETSHAPE_NEW" val="20"/>
  <p:tag name="CDT_PROT" val="2"/>
  <p:tag name="CDT_PROT_TOP" val="111,25"/>
  <p:tag name="CDT_PROT_LEFT" val="371,3751"/>
  <p:tag name="CDT_PROT_WIDTH" val="348,625"/>
  <p:tag name="CDT_PROT_HEIGHT" val="374,25"/>
</p:tagLst>
</file>

<file path=ppt/tags/tag44.xml><?xml version="1.0" encoding="utf-8"?>
<p:tagLst xmlns:a="http://schemas.openxmlformats.org/drawingml/2006/main" xmlns:r="http://schemas.openxmlformats.org/officeDocument/2006/relationships" xmlns:p="http://schemas.openxmlformats.org/presentationml/2006/main">
  <p:tag name="CDT_PROT" val="2"/>
  <p:tag name="CDT_PROT_TOP" val="0"/>
  <p:tag name="CDT_PROT_LEFT" val="0"/>
  <p:tag name="CDT_PROT_WIDTH" val="720"/>
  <p:tag name="CDT_PROT_HEIGHT" val="99,87504"/>
</p:tagLst>
</file>

<file path=ppt/tags/tag45.xml><?xml version="1.0" encoding="utf-8"?>
<p:tagLst xmlns:a="http://schemas.openxmlformats.org/drawingml/2006/main" xmlns:r="http://schemas.openxmlformats.org/officeDocument/2006/relationships" xmlns:p="http://schemas.openxmlformats.org/presentationml/2006/main">
  <p:tag name="CDT_PROT" val="2"/>
  <p:tag name="CDT_PROT_TOP" val="111,25"/>
  <p:tag name="CDT_PROT_LEFT" val="42,5"/>
  <p:tag name="CDT_PROT_WIDTH" val="317,5"/>
  <p:tag name="CDT_PROT_HEIGHT" val="374,25"/>
</p:tagLst>
</file>

<file path=ppt/tags/tag46.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COLBF_NEW" val="21"/>
  <p:tag name="CDT_COLFF_NEW" val="21"/>
  <p:tag name="CDT_EXTCOL" val="True"/>
  <p:tag name="CDT_COLTX_NEW" val="22"/>
  <p:tag name="CDT_PROT" val="2"/>
  <p:tag name="CDT_PROT_TOP" val="111,25"/>
  <p:tag name="CDT_PROT_LEFT" val="371,3751"/>
  <p:tag name="CDT_PROT_WIDTH" val="348,625"/>
  <p:tag name="CDT_PROT_HEIGHT" val="374,25"/>
</p:tagLst>
</file>

<file path=ppt/tags/tag47.xml><?xml version="1.0" encoding="utf-8"?>
<p:tagLst xmlns:a="http://schemas.openxmlformats.org/drawingml/2006/main" xmlns:r="http://schemas.openxmlformats.org/officeDocument/2006/relationships" xmlns:p="http://schemas.openxmlformats.org/presentationml/2006/main">
  <p:tag name="CDT_PROT" val="2"/>
  <p:tag name="CDT_PROT_TOP" val="0"/>
  <p:tag name="CDT_PROT_LEFT" val="0"/>
  <p:tag name="CDT_PROT_WIDTH" val="720"/>
  <p:tag name="CDT_PROT_HEIGHT" val="99,87504"/>
</p:tagLst>
</file>

<file path=ppt/tags/tag48.xml><?xml version="1.0" encoding="utf-8"?>
<p:tagLst xmlns:a="http://schemas.openxmlformats.org/drawingml/2006/main" xmlns:r="http://schemas.openxmlformats.org/officeDocument/2006/relationships" xmlns:p="http://schemas.openxmlformats.org/presentationml/2006/main">
  <p:tag name="CDT_PROT" val="2"/>
  <p:tag name="CDT_PROT_TOP" val="0"/>
  <p:tag name="CDT_PROT_LEFT" val="0"/>
  <p:tag name="CDT_PROT_WIDTH" val="720"/>
  <p:tag name="CDT_PROT_HEIGHT" val="99,87504"/>
</p:tagLst>
</file>

<file path=ppt/tags/tag49.xml><?xml version="1.0" encoding="utf-8"?>
<p:tagLst xmlns:a="http://schemas.openxmlformats.org/drawingml/2006/main" xmlns:r="http://schemas.openxmlformats.org/officeDocument/2006/relationships" xmlns:p="http://schemas.openxmlformats.org/presentationml/2006/main">
  <p:tag name="CDT_PROT" val="2"/>
  <p:tag name="CDT_PROT_TOP" val="111,25"/>
  <p:tag name="CDT_PROT_LEFT" val="42,50008"/>
  <p:tag name="CDT_PROT_WIDTH" val="646,3751"/>
  <p:tag name="CDT_PROT_HEIGHT" val="374,25"/>
</p:tagLst>
</file>

<file path=ppt/tags/tag5.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True"/>
  <p:tag name="CDT_LINEUNVISIBLE" val="True"/>
  <p:tag name="CDT_AUTODIALOG" val="1"/>
  <p:tag name="CDT_EXTCOL" val="True"/>
  <p:tag name="CDT_COLTX_NEW" val="25"/>
  <p:tag name="CDT_TARGETSHAPE_NEW" val="7"/>
  <p:tag name="CDT_PROT" val="3"/>
  <p:tag name="CDT_PROT_TOP" val="519,5906"/>
  <p:tag name="CDT_PROT_LEFT" val="0"/>
  <p:tag name="CDT_PROT_WIDTH" val="98,37409"/>
  <p:tag name="CDT_PROT_HEIGHT" val="20,40945"/>
</p:tagLst>
</file>

<file path=ppt/tags/tag50.xml><?xml version="1.0" encoding="utf-8"?>
<p:tagLst xmlns:a="http://schemas.openxmlformats.org/drawingml/2006/main" xmlns:r="http://schemas.openxmlformats.org/officeDocument/2006/relationships" xmlns:p="http://schemas.openxmlformats.org/presentationml/2006/main">
  <p:tag name="CDT_PROT" val="2"/>
  <p:tag name="CDT_PROT_TOP" val="0"/>
  <p:tag name="CDT_PROT_LEFT" val="0"/>
  <p:tag name="CDT_PROT_WIDTH" val="720"/>
  <p:tag name="CDT_PROT_HEIGHT" val="99,87504"/>
</p:tagLst>
</file>

<file path=ppt/tags/tag51.xml><?xml version="1.0" encoding="utf-8"?>
<p:tagLst xmlns:a="http://schemas.openxmlformats.org/drawingml/2006/main" xmlns:r="http://schemas.openxmlformats.org/officeDocument/2006/relationships" xmlns:p="http://schemas.openxmlformats.org/presentationml/2006/main">
  <p:tag name="CDT_PROT" val="2"/>
  <p:tag name="CDT_PROT_TOP" val="111,25"/>
  <p:tag name="CDT_PROT_LEFT" val="42,5"/>
  <p:tag name="CDT_PROT_WIDTH" val="533"/>
  <p:tag name="CDT_PROT_HEIGHT" val="374,25"/>
</p:tagLst>
</file>

<file path=ppt/tags/tag52.xml><?xml version="1.0" encoding="utf-8"?>
<p:tagLst xmlns:a="http://schemas.openxmlformats.org/drawingml/2006/main" xmlns:r="http://schemas.openxmlformats.org/officeDocument/2006/relationships" xmlns:p="http://schemas.openxmlformats.org/presentationml/2006/main">
  <p:tag name="CDT_PROT" val="2"/>
  <p:tag name="CDT_PROT_TOP" val="0"/>
  <p:tag name="CDT_PROT_LEFT" val="0"/>
  <p:tag name="CDT_PROT_WIDTH" val="720"/>
  <p:tag name="CDT_PROT_HEIGHT" val="99,87504"/>
</p:tagLst>
</file>

<file path=ppt/tags/tag53.xml><?xml version="1.0" encoding="utf-8"?>
<p:tagLst xmlns:a="http://schemas.openxmlformats.org/drawingml/2006/main" xmlns:r="http://schemas.openxmlformats.org/officeDocument/2006/relationships" xmlns:p="http://schemas.openxmlformats.org/presentationml/2006/main">
  <p:tag name="CDT_PROT" val="2"/>
  <p:tag name="CDT_PROT_TOP" val="111,25"/>
  <p:tag name="CDT_PROT_LEFT" val="42,5"/>
  <p:tag name="CDT_PROT_WIDTH" val="317,5"/>
  <p:tag name="CDT_PROT_HEIGHT" val="374,25"/>
</p:tagLst>
</file>

<file path=ppt/tags/tag54.xml><?xml version="1.0" encoding="utf-8"?>
<p:tagLst xmlns:a="http://schemas.openxmlformats.org/drawingml/2006/main" xmlns:r="http://schemas.openxmlformats.org/officeDocument/2006/relationships" xmlns:p="http://schemas.openxmlformats.org/presentationml/2006/main">
  <p:tag name="CDT_PROT" val="2"/>
  <p:tag name="CDT_PROT_TOP" val="111,25"/>
  <p:tag name="CDT_PROT_LEFT" val="371,375"/>
  <p:tag name="CDT_PROT_WIDTH" val="317,5"/>
  <p:tag name="CDT_PROT_HEIGHT" val="374,25"/>
</p:tagLst>
</file>

<file path=ppt/tags/tag55.xml><?xml version="1.0" encoding="utf-8"?>
<p:tagLst xmlns:a="http://schemas.openxmlformats.org/drawingml/2006/main" xmlns:r="http://schemas.openxmlformats.org/officeDocument/2006/relationships" xmlns:p="http://schemas.openxmlformats.org/presentationml/2006/main">
  <p:tag name="CDT_PROT" val="2"/>
  <p:tag name="CDT_PROT_TOP" val="0"/>
  <p:tag name="CDT_PROT_LEFT" val="0"/>
  <p:tag name="CDT_PROT_WIDTH" val="720"/>
  <p:tag name="CDT_PROT_HEIGHT" val="99,87504"/>
</p:tagLst>
</file>

<file path=ppt/tags/tag56.xml><?xml version="1.0" encoding="utf-8"?>
<p:tagLst xmlns:a="http://schemas.openxmlformats.org/drawingml/2006/main" xmlns:r="http://schemas.openxmlformats.org/officeDocument/2006/relationships" xmlns:p="http://schemas.openxmlformats.org/presentationml/2006/main">
  <p:tag name="CDT_PROT" val="2"/>
  <p:tag name="CDT_PROT_TOP" val="111,2501"/>
  <p:tag name="CDT_PROT_LEFT" val="42,5"/>
  <p:tag name="CDT_PROT_WIDTH" val="646,3751"/>
  <p:tag name="CDT_PROT_HEIGHT" val="181,375"/>
</p:tagLst>
</file>

<file path=ppt/tags/tag57.xml><?xml version="1.0" encoding="utf-8"?>
<p:tagLst xmlns:a="http://schemas.openxmlformats.org/drawingml/2006/main" xmlns:r="http://schemas.openxmlformats.org/officeDocument/2006/relationships" xmlns:p="http://schemas.openxmlformats.org/presentationml/2006/main">
  <p:tag name="CDT_PROT" val="2"/>
  <p:tag name="CDT_PROT_TOP" val="304"/>
  <p:tag name="CDT_PROT_LEFT" val="42,5"/>
  <p:tag name="CDT_PROT_WIDTH" val="646,3751"/>
  <p:tag name="CDT_PROT_HEIGHT" val="181,5"/>
</p:tagLst>
</file>

<file path=ppt/tags/tag58.xml><?xml version="1.0" encoding="utf-8"?>
<p:tagLst xmlns:a="http://schemas.openxmlformats.org/drawingml/2006/main" xmlns:r="http://schemas.openxmlformats.org/officeDocument/2006/relationships" xmlns:p="http://schemas.openxmlformats.org/presentationml/2006/main">
  <p:tag name="CDT_PROT" val="2"/>
  <p:tag name="CDT_PROT_TOP" val="0"/>
  <p:tag name="CDT_PROT_LEFT" val="0"/>
  <p:tag name="CDT_PROT_WIDTH" val="720"/>
  <p:tag name="CDT_PROT_HEIGHT" val="99,87504"/>
</p:tagLst>
</file>

<file path=ppt/tags/tag59.xml><?xml version="1.0" encoding="utf-8"?>
<p:tagLst xmlns:a="http://schemas.openxmlformats.org/drawingml/2006/main" xmlns:r="http://schemas.openxmlformats.org/officeDocument/2006/relationships" xmlns:p="http://schemas.openxmlformats.org/presentationml/2006/main">
  <p:tag name="CDT_PROT" val="2"/>
  <p:tag name="CDT_PROT_TOP" val="111,25"/>
  <p:tag name="CDT_PROT_LEFT" val="42,5"/>
  <p:tag name="CDT_PROT_WIDTH" val="204,0945"/>
  <p:tag name="CDT_PROT_HEIGHT" val="374,25"/>
</p:tagLst>
</file>

<file path=ppt/tags/tag6.xml><?xml version="1.0" encoding="utf-8"?>
<p:tagLst xmlns:a="http://schemas.openxmlformats.org/drawingml/2006/main" xmlns:r="http://schemas.openxmlformats.org/officeDocument/2006/relationships" xmlns:p="http://schemas.openxmlformats.org/presentationml/2006/main">
  <p:tag name="CDT_AUTODIALOG" val="1"/>
  <p:tag name="CDT_FILLFIXED" val="True"/>
  <p:tag name="CDT_LINEFIXED" val="True"/>
  <p:tag name="CDT_FILLUNVISIBLE" val="True"/>
  <p:tag name="CDT_LINEUNVISIBLE" val="True"/>
  <p:tag name="CDT_EXTCOL" val="True"/>
  <p:tag name="CDT_COLTX_NEW" val="25"/>
  <p:tag name="CDT_TARGETSHAPE_NEW" val="9"/>
  <p:tag name="CDT_PROT" val="3"/>
  <p:tag name="CDT_PROT_TOP" val="519,5906"/>
  <p:tag name="CDT_PROT_LEFT" val="212,1243"/>
  <p:tag name="CDT_PROT_WIDTH" val="507,8756"/>
  <p:tag name="CDT_PROT_HEIGHT" val="20,40945"/>
</p:tagLst>
</file>

<file path=ppt/tags/tag60.xml><?xml version="1.0" encoding="utf-8"?>
<p:tagLst xmlns:a="http://schemas.openxmlformats.org/drawingml/2006/main" xmlns:r="http://schemas.openxmlformats.org/officeDocument/2006/relationships" xmlns:p="http://schemas.openxmlformats.org/presentationml/2006/main">
  <p:tag name="CDT_PROT" val="2"/>
  <p:tag name="CDT_PROT_TOP" val="111,25"/>
  <p:tag name="CDT_PROT_LEFT" val="257,9528"/>
  <p:tag name="CDT_PROT_WIDTH" val="215,4222"/>
  <p:tag name="CDT_PROT_HEIGHT" val="374,25"/>
</p:tagLst>
</file>

<file path=ppt/tags/tag61.xml><?xml version="1.0" encoding="utf-8"?>
<p:tagLst xmlns:a="http://schemas.openxmlformats.org/drawingml/2006/main" xmlns:r="http://schemas.openxmlformats.org/officeDocument/2006/relationships" xmlns:p="http://schemas.openxmlformats.org/presentationml/2006/main">
  <p:tag name="CDT_PROT" val="2"/>
  <p:tag name="CDT_PROT_TOP" val="111,25"/>
  <p:tag name="CDT_PROT_LEFT" val="484,75"/>
  <p:tag name="CDT_PROT_WIDTH" val="204,125"/>
  <p:tag name="CDT_PROT_HEIGHT" val="374,25"/>
</p:tagLst>
</file>

<file path=ppt/tags/tag62.xml><?xml version="1.0" encoding="utf-8"?>
<p:tagLst xmlns:a="http://schemas.openxmlformats.org/drawingml/2006/main" xmlns:r="http://schemas.openxmlformats.org/officeDocument/2006/relationships" xmlns:p="http://schemas.openxmlformats.org/presentationml/2006/main">
  <p:tag name="CDT_PROT" val="2"/>
  <p:tag name="CDT_PROT_TOP" val="0"/>
  <p:tag name="CDT_PROT_LEFT" val="0"/>
  <p:tag name="CDT_PROT_WIDTH" val="720"/>
  <p:tag name="CDT_PROT_HEIGHT" val="99,87504"/>
</p:tagLst>
</file>

<file path=ppt/tags/tag63.xml><?xml version="1.0" encoding="utf-8"?>
<p:tagLst xmlns:a="http://schemas.openxmlformats.org/drawingml/2006/main" xmlns:r="http://schemas.openxmlformats.org/officeDocument/2006/relationships" xmlns:p="http://schemas.openxmlformats.org/presentationml/2006/main">
  <p:tag name="CDT_PROT" val="2"/>
  <p:tag name="CDT_PROT_TOP" val="111,2501"/>
  <p:tag name="CDT_PROT_LEFT" val="42,5"/>
  <p:tag name="CDT_PROT_WIDTH" val="317,5"/>
  <p:tag name="CDT_PROT_HEIGHT" val="181,375"/>
</p:tagLst>
</file>

<file path=ppt/tags/tag64.xml><?xml version="1.0" encoding="utf-8"?>
<p:tagLst xmlns:a="http://schemas.openxmlformats.org/drawingml/2006/main" xmlns:r="http://schemas.openxmlformats.org/officeDocument/2006/relationships" xmlns:p="http://schemas.openxmlformats.org/presentationml/2006/main">
  <p:tag name="CDT_PROT" val="2"/>
  <p:tag name="CDT_PROT_TOP" val="111,25"/>
  <p:tag name="CDT_PROT_LEFT" val="371,375"/>
  <p:tag name="CDT_PROT_WIDTH" val="317,5"/>
  <p:tag name="CDT_PROT_HEIGHT" val="181,375"/>
</p:tagLst>
</file>

<file path=ppt/tags/tag65.xml><?xml version="1.0" encoding="utf-8"?>
<p:tagLst xmlns:a="http://schemas.openxmlformats.org/drawingml/2006/main" xmlns:r="http://schemas.openxmlformats.org/officeDocument/2006/relationships" xmlns:p="http://schemas.openxmlformats.org/presentationml/2006/main">
  <p:tag name="CDT_PROT" val="2"/>
  <p:tag name="CDT_PROT_TOP" val="304"/>
  <p:tag name="CDT_PROT_LEFT" val="42,5"/>
  <p:tag name="CDT_PROT_WIDTH" val="317,5"/>
  <p:tag name="CDT_PROT_HEIGHT" val="181,5"/>
</p:tagLst>
</file>

<file path=ppt/tags/tag66.xml><?xml version="1.0" encoding="utf-8"?>
<p:tagLst xmlns:a="http://schemas.openxmlformats.org/drawingml/2006/main" xmlns:r="http://schemas.openxmlformats.org/officeDocument/2006/relationships" xmlns:p="http://schemas.openxmlformats.org/presentationml/2006/main">
  <p:tag name="CDT_PROT" val="2"/>
  <p:tag name="CDT_PROT_TOP" val="304"/>
  <p:tag name="CDT_PROT_LEFT" val="371,375"/>
  <p:tag name="CDT_PROT_WIDTH" val="317,5"/>
  <p:tag name="CDT_PROT_HEIGHT" val="181,5"/>
</p:tagLst>
</file>

<file path=ppt/tags/tag67.xml><?xml version="1.0" encoding="utf-8"?>
<p:tagLst xmlns:a="http://schemas.openxmlformats.org/drawingml/2006/main" xmlns:r="http://schemas.openxmlformats.org/officeDocument/2006/relationships" xmlns:p="http://schemas.openxmlformats.org/presentationml/2006/main">
  <p:tag name="CDT_PROT" val="2"/>
  <p:tag name="CDT_PROT_TOP" val="0"/>
  <p:tag name="CDT_PROT_LEFT" val="0"/>
  <p:tag name="CDT_PROT_WIDTH" val="720"/>
  <p:tag name="CDT_PROT_HEIGHT" val="99,87504"/>
</p:tagLst>
</file>

<file path=ppt/tags/tag68.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True"/>
  <p:tag name="CDT_LINEUNVISIBLE" val="True"/>
  <p:tag name="CDT_AUTODIALOG" val="3"/>
  <p:tag name="CDT_TARGETSHAPE_NEW" val="6"/>
  <p:tag name="CDT_PROT" val="2"/>
  <p:tag name="CDT_PROT_TOP" val="111,25"/>
  <p:tag name="CDT_PROT_LEFT" val="586,8279"/>
  <p:tag name="CDT_PROT_WIDTH" val="102,0471"/>
  <p:tag name="CDT_PROT_HEIGHT" val="374,25"/>
</p:tagLst>
</file>

<file path=ppt/tags/tag69.xml><?xml version="1.0" encoding="utf-8"?>
<p:tagLst xmlns:a="http://schemas.openxmlformats.org/drawingml/2006/main" xmlns:r="http://schemas.openxmlformats.org/officeDocument/2006/relationships" xmlns:p="http://schemas.openxmlformats.org/presentationml/2006/main">
  <p:tag name="CDT_PROT" val="2"/>
  <p:tag name="CDT_PROT_TOP" val="0"/>
  <p:tag name="CDT_PROT_LEFT" val="0"/>
  <p:tag name="CDT_PROT_WIDTH" val="720"/>
  <p:tag name="CDT_PROT_HEIGHT" val="99,87504"/>
</p:tagLst>
</file>

<file path=ppt/tags/tag7.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True"/>
  <p:tag name="CDT_LINEUNVISIBLE" val="True"/>
  <p:tag name="CDT_PROT" val="3"/>
  <p:tag name="CDT_PROT_TOP" val="0"/>
  <p:tag name="CDT_PROT_LEFT" val="575,5001"/>
  <p:tag name="CDT_PROT_WIDTH" val="113,375"/>
  <p:tag name="CDT_PROT_HEIGHT" val="63,50016"/>
</p:tagLst>
</file>

<file path=ppt/tags/tag70.xml><?xml version="1.0" encoding="utf-8"?>
<p:tagLst xmlns:a="http://schemas.openxmlformats.org/drawingml/2006/main" xmlns:r="http://schemas.openxmlformats.org/officeDocument/2006/relationships" xmlns:p="http://schemas.openxmlformats.org/presentationml/2006/main">
  <p:tag name="CDT_PROT" val="2"/>
  <p:tag name="CDT_PROT_TOP" val="111,25"/>
  <p:tag name="CDT_PROT_LEFT" val="42,5"/>
  <p:tag name="CDT_PROT_WIDTH" val="533"/>
  <p:tag name="CDT_PROT_HEIGHT" val="374,25"/>
</p:tagLst>
</file>

<file path=ppt/tags/tag71.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True"/>
  <p:tag name="CDT_LINEUNVISIBLE" val="True"/>
  <p:tag name="CDT_AUTODIALOG" val="3"/>
  <p:tag name="CDT_TARGETSHAPE_NEW" val="6"/>
  <p:tag name="CDT_PROT" val="2"/>
  <p:tag name="CDT_PROT_TOP" val="111,25"/>
  <p:tag name="CDT_PROT_LEFT" val="586,8279"/>
  <p:tag name="CDT_PROT_WIDTH" val="102,0471"/>
  <p:tag name="CDT_PROT_HEIGHT" val="374,25"/>
</p:tagLst>
</file>

<file path=ppt/tags/tag72.xml><?xml version="1.0" encoding="utf-8"?>
<p:tagLst xmlns:a="http://schemas.openxmlformats.org/drawingml/2006/main" xmlns:r="http://schemas.openxmlformats.org/officeDocument/2006/relationships" xmlns:p="http://schemas.openxmlformats.org/presentationml/2006/main">
  <p:tag name="CDT_PROT" val="2"/>
  <p:tag name="CDT_PROT_TOP" val="0"/>
  <p:tag name="CDT_PROT_LEFT" val="0"/>
  <p:tag name="CDT_PROT_WIDTH" val="720"/>
  <p:tag name="CDT_PROT_HEIGHT" val="99,87504"/>
</p:tagLst>
</file>

<file path=ppt/tags/tag73.xml><?xml version="1.0" encoding="utf-8"?>
<p:tagLst xmlns:a="http://schemas.openxmlformats.org/drawingml/2006/main" xmlns:r="http://schemas.openxmlformats.org/officeDocument/2006/relationships" xmlns:p="http://schemas.openxmlformats.org/presentationml/2006/main">
  <p:tag name="CDT_PROT" val="2"/>
  <p:tag name="CDT_PROT_TOP" val="111,25"/>
  <p:tag name="CDT_PROT_LEFT" val="42,5"/>
  <p:tag name="CDT_PROT_WIDTH" val="260,6249"/>
  <p:tag name="CDT_PROT_HEIGHT" val="374,25"/>
</p:tagLst>
</file>

<file path=ppt/tags/tag74.xml><?xml version="1.0" encoding="utf-8"?>
<p:tagLst xmlns:a="http://schemas.openxmlformats.org/drawingml/2006/main" xmlns:r="http://schemas.openxmlformats.org/officeDocument/2006/relationships" xmlns:p="http://schemas.openxmlformats.org/presentationml/2006/main">
  <p:tag name="CDT_PROT" val="2"/>
  <p:tag name="CDT_PROT_TOP" val="111,25"/>
  <p:tag name="CDT_PROT_LEFT" val="314,4999"/>
  <p:tag name="CDT_PROT_WIDTH" val="261,0001"/>
  <p:tag name="CDT_PROT_HEIGHT" val="374,25"/>
</p:tagLst>
</file>

<file path=ppt/tags/tag75.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True"/>
  <p:tag name="CDT_LINEUNVISIBLE" val="True"/>
  <p:tag name="CDT_AUTODIALOG" val="3"/>
  <p:tag name="CDT_TARGETSHAPE_NEW" val="6"/>
  <p:tag name="CDT_PROT" val="2"/>
  <p:tag name="CDT_PROT_TOP" val="111,25"/>
  <p:tag name="CDT_PROT_LEFT" val="586,8279"/>
  <p:tag name="CDT_PROT_WIDTH" val="102,0471"/>
  <p:tag name="CDT_PROT_HEIGHT" val="374,25"/>
</p:tagLst>
</file>

<file path=ppt/tags/tag76.xml><?xml version="1.0" encoding="utf-8"?>
<p:tagLst xmlns:a="http://schemas.openxmlformats.org/drawingml/2006/main" xmlns:r="http://schemas.openxmlformats.org/officeDocument/2006/relationships" xmlns:p="http://schemas.openxmlformats.org/presentationml/2006/main">
  <p:tag name="CDT_PROT" val="2"/>
  <p:tag name="CDT_PROT_TOP" val="0"/>
  <p:tag name="CDT_PROT_LEFT" val="0"/>
  <p:tag name="CDT_PROT_WIDTH" val="720"/>
  <p:tag name="CDT_PROT_HEIGHT" val="99,87504"/>
</p:tagLst>
</file>

<file path=ppt/tags/tag77.xml><?xml version="1.0" encoding="utf-8"?>
<p:tagLst xmlns:a="http://schemas.openxmlformats.org/drawingml/2006/main" xmlns:r="http://schemas.openxmlformats.org/officeDocument/2006/relationships" xmlns:p="http://schemas.openxmlformats.org/presentationml/2006/main">
  <p:tag name="CDT_PROT" val="2"/>
  <p:tag name="CDT_PROT_TOP" val="111,2501"/>
  <p:tag name="CDT_PROT_LEFT" val="42,5"/>
  <p:tag name="CDT_PROT_WIDTH" val="533"/>
  <p:tag name="CDT_PROT_HEIGHT" val="181,375"/>
</p:tagLst>
</file>

<file path=ppt/tags/tag78.xml><?xml version="1.0" encoding="utf-8"?>
<p:tagLst xmlns:a="http://schemas.openxmlformats.org/drawingml/2006/main" xmlns:r="http://schemas.openxmlformats.org/officeDocument/2006/relationships" xmlns:p="http://schemas.openxmlformats.org/presentationml/2006/main">
  <p:tag name="CDT_PROT" val="2"/>
  <p:tag name="CDT_PROT_TOP" val="304"/>
  <p:tag name="CDT_PROT_LEFT" val="42,5"/>
  <p:tag name="CDT_PROT_WIDTH" val="533"/>
  <p:tag name="CDT_PROT_HEIGHT" val="181,5"/>
</p:tagLst>
</file>

<file path=ppt/tags/tag79.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True"/>
  <p:tag name="CDT_LINEUNVISIBLE" val="True"/>
  <p:tag name="CDT_AUTODIALOG" val="3"/>
  <p:tag name="CDT_TARGETSHAPE_NEW" val="6"/>
  <p:tag name="CDT_PROT" val="2"/>
  <p:tag name="CDT_PROT_TOP" val="111,25"/>
  <p:tag name="CDT_PROT_LEFT" val="586,8279"/>
  <p:tag name="CDT_PROT_WIDTH" val="102,0471"/>
  <p:tag name="CDT_PROT_HEIGHT" val="374,25"/>
</p:tagLst>
</file>

<file path=ppt/tags/tag8.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True"/>
  <p:tag name="CDT_LINEUNVISIBLE" val="True"/>
  <p:tag name="CDT_PROT" val="2"/>
  <p:tag name="CDT_PROT_TOP" val="0"/>
  <p:tag name="CDT_PROT_LEFT" val="0"/>
  <p:tag name="CDT_PROT_WIDTH" val="720"/>
  <p:tag name="CDT_PROT_HEIGHT" val="99,87504"/>
</p:tagLst>
</file>

<file path=ppt/tags/tag80.xml><?xml version="1.0" encoding="utf-8"?>
<p:tagLst xmlns:a="http://schemas.openxmlformats.org/drawingml/2006/main" xmlns:r="http://schemas.openxmlformats.org/officeDocument/2006/relationships" xmlns:p="http://schemas.openxmlformats.org/presentationml/2006/main">
  <p:tag name="CDT_PROT" val="2"/>
  <p:tag name="CDT_PROT_TOP" val="0"/>
  <p:tag name="CDT_PROT_LEFT" val="0"/>
  <p:tag name="CDT_PROT_WIDTH" val="720"/>
  <p:tag name="CDT_PROT_HEIGHT" val="99,87504"/>
</p:tagLst>
</file>

<file path=ppt/tags/tag81.xml><?xml version="1.0" encoding="utf-8"?>
<p:tagLst xmlns:a="http://schemas.openxmlformats.org/drawingml/2006/main" xmlns:r="http://schemas.openxmlformats.org/officeDocument/2006/relationships" xmlns:p="http://schemas.openxmlformats.org/presentationml/2006/main">
  <p:tag name="CDT_PROT" val="2"/>
  <p:tag name="CDT_PROT_TOP" val="111,2501"/>
  <p:tag name="CDT_PROT_LEFT" val="42,5"/>
  <p:tag name="CDT_PROT_WIDTH" val="260,6249"/>
  <p:tag name="CDT_PROT_HEIGHT" val="181,375"/>
</p:tagLst>
</file>

<file path=ppt/tags/tag82.xml><?xml version="1.0" encoding="utf-8"?>
<p:tagLst xmlns:a="http://schemas.openxmlformats.org/drawingml/2006/main" xmlns:r="http://schemas.openxmlformats.org/officeDocument/2006/relationships" xmlns:p="http://schemas.openxmlformats.org/presentationml/2006/main">
  <p:tag name="CDT_DELETE_ONEVENT_NEWPRES" val="False"/>
  <p:tag name="CDT_PROT" val="2"/>
  <p:tag name="CDT_PROT_TOP" val="111,2501"/>
  <p:tag name="CDT_PROT_LEFT" val="314,5"/>
  <p:tag name="CDT_PROT_WIDTH" val="261"/>
  <p:tag name="CDT_PROT_HEIGHT" val="181,375"/>
</p:tagLst>
</file>

<file path=ppt/tags/tag83.xml><?xml version="1.0" encoding="utf-8"?>
<p:tagLst xmlns:a="http://schemas.openxmlformats.org/drawingml/2006/main" xmlns:r="http://schemas.openxmlformats.org/officeDocument/2006/relationships" xmlns:p="http://schemas.openxmlformats.org/presentationml/2006/main">
  <p:tag name="CDT_DELETE_ONEVENT_NEWPRES" val="False"/>
  <p:tag name="CDT_PROT" val="2"/>
  <p:tag name="CDT_PROT_TOP" val="304"/>
  <p:tag name="CDT_PROT_LEFT" val="42,5"/>
  <p:tag name="CDT_PROT_WIDTH" val="260,6249"/>
  <p:tag name="CDT_PROT_HEIGHT" val="181,5"/>
</p:tagLst>
</file>

<file path=ppt/tags/tag84.xml><?xml version="1.0" encoding="utf-8"?>
<p:tagLst xmlns:a="http://schemas.openxmlformats.org/drawingml/2006/main" xmlns:r="http://schemas.openxmlformats.org/officeDocument/2006/relationships" xmlns:p="http://schemas.openxmlformats.org/presentationml/2006/main">
  <p:tag name="CDT_PROT" val="2"/>
  <p:tag name="CDT_PROT_TOP" val="304"/>
  <p:tag name="CDT_PROT_LEFT" val="314,4999"/>
  <p:tag name="CDT_PROT_WIDTH" val="261,0001"/>
  <p:tag name="CDT_PROT_HEIGHT" val="181,5"/>
</p:tagLst>
</file>

<file path=ppt/tags/tag85.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True"/>
  <p:tag name="CDT_LINEUNVISIBLE" val="True"/>
  <p:tag name="CDT_AUTODIALOG" val="3"/>
  <p:tag name="CDT_TARGETSHAPE_NEW" val="6"/>
  <p:tag name="CDT_PROT" val="2"/>
  <p:tag name="CDT_PROT_TOP" val="111,25"/>
  <p:tag name="CDT_PROT_LEFT" val="586,8279"/>
  <p:tag name="CDT_PROT_WIDTH" val="102,0471"/>
  <p:tag name="CDT_PROT_HEIGHT" val="374,25"/>
</p:tagLst>
</file>

<file path=ppt/tags/tag9.xml><?xml version="1.0" encoding="utf-8"?>
<p:tagLst xmlns:a="http://schemas.openxmlformats.org/drawingml/2006/main" xmlns:r="http://schemas.openxmlformats.org/officeDocument/2006/relationships" xmlns:p="http://schemas.openxmlformats.org/presentationml/2006/main">
  <p:tag name="CDT_AUTODIALOG" val="1"/>
  <p:tag name="CDT_FILLFIXED" val="True"/>
  <p:tag name="CDT_LINEFIXED" val="True"/>
  <p:tag name="CDT_FILLUNVISIBLE" val="True"/>
  <p:tag name="CDT_LINEUNVISIBLE" val="True"/>
  <p:tag name="CDT_EXTCOL" val="True"/>
  <p:tag name="CDT_COLTX_NEW" val="26"/>
  <p:tag name="CDT_TARGETSHAPE_NEW" val="2"/>
  <p:tag name="CDT_PROT" val="3"/>
  <p:tag name="CDT_PROT_TOP" val="0"/>
  <p:tag name="CDT_PROT_LEFT" val="360"/>
  <p:tag name="CDT_PROT_WIDTH" val="0,1250394"/>
  <p:tag name="CDT_PROT_HEIGHT" val="0,1250394"/>
</p:tagLst>
</file>

<file path=ppt/theme/theme1.xml><?xml version="1.0" encoding="utf-8"?>
<a:theme xmlns:a="http://schemas.openxmlformats.org/drawingml/2006/main" name="SIM_PPT_4x3_Examples_Jan_2014">
  <a:themeElements>
    <a:clrScheme name="Siemens AG">
      <a:dk1>
        <a:srgbClr val="000000"/>
      </a:dk1>
      <a:lt1>
        <a:srgbClr val="FFFFFF"/>
      </a:lt1>
      <a:dk2>
        <a:srgbClr val="000000"/>
      </a:dk2>
      <a:lt2>
        <a:srgbClr val="ADBECB"/>
      </a:lt2>
      <a:accent1>
        <a:srgbClr val="879BAA"/>
      </a:accent1>
      <a:accent2>
        <a:srgbClr val="BECDD7"/>
      </a:accent2>
      <a:accent3>
        <a:srgbClr val="EB780A"/>
      </a:accent3>
      <a:accent4>
        <a:srgbClr val="641946"/>
      </a:accent4>
      <a:accent5>
        <a:srgbClr val="006487"/>
      </a:accent5>
      <a:accent6>
        <a:srgbClr val="647D2D"/>
      </a:accent6>
      <a:hlink>
        <a:srgbClr val="EB780A"/>
      </a:hlink>
      <a:folHlink>
        <a:srgbClr val="641946"/>
      </a:folHlink>
    </a:clrScheme>
    <a:fontScheme name="Siemens PPT 2007 DEU">
      <a:majorFont>
        <a:latin typeface=""/>
        <a:ea typeface="ＭＳ Ｐゴシック"/>
        <a:cs typeface=""/>
      </a:majorFont>
      <a:minorFont>
        <a:latin typeface=""/>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wrap="square" lIns="108000" tIns="54000" rIns="108000" bIns="54000" numCol="1" spcCol="72000" rtlCol="0" anchor="ctr">
        <a:noAutofit/>
      </a:bodyPr>
      <a:lstStyle>
        <a:defPPr algn="ctr">
          <a:lnSpc>
            <a:spcPct val="110000"/>
          </a:lnSpc>
          <a:spcBef>
            <a:spcPct val="0"/>
          </a:spcBef>
          <a:buFont typeface="Wingdings" charset="0"/>
          <a:buNone/>
          <a:defRPr sz="1800" b="1" dirty="0" smtClean="0">
            <a:solidFill>
              <a:schemeClr val="tx1"/>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square" lIns="0" tIns="0" rIns="0" bIns="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de-DE" sz="2400" b="0" i="0" u="none" strike="noStrike" cap="none" normalizeH="0" baseline="0">
            <a:ln>
              <a:noFill/>
            </a:ln>
            <a:solidFill>
              <a:srgbClr val="000000"/>
            </a:solidFill>
            <a:effectLst/>
            <a:latin typeface="Arial" charset="0"/>
            <a:ea typeface="ヒラギノ角ゴ Pro W3" charset="0"/>
          </a:defRPr>
        </a:defPPr>
      </a:lstStyle>
    </a:lnDef>
    <a:txDef>
      <a:spPr>
        <a:noFill/>
      </a:spPr>
      <a:bodyPr wrap="square" lIns="0" tIns="0" rIns="0" bIns="0" rtlCol="0">
        <a:spAutoFit/>
      </a:bodyPr>
      <a:lstStyle>
        <a:defPPr>
          <a:lnSpc>
            <a:spcPct val="110000"/>
          </a:lnSpc>
          <a:spcBef>
            <a:spcPts val="0"/>
          </a:spcBef>
          <a:defRPr sz="1200" dirty="0" smtClean="0">
            <a:solidFill>
              <a:schemeClr val="tx1"/>
            </a:solidFill>
          </a:defRPr>
        </a:defPPr>
      </a:lstStyle>
    </a:txDef>
  </a:objectDefaults>
  <a:extraClrSchemeLst/>
</a:theme>
</file>

<file path=ppt/theme/theme2.xml><?xml version="1.0" encoding="utf-8"?>
<a:theme xmlns:a="http://schemas.openxmlformats.org/drawingml/2006/main" name="Office-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p4ppTags>
  <Name>One object (small)</Name>
  <PpLayout>16</PpLayout>
  <Index>11</Index>
</p4ppTags>
</file>

<file path=customXml/item10.xml><?xml version="1.0" encoding="utf-8"?>
<p4ppTags>
  <Name>One object (large)</Name>
  <PpLayout>16</PpLayout>
  <Index>10</Index>
</p4ppTags>
</file>

<file path=customXml/item11.xml><?xml version="1.0" encoding="utf-8"?>
<p4ppTags>
  <Name>Four objects + Navigation</Name>
  <PpLayout>32</PpLayout>
  <Index>20</Index>
</p4ppTags>
</file>

<file path=customXml/item12.xml><?xml version="1.0" encoding="utf-8"?>
<p4ppTags>
  <Name>Title (big bar down)</Name>
  <PpLayout>1</PpLayout>
  <Index>1</Index>
</p4ppTags>
</file>

<file path=customXml/item13.xml><?xml version="1.0" encoding="utf-8"?>
<p4ppTags>
  <Name>Free Content</Name>
  <PpLayout>11</PpLayout>
  <Index>9</Index>
</p4ppTags>
</file>

<file path=customXml/item14.xml><?xml version="1.0" encoding="utf-8"?>
<p4ppTags>
  <Name>Two rows + Navigation</Name>
  <PpLayout>32</PpLayout>
  <Index>19</Index>
</p4ppTags>
</file>

<file path=customXml/item15.xml><?xml version="1.0" encoding="utf-8"?>
<p4ppTags>
  <Name>Two columns + Navigation</Name>
  <PpLayout>32</PpLayout>
  <Index>18</Index>
</p4ppTags>
</file>

<file path=customXml/item16.xml><?xml version="1.0" encoding="utf-8"?>
<p4ppTags>
  <Name>Image + Index/Contact</Name>
  <PpLayout>32</PpLayout>
  <Index>7</Index>
</p4ppTags>
</file>

<file path=customXml/item17.xml><?xml version="1.0" encoding="utf-8"?>
<p4ppTags>
  <Name>Chapter title (big bar down)</Name>
  <PpLayout>1</PpLayout>
  <Index>5</Index>
</p4ppTags>
</file>

<file path=customXml/item18.xml><?xml version="1.0" encoding="utf-8"?>
<p4ppTags>
  <Name>Four objects</Name>
  <PpLayout>24</PpLayout>
  <Index>15</Index>
</p4ppTags>
</file>

<file path=customXml/item19.xml><?xml version="1.0" encoding="utf-8"?>
<p4ppTags>
  <Name>Two rows</Name>
  <PpLayout>32</PpLayout>
  <Index>13</Index>
</p4ppTag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767CD561B52CA4E8ACB2552DF311DBD" ma:contentTypeVersion="0" ma:contentTypeDescription="Create a new document." ma:contentTypeScope="" ma:versionID="ff014eb9feb60f349ba0297bcd275fc5">
  <xsd:schema xmlns:xsd="http://www.w3.org/2001/XMLSchema" xmlns:p="http://schemas.microsoft.com/office/2006/metadata/properties" xmlns:ns2="56CD67F7-521B-4ECA-8ACB-2552DF311DBD" targetNamespace="http://schemas.microsoft.com/office/2006/metadata/properties" ma:root="true" ma:fieldsID="ce4af78112710cac8fefddd6f682f228" ns2:_="">
    <xsd:import namespace="56CD67F7-521B-4ECA-8ACB-2552DF311DBD"/>
    <xsd:element name="properties">
      <xsd:complexType>
        <xsd:sequence>
          <xsd:element name="documentManagement">
            <xsd:complexType>
              <xsd:all>
                <xsd:element ref="ns2:Parent_x0020_ID" minOccurs="0"/>
                <xsd:element ref="ns2:Parent_x0020_Type"/>
                <xsd:element ref="ns2:Document_x0020_ID"/>
                <xsd:element ref="ns2:Rev"/>
                <xsd:element ref="ns2:Description0"/>
                <xsd:element ref="ns2:Document_x0020_Type"/>
                <xsd:element ref="ns2:SE_x0020_Release"/>
              </xsd:all>
            </xsd:complexType>
          </xsd:element>
        </xsd:sequence>
      </xsd:complexType>
    </xsd:element>
  </xsd:schema>
  <xsd:schema xmlns:xsd="http://www.w3.org/2001/XMLSchema" xmlns:dms="http://schemas.microsoft.com/office/2006/documentManagement/types" targetNamespace="56CD67F7-521B-4ECA-8ACB-2552DF311DBD" elementFormDefault="qualified">
    <xsd:import namespace="http://schemas.microsoft.com/office/2006/documentManagement/types"/>
    <xsd:element name="Parent_x0020_ID" ma:index="8" nillable="true" ma:displayName="Parent ID" ma:internalName="Parent_x0020_ID">
      <xsd:simpleType>
        <xsd:restriction base="dms:Number"/>
      </xsd:simpleType>
    </xsd:element>
    <xsd:element name="Parent_x0020_Type" ma:index="9" ma:displayName="Parent Type" ma:format="Dropdown" ma:internalName="Parent_x0020_Type">
      <xsd:simpleType>
        <xsd:restriction base="dms:Choice">
          <xsd:enumeration value="None"/>
          <xsd:enumeration value="Task"/>
          <xsd:enumeration value="Project"/>
          <xsd:enumeration value="Theme"/>
          <xsd:enumeration value="Release"/>
        </xsd:restriction>
      </xsd:simpleType>
    </xsd:element>
    <xsd:element name="Document_x0020_ID" ma:index="10" ma:displayName="Document ID" ma:decimals="0" ma:internalName="Document_x0020_ID">
      <xsd:simpleType>
        <xsd:restriction base="dms:Number"/>
      </xsd:simpleType>
    </xsd:element>
    <xsd:element name="Rev" ma:index="11" ma:displayName="Rev" ma:decimals="0" ma:internalName="Rev">
      <xsd:simpleType>
        <xsd:restriction base="dms:Number"/>
      </xsd:simpleType>
    </xsd:element>
    <xsd:element name="Description0" ma:index="12" ma:displayName="Description" ma:internalName="Description0">
      <xsd:simpleType>
        <xsd:restriction base="dms:Note"/>
      </xsd:simpleType>
    </xsd:element>
    <xsd:element name="Document_x0020_Type" ma:index="13" ma:displayName="Document Type" ma:format="Dropdown" ma:internalName="Document_x0020_Type">
      <xsd:simpleType>
        <xsd:restriction base="dms:Choice">
          <xsd:enumeration value="Plan-Concept"/>
          <xsd:enumeration value="Plan-CmdSpec"/>
          <xsd:enumeration value="Plan-ReqSpec"/>
          <xsd:enumeration value="Plan-EnvSpec"/>
          <xsd:enumeration value="Plan-UIQC"/>
          <xsd:enumeration value="Plan-UseTestPlan"/>
          <xsd:enumeration value="Plan-UseReport"/>
          <xsd:enumeration value="Plan-OvrSpec"/>
          <xsd:enumeration value="Dev-DgnSpec"/>
          <xsd:enumeration value="Dev-APISpec"/>
          <xsd:enumeration value="Dev-TechNote"/>
          <xsd:enumeration value="Cert-TestPlan"/>
          <xsd:enumeration value="Cert-Testcase"/>
          <xsd:enumeration value="Cert-ATPResults"/>
          <xsd:enumeration value="Cert-BetaReport"/>
          <xsd:enumeration value="Release"/>
          <xsd:enumeration value="Review"/>
          <xsd:enumeration value="Template"/>
          <xsd:enumeration value="Commitment"/>
        </xsd:restriction>
      </xsd:simpleType>
    </xsd:element>
    <xsd:element name="SE_x0020_Release" ma:index="14" ma:displayName="SE Release" ma:default="" ma:format="Dropdown" ma:internalName="SE_x0020_Release">
      <xsd:simpleType>
        <xsd:restriction base="dms:Choice">
          <xsd:enumeration value="None"/>
          <xsd:enumeration value="V107"/>
          <xsd:enumeration value="V106"/>
          <xsd:enumeration value="V105"/>
          <xsd:enumeration value="V104"/>
          <xsd:enumeration value="V103"/>
          <xsd:enumeration value="V102"/>
          <xsd:enumeration value="V21"/>
          <xsd:enumeration value="V20"/>
          <xsd:enumeration value="V19"/>
          <xsd:enumeration value="V18"/>
          <xsd:enumeration value="V17"/>
          <xsd:enumeration value="V16"/>
          <xsd:enumeration value="V15"/>
          <xsd:enumeration value="V14"/>
          <xsd:enumeration value="V12"/>
          <xsd:enumeration value="V11"/>
          <xsd:enumeration value="V10"/>
          <xsd:enumeration value="Future"/>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ma:readOnly="tru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4.xml><?xml version="1.0" encoding="utf-8"?>
<p4ppTags>
  <Name>Text + Index</Name>
  <PpLayout>32</PpLayout>
  <Index>8</Index>
</p4ppTags>
</file>

<file path=customXml/item5.xml><?xml version="1.0" encoding="utf-8"?>
<p4ppTags>
  <Name>Free Content + Navigation</Name>
  <PpLayout>32</PpLayout>
  <Index>16</Index>
</p4ppTags>
</file>

<file path=customXml/item6.xml><?xml version="1.0" encoding="utf-8"?>
<p:properties xmlns:p="http://schemas.microsoft.com/office/2006/metadata/properties" xmlns:xsi="http://www.w3.org/2001/XMLSchema-instance">
  <documentManagement>
    <Document_x0020_ID xmlns="56CD67F7-521B-4ECA-8ACB-2552DF311DBD">22084</Document_x0020_ID>
    <Parent_x0020_ID xmlns="56CD67F7-521B-4ECA-8ACB-2552DF311DBD" xsi:nil="true"/>
    <Description0 xmlns="56CD67F7-521B-4ECA-8ACB-2552DF311DBD">Solid Edge Part and Sheet Metal Automation</Description0>
    <Parent_x0020_Type xmlns="56CD67F7-521B-4ECA-8ACB-2552DF311DBD">None</Parent_x0020_Type>
    <SE_x0020_Release xmlns="56CD67F7-521B-4ECA-8ACB-2552DF311DBD">V107</SE_x0020_Release>
    <Document_x0020_Type xmlns="56CD67F7-521B-4ECA-8ACB-2552DF311DBD">Plan-Concept</Document_x0020_Type>
    <Rev xmlns="56CD67F7-521B-4ECA-8ACB-2552DF311DBD">1</Rev>
  </documentManagement>
</p:properties>
</file>

<file path=customXml/item7.xml><?xml version="1.0" encoding="utf-8"?>
<p4ppTags>
  <Name>One object (small) + Navigation</Name>
  <PpLayout>32</PpLayout>
  <Index>17</Index>
</p4ppTags>
</file>

<file path=customXml/item8.xml><?xml version="1.0" encoding="utf-8"?>
<p4ppTags>
  <Name>Three columns</Name>
  <PpLayout>32</PpLayout>
  <Index>14</Index>
</p4ppTags>
</file>

<file path=customXml/item9.xml><?xml version="1.0" encoding="utf-8"?>
<p4ppTags>
  <Name>Two columns</Name>
  <PpLayout>29</PpLayout>
  <Index>12</Index>
</p4ppTags>
</file>

<file path=customXml/itemProps1.xml><?xml version="1.0" encoding="utf-8"?>
<ds:datastoreItem xmlns:ds="http://schemas.openxmlformats.org/officeDocument/2006/customXml" ds:itemID="{921B9BCA-28B8-418B-BC53-74835F88F3C7}">
  <ds:schemaRefs/>
</ds:datastoreItem>
</file>

<file path=customXml/itemProps10.xml><?xml version="1.0" encoding="utf-8"?>
<ds:datastoreItem xmlns:ds="http://schemas.openxmlformats.org/officeDocument/2006/customXml" ds:itemID="{DD549173-5FB3-4C08-8A2A-213715720C76}">
  <ds:schemaRefs/>
</ds:datastoreItem>
</file>

<file path=customXml/itemProps11.xml><?xml version="1.0" encoding="utf-8"?>
<ds:datastoreItem xmlns:ds="http://schemas.openxmlformats.org/officeDocument/2006/customXml" ds:itemID="{70A41620-C4A6-4272-B98B-F21A356902BA}">
  <ds:schemaRefs/>
</ds:datastoreItem>
</file>

<file path=customXml/itemProps12.xml><?xml version="1.0" encoding="utf-8"?>
<ds:datastoreItem xmlns:ds="http://schemas.openxmlformats.org/officeDocument/2006/customXml" ds:itemID="{E5B181B0-6E5C-4311-9D7A-FDE2F3043F85}">
  <ds:schemaRefs/>
</ds:datastoreItem>
</file>

<file path=customXml/itemProps13.xml><?xml version="1.0" encoding="utf-8"?>
<ds:datastoreItem xmlns:ds="http://schemas.openxmlformats.org/officeDocument/2006/customXml" ds:itemID="{5F0FC28C-688B-4698-828C-F609A58F3FBB}">
  <ds:schemaRefs/>
</ds:datastoreItem>
</file>

<file path=customXml/itemProps14.xml><?xml version="1.0" encoding="utf-8"?>
<ds:datastoreItem xmlns:ds="http://schemas.openxmlformats.org/officeDocument/2006/customXml" ds:itemID="{F3A71382-6FBC-462B-AE38-513C171E0866}">
  <ds:schemaRefs/>
</ds:datastoreItem>
</file>

<file path=customXml/itemProps15.xml><?xml version="1.0" encoding="utf-8"?>
<ds:datastoreItem xmlns:ds="http://schemas.openxmlformats.org/officeDocument/2006/customXml" ds:itemID="{0BD620C7-DB55-4BD9-A5CD-F044E4C6629B}">
  <ds:schemaRefs/>
</ds:datastoreItem>
</file>

<file path=customXml/itemProps16.xml><?xml version="1.0" encoding="utf-8"?>
<ds:datastoreItem xmlns:ds="http://schemas.openxmlformats.org/officeDocument/2006/customXml" ds:itemID="{9926FFA8-49F7-4BA8-B861-026A6B1238B5}">
  <ds:schemaRefs/>
</ds:datastoreItem>
</file>

<file path=customXml/itemProps17.xml><?xml version="1.0" encoding="utf-8"?>
<ds:datastoreItem xmlns:ds="http://schemas.openxmlformats.org/officeDocument/2006/customXml" ds:itemID="{71860E2C-9174-4885-B766-6D8478D229F3}">
  <ds:schemaRefs/>
</ds:datastoreItem>
</file>

<file path=customXml/itemProps18.xml><?xml version="1.0" encoding="utf-8"?>
<ds:datastoreItem xmlns:ds="http://schemas.openxmlformats.org/officeDocument/2006/customXml" ds:itemID="{56296E0C-72F7-48B6-A581-078AA5A46F39}">
  <ds:schemaRefs/>
</ds:datastoreItem>
</file>

<file path=customXml/itemProps19.xml><?xml version="1.0" encoding="utf-8"?>
<ds:datastoreItem xmlns:ds="http://schemas.openxmlformats.org/officeDocument/2006/customXml" ds:itemID="{F3EF5B56-E3AE-419C-BE66-D8B7068A9192}">
  <ds:schemaRefs/>
</ds:datastoreItem>
</file>

<file path=customXml/itemProps2.xml><?xml version="1.0" encoding="utf-8"?>
<ds:datastoreItem xmlns:ds="http://schemas.openxmlformats.org/officeDocument/2006/customXml" ds:itemID="{293086F9-7E86-4F0B-8CED-9152CBFB2128}">
  <ds:schemaRefs>
    <ds:schemaRef ds:uri="http://schemas.microsoft.com/sharepoint/v3/contenttype/forms"/>
  </ds:schemaRefs>
</ds:datastoreItem>
</file>

<file path=customXml/itemProps3.xml><?xml version="1.0" encoding="utf-8"?>
<ds:datastoreItem xmlns:ds="http://schemas.openxmlformats.org/officeDocument/2006/customXml" ds:itemID="{9B3CBD94-DA84-4366-8EAE-61170720875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6CD67F7-521B-4ECA-8ACB-2552DF311DBD"/>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4.xml><?xml version="1.0" encoding="utf-8"?>
<ds:datastoreItem xmlns:ds="http://schemas.openxmlformats.org/officeDocument/2006/customXml" ds:itemID="{A032139E-AF18-4941-B7E7-E6484FF14B9D}">
  <ds:schemaRefs/>
</ds:datastoreItem>
</file>

<file path=customXml/itemProps5.xml><?xml version="1.0" encoding="utf-8"?>
<ds:datastoreItem xmlns:ds="http://schemas.openxmlformats.org/officeDocument/2006/customXml" ds:itemID="{721AEDF4-51AF-4C27-8FD5-7E55A5AACF67}">
  <ds:schemaRefs/>
</ds:datastoreItem>
</file>

<file path=customXml/itemProps6.xml><?xml version="1.0" encoding="utf-8"?>
<ds:datastoreItem xmlns:ds="http://schemas.openxmlformats.org/officeDocument/2006/customXml" ds:itemID="{AB24ABED-9D1F-4161-A3B3-44163B022B28}">
  <ds:schemaRefs>
    <ds:schemaRef ds:uri="http://schemas.microsoft.com/office/2006/documentManagement/types"/>
    <ds:schemaRef ds:uri="http://purl.org/dc/dcmitype/"/>
    <ds:schemaRef ds:uri="http://purl.org/dc/elements/1.1/"/>
    <ds:schemaRef ds:uri="http://purl.org/dc/terms/"/>
    <ds:schemaRef ds:uri="56CD67F7-521B-4ECA-8ACB-2552DF311DBD"/>
    <ds:schemaRef ds:uri="http://www.w3.org/XML/1998/namespace"/>
    <ds:schemaRef ds:uri="http://schemas.openxmlformats.org/package/2006/metadata/core-properties"/>
    <ds:schemaRef ds:uri="http://schemas.microsoft.com/office/2006/metadata/properties"/>
  </ds:schemaRefs>
</ds:datastoreItem>
</file>

<file path=customXml/itemProps7.xml><?xml version="1.0" encoding="utf-8"?>
<ds:datastoreItem xmlns:ds="http://schemas.openxmlformats.org/officeDocument/2006/customXml" ds:itemID="{C868751A-587A-498D-B816-0C7860DE657A}">
  <ds:schemaRefs/>
</ds:datastoreItem>
</file>

<file path=customXml/itemProps8.xml><?xml version="1.0" encoding="utf-8"?>
<ds:datastoreItem xmlns:ds="http://schemas.openxmlformats.org/officeDocument/2006/customXml" ds:itemID="{50BA2F2D-0BDC-4E4B-9A3C-04A0F4A61397}">
  <ds:schemaRefs/>
</ds:datastoreItem>
</file>

<file path=customXml/itemProps9.xml><?xml version="1.0" encoding="utf-8"?>
<ds:datastoreItem xmlns:ds="http://schemas.openxmlformats.org/officeDocument/2006/customXml" ds:itemID="{677694B7-1F45-403B-B9C8-EEC765E8156F}">
  <ds:schemaRefs/>
</ds:datastoreItem>
</file>

<file path=docProps/app.xml><?xml version="1.0" encoding="utf-8"?>
<Properties xmlns="http://schemas.openxmlformats.org/officeDocument/2006/extended-properties" xmlns:vt="http://schemas.openxmlformats.org/officeDocument/2006/docPropsVTypes">
  <Template/>
  <TotalTime>1741</TotalTime>
  <Words>685</Words>
  <Application>Microsoft Office PowerPoint</Application>
  <PresentationFormat>On-screen Show (4:3)</PresentationFormat>
  <Paragraphs>138</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ＭＳ Ｐゴシック</vt:lpstr>
      <vt:lpstr>Arial</vt:lpstr>
      <vt:lpstr>Wingdings</vt:lpstr>
      <vt:lpstr>ヒラギノ角ゴ Pro W3</vt:lpstr>
      <vt:lpstr>SIM_PPT_4x3_Examples_Jan_2014</vt:lpstr>
      <vt:lpstr>Solid Edge Part and Sheet Metal Automation</vt:lpstr>
      <vt:lpstr>Agenda</vt:lpstr>
      <vt:lpstr>Creating a Solid Part Model Using API</vt:lpstr>
      <vt:lpstr>Where to Start…..  Get to know the object browser!</vt:lpstr>
      <vt:lpstr>How to create Swept Surface?</vt:lpstr>
      <vt:lpstr>Swept Surface…………</vt:lpstr>
      <vt:lpstr>Swept Surface…………</vt:lpstr>
      <vt:lpstr>Swept Surface…………</vt:lpstr>
      <vt:lpstr>Swept Surface…………</vt:lpstr>
      <vt:lpstr>Creating a Protrusion</vt:lpstr>
      <vt:lpstr>Specifying a Reference Plane</vt:lpstr>
      <vt:lpstr>Specifying a Reference Plane</vt:lpstr>
      <vt:lpstr>Draw Some Profile Geometry</vt:lpstr>
      <vt:lpstr>Creating the Protrusion</vt:lpstr>
      <vt:lpstr>Let’s See What We Have Created so Far</vt:lpstr>
      <vt:lpstr>Continue On </vt:lpstr>
      <vt:lpstr>Adding a Lofted Cutout</vt:lpstr>
      <vt:lpstr>Adding a Lofted Cutout</vt:lpstr>
      <vt:lpstr>Adding a Lofted Cutout</vt:lpstr>
      <vt:lpstr>Adding a Lofted Cutout</vt:lpstr>
      <vt:lpstr>Adding a Lofted Cutout</vt:lpstr>
      <vt:lpstr>Close and save the file</vt:lpstr>
      <vt:lpstr>What About a Synchronous Model</vt:lpstr>
      <vt:lpstr>Creating the Synchronous Version of the Drill</vt:lpstr>
      <vt:lpstr>Creating the Synchronous Version of the Drill</vt:lpstr>
      <vt:lpstr>How to Modify Parameters of a Part</vt:lpstr>
      <vt:lpstr>How to Modify Parameters of a Part</vt:lpstr>
      <vt:lpstr>API tip -- Unit Of Measure Management</vt:lpstr>
      <vt:lpstr>Contact</vt:lpstr>
    </vt:vector>
  </TitlesOfParts>
  <Company>Siemens PLM Software</Company>
  <LinksUpToDate>false</LinksUpToDate>
  <SharedDoc>false</SharedDoc>
  <HyperlinkBase>www.siemens.com</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Solid Edge Part and Sheet Metal Automation</dc:title>
  <dc:creator>Bhadekar, Kaustubh</dc:creator>
  <cp:lastModifiedBy>Jason Newell</cp:lastModifiedBy>
  <cp:revision>22</cp:revision>
  <cp:lastPrinted>2012-10-29T09:59:01Z</cp:lastPrinted>
  <dcterms:created xsi:type="dcterms:W3CDTF">2014-04-21T08:54:25Z</dcterms:created>
  <dcterms:modified xsi:type="dcterms:W3CDTF">2014-05-21T05:39:14Z</dcterms:modified>
  <dc:language>English</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nguage">
    <vt:lpwstr>English</vt:lpwstr>
  </property>
  <property fmtid="{D5CDD505-2E9C-101B-9397-08002B2CF9AE}" pid="3" name="Release date">
    <vt:lpwstr>January 2013</vt:lpwstr>
  </property>
  <property fmtid="{D5CDD505-2E9C-101B-9397-08002B2CF9AE}" pid="4" name="Office version">
    <vt:lpwstr>2007/2010</vt:lpwstr>
  </property>
  <property fmtid="{D5CDD505-2E9C-101B-9397-08002B2CF9AE}" pid="5" name="Release version">
    <vt:lpwstr>1,0</vt:lpwstr>
  </property>
  <property fmtid="{D5CDD505-2E9C-101B-9397-08002B2CF9AE}" pid="6" name="ContentTypeId">
    <vt:lpwstr>0x010100F767CD561B52CA4E8ACB2552DF311DBD</vt:lpwstr>
  </property>
</Properties>
</file>