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1" r:id="rId7"/>
    <p:sldId id="269" r:id="rId8"/>
    <p:sldId id="262" r:id="rId9"/>
    <p:sldId id="268" r:id="rId10"/>
    <p:sldId id="265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58A-0394-41A6-B8C4-29771C2E23E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7749-C5CB-4272-B74C-762A95CC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7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58A-0394-41A6-B8C4-29771C2E23E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7749-C5CB-4272-B74C-762A95CC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58A-0394-41A6-B8C4-29771C2E23E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7749-C5CB-4272-B74C-762A95CC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0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58A-0394-41A6-B8C4-29771C2E23E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7749-C5CB-4272-B74C-762A95CC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7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58A-0394-41A6-B8C4-29771C2E23E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7749-C5CB-4272-B74C-762A95CC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58A-0394-41A6-B8C4-29771C2E23E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7749-C5CB-4272-B74C-762A95CC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1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58A-0394-41A6-B8C4-29771C2E23E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7749-C5CB-4272-B74C-762A95CC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1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58A-0394-41A6-B8C4-29771C2E23E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7749-C5CB-4272-B74C-762A95CC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4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58A-0394-41A6-B8C4-29771C2E23E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7749-C5CB-4272-B74C-762A95CC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7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58A-0394-41A6-B8C4-29771C2E23E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7749-C5CB-4272-B74C-762A95CC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58A-0394-41A6-B8C4-29771C2E23E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7749-C5CB-4272-B74C-762A95CC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658A-0394-41A6-B8C4-29771C2E23E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7749-C5CB-4272-B74C-762A95CC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1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Critical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Flux Capacitors</a:t>
            </a:r>
          </a:p>
          <a:p>
            <a:r>
              <a:rPr lang="en-US" dirty="0" smtClean="0"/>
              <a:t>Calvin Nelson</a:t>
            </a:r>
          </a:p>
          <a:p>
            <a:r>
              <a:rPr lang="en-US" dirty="0" smtClean="0"/>
              <a:t>Ryan </a:t>
            </a:r>
            <a:r>
              <a:rPr lang="en-US" dirty="0" err="1" smtClean="0"/>
              <a:t>Kachline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0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to be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565"/>
            <a:ext cx="10515600" cy="1512887"/>
          </a:xfrm>
        </p:spPr>
        <p:txBody>
          <a:bodyPr/>
          <a:lstStyle/>
          <a:p>
            <a:r>
              <a:rPr lang="en-US" dirty="0" smtClean="0"/>
              <a:t>Build PCB 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Make case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8584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85881"/>
            <a:ext cx="10515600" cy="1829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Arduino has a tiny amount of jitter in the timing delay. The jitter amounts to a maximum of 6.2 microseconds. We have chosen to ignore this, because the worst case error is 0.223 degrees. If we wanted to have more accuracy we could use an FPGA.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0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4351338"/>
          </a:xfrm>
        </p:spPr>
        <p:txBody>
          <a:bodyPr/>
          <a:lstStyle/>
          <a:p>
            <a:r>
              <a:rPr lang="en-US" dirty="0" smtClean="0"/>
              <a:t>Calvin Nelson</a:t>
            </a:r>
          </a:p>
          <a:p>
            <a:pPr lvl="1"/>
            <a:r>
              <a:rPr lang="en-US" dirty="0" smtClean="0"/>
              <a:t>Coding</a:t>
            </a:r>
          </a:p>
          <a:p>
            <a:pPr lvl="1"/>
            <a:r>
              <a:rPr lang="en-US" dirty="0" smtClean="0"/>
              <a:t>Testing</a:t>
            </a:r>
          </a:p>
          <a:p>
            <a:r>
              <a:rPr lang="en-US" dirty="0" smtClean="0"/>
              <a:t>Ryan </a:t>
            </a:r>
            <a:r>
              <a:rPr lang="en-US" dirty="0" err="1" smtClean="0"/>
              <a:t>Kachline</a:t>
            </a:r>
            <a:endParaRPr lang="en-US" dirty="0" smtClean="0"/>
          </a:p>
          <a:p>
            <a:pPr lvl="1"/>
            <a:r>
              <a:rPr lang="en-US" dirty="0" smtClean="0"/>
              <a:t>PCB Design</a:t>
            </a:r>
            <a:endParaRPr lang="en-US" dirty="0" smtClean="0"/>
          </a:p>
          <a:p>
            <a:r>
              <a:rPr lang="en-US" dirty="0" smtClean="0"/>
              <a:t>We chose to divide it up like so, because Calvin has more familiarity with the function of the ignition system.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14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designing an </a:t>
            </a:r>
            <a:r>
              <a:rPr lang="en-US" dirty="0"/>
              <a:t>a</a:t>
            </a:r>
            <a:r>
              <a:rPr lang="en-US" dirty="0" smtClean="0"/>
              <a:t>utomotive programmable ignition timing delay box.</a:t>
            </a:r>
          </a:p>
          <a:p>
            <a:r>
              <a:rPr lang="en-US" dirty="0" smtClean="0"/>
              <a:t>We are progressing smoothly, and we are on track to completing on time.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808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1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Timing Delay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is a ignition timing delay box designed for cars with variable </a:t>
            </a:r>
            <a:r>
              <a:rPr lang="en-US" dirty="0" err="1" smtClean="0"/>
              <a:t>reluctor</a:t>
            </a:r>
            <a:r>
              <a:rPr lang="en-US" dirty="0" smtClean="0"/>
              <a:t> ignition triggering systems.</a:t>
            </a:r>
          </a:p>
          <a:p>
            <a:r>
              <a:rPr lang="en-US" dirty="0" smtClean="0"/>
              <a:t>We have chosen to accomplish the task with an Atmel ATMEGA328P micro controller.</a:t>
            </a:r>
          </a:p>
          <a:p>
            <a:r>
              <a:rPr lang="en-US" dirty="0" smtClean="0"/>
              <a:t>What makes our solution better than industry products is:</a:t>
            </a:r>
          </a:p>
          <a:p>
            <a:pPr lvl="1"/>
            <a:r>
              <a:rPr lang="en-US" dirty="0" smtClean="0"/>
              <a:t>It is modular – It will work on an engine of any number of cylinders up to 8, as long as it has a variable </a:t>
            </a:r>
            <a:r>
              <a:rPr lang="en-US" dirty="0" err="1" smtClean="0"/>
              <a:t>reluctor</a:t>
            </a:r>
            <a:r>
              <a:rPr lang="en-US" dirty="0" smtClean="0"/>
              <a:t> trigger.</a:t>
            </a:r>
          </a:p>
          <a:p>
            <a:pPr lvl="1"/>
            <a:r>
              <a:rPr lang="en-US" dirty="0" smtClean="0"/>
              <a:t>It is programmable – Most solutions only provide a static delay, with an enable line. Our solution provides any delay requested and allows timing changes in response to analog or digital sensors.</a:t>
            </a:r>
          </a:p>
        </p:txBody>
      </p:sp>
    </p:spTree>
    <p:extLst>
      <p:ext uri="{BB962C8B-B14F-4D97-AF65-F5344CB8AC3E}">
        <p14:creationId xmlns:p14="http://schemas.microsoft.com/office/powerpoint/2010/main" val="420420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device will:</a:t>
            </a:r>
          </a:p>
          <a:p>
            <a:pPr lvl="0"/>
            <a:r>
              <a:rPr lang="en-US" dirty="0" smtClean="0"/>
              <a:t>Apply an ignition delay with a minimum step value of 0.5 degrees for a maximum operating speed of 6000 revolutions per minute for up to an 8 cylinder 4 stroke engine.</a:t>
            </a:r>
          </a:p>
          <a:p>
            <a:pPr lvl="0"/>
            <a:r>
              <a:rPr lang="en-US" dirty="0" smtClean="0"/>
              <a:t>The device will have a maximum timing delay of 30 degrees.</a:t>
            </a:r>
          </a:p>
          <a:p>
            <a:pPr lvl="0"/>
            <a:r>
              <a:rPr lang="en-US" dirty="0" smtClean="0"/>
              <a:t>Use an Arduino Uno, and involve the design and implementation of a printed circuit board.</a:t>
            </a:r>
          </a:p>
          <a:p>
            <a:pPr lvl="0"/>
            <a:r>
              <a:rPr lang="en-US" dirty="0" smtClean="0"/>
              <a:t>Be able to function in an automobile using automobile power supply (car battery).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2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1545"/>
            <a:ext cx="10515600" cy="1325563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772" y="733425"/>
            <a:ext cx="7366715" cy="599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8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0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Algorithm – Straddling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3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Algorithm – </a:t>
            </a:r>
            <a:r>
              <a:rPr lang="en-US" dirty="0" smtClean="0"/>
              <a:t>Not Straddling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5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Details – Code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35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 = 30 Hz, Delay = 10 degrees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Details – PCB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357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Critical Design Review</vt:lpstr>
      <vt:lpstr>Programmable Timing Delay box</vt:lpstr>
      <vt:lpstr>Specifications</vt:lpstr>
      <vt:lpstr>Block Diagram</vt:lpstr>
      <vt:lpstr>Code Algorithm</vt:lpstr>
      <vt:lpstr>Code Algorithm – Straddling</vt:lpstr>
      <vt:lpstr>Code Algorithm – Not Straddling </vt:lpstr>
      <vt:lpstr>Design Details – Code working</vt:lpstr>
      <vt:lpstr>Design Details – PCB</vt:lpstr>
      <vt:lpstr>Tasks to be completed</vt:lpstr>
      <vt:lpstr>Statement of Work</vt:lpstr>
      <vt:lpstr>Summary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Design Review</dc:title>
  <dc:creator>Calvin Nelson</dc:creator>
  <cp:lastModifiedBy>Calvin Nelson</cp:lastModifiedBy>
  <cp:revision>14</cp:revision>
  <dcterms:created xsi:type="dcterms:W3CDTF">2016-02-29T19:06:19Z</dcterms:created>
  <dcterms:modified xsi:type="dcterms:W3CDTF">2016-02-29T21:00:31Z</dcterms:modified>
</cp:coreProperties>
</file>