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F48A-F89E-45BF-AE11-FA7FB04E5FE2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2299-60B2-4B62-AC08-E70024AD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8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Pennsylvania State University - COE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A Nelson</dc:creator>
  <cp:lastModifiedBy>Calvin A Nelson</cp:lastModifiedBy>
  <cp:revision>1</cp:revision>
  <dcterms:created xsi:type="dcterms:W3CDTF">2016-01-25T19:29:40Z</dcterms:created>
  <dcterms:modified xsi:type="dcterms:W3CDTF">2016-01-25T19:31:13Z</dcterms:modified>
</cp:coreProperties>
</file>