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8F61-7522-443F-858F-8B9106D1CDAD}" type="datetimeFigureOut">
              <a:rPr lang="fr-FR" smtClean="0"/>
              <a:t>11/07/2019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245FEE0-40A6-491B-8BB0-A3D004B06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09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8F61-7522-443F-858F-8B9106D1CDAD}" type="datetimeFigureOut">
              <a:rPr lang="fr-FR" smtClean="0"/>
              <a:t>11/07/2019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245FEE0-40A6-491B-8BB0-A3D004B06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74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8F61-7522-443F-858F-8B9106D1CDAD}" type="datetimeFigureOut">
              <a:rPr lang="fr-FR" smtClean="0"/>
              <a:t>11/07/2019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245FEE0-40A6-491B-8BB0-A3D004B06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073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8F61-7522-443F-858F-8B9106D1CDAD}" type="datetimeFigureOut">
              <a:rPr lang="fr-FR" smtClean="0"/>
              <a:t>11/07/2019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245FEE0-40A6-491B-8BB0-A3D004B06517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2798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8F61-7522-443F-858F-8B9106D1CDAD}" type="datetimeFigureOut">
              <a:rPr lang="fr-FR" smtClean="0"/>
              <a:t>11/07/2019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245FEE0-40A6-491B-8BB0-A3D004B06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278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8F61-7522-443F-858F-8B9106D1CDAD}" type="datetimeFigureOut">
              <a:rPr lang="fr-FR" smtClean="0"/>
              <a:t>11/07/2019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EE0-40A6-491B-8BB0-A3D004B06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430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8F61-7522-443F-858F-8B9106D1CDAD}" type="datetimeFigureOut">
              <a:rPr lang="fr-FR" smtClean="0"/>
              <a:t>11/07/2019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EE0-40A6-491B-8BB0-A3D004B06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959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8F61-7522-443F-858F-8B9106D1CDAD}" type="datetimeFigureOut">
              <a:rPr lang="fr-FR" smtClean="0"/>
              <a:t>11/07/2019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EE0-40A6-491B-8BB0-A3D004B06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526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ACC8F61-7522-443F-858F-8B9106D1CDAD}" type="datetimeFigureOut">
              <a:rPr lang="fr-FR" smtClean="0"/>
              <a:t>11/07/2019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245FEE0-40A6-491B-8BB0-A3D004B06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99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8F61-7522-443F-858F-8B9106D1CDAD}" type="datetimeFigureOut">
              <a:rPr lang="fr-FR" smtClean="0"/>
              <a:t>11/07/2019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EE0-40A6-491B-8BB0-A3D004B06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36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8F61-7522-443F-858F-8B9106D1CDAD}" type="datetimeFigureOut">
              <a:rPr lang="fr-FR" smtClean="0"/>
              <a:t>11/07/2019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245FEE0-40A6-491B-8BB0-A3D004B06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40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8F61-7522-443F-858F-8B9106D1CDAD}" type="datetimeFigureOut">
              <a:rPr lang="fr-FR" smtClean="0"/>
              <a:t>11/07/2019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EE0-40A6-491B-8BB0-A3D004B06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50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8F61-7522-443F-858F-8B9106D1CDAD}" type="datetimeFigureOut">
              <a:rPr lang="fr-FR" smtClean="0"/>
              <a:t>11/07/2019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EE0-40A6-491B-8BB0-A3D004B06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3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8F61-7522-443F-858F-8B9106D1CDAD}" type="datetimeFigureOut">
              <a:rPr lang="fr-FR" smtClean="0"/>
              <a:t>11/07/2019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EE0-40A6-491B-8BB0-A3D004B06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14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8F61-7522-443F-858F-8B9106D1CDAD}" type="datetimeFigureOut">
              <a:rPr lang="fr-FR" smtClean="0"/>
              <a:t>11/07/2019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EE0-40A6-491B-8BB0-A3D004B06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98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8F61-7522-443F-858F-8B9106D1CDAD}" type="datetimeFigureOut">
              <a:rPr lang="fr-FR" smtClean="0"/>
              <a:t>11/07/2019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EE0-40A6-491B-8BB0-A3D004B06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61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8F61-7522-443F-858F-8B9106D1CDAD}" type="datetimeFigureOut">
              <a:rPr lang="fr-FR" smtClean="0"/>
              <a:t>11/07/2019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EE0-40A6-491B-8BB0-A3D004B06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17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8F61-7522-443F-858F-8B9106D1CDAD}" type="datetimeFigureOut">
              <a:rPr lang="fr-FR" smtClean="0"/>
              <a:t>11/07/2019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5FEE0-40A6-491B-8BB0-A3D004B06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435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aranf.net/Urgences-transfusionnelles-e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90912-2AC0-465C-B9A6-3858904CB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7513" y="2928729"/>
            <a:ext cx="1590261" cy="834887"/>
          </a:xfrm>
        </p:spPr>
        <p:txBody>
          <a:bodyPr/>
          <a:lstStyle/>
          <a:p>
            <a:pPr algn="ctr"/>
            <a:r>
              <a:rPr lang="fr-FR" dirty="0"/>
              <a:t>EJE    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1E030B-06CA-4EFC-8B23-937E0504F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Temps gagner, Vie sauvée</a:t>
            </a:r>
          </a:p>
        </p:txBody>
      </p:sp>
    </p:spTree>
    <p:extLst>
      <p:ext uri="{BB962C8B-B14F-4D97-AF65-F5344CB8AC3E}">
        <p14:creationId xmlns:p14="http://schemas.microsoft.com/office/powerpoint/2010/main" val="309359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052EB-A47D-4B15-A257-7D6FAFEC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56FD10-D0FE-444F-BA01-B597F8F35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95231"/>
          </a:xfrm>
        </p:spPr>
        <p:txBody>
          <a:bodyPr>
            <a:normAutofit fontScale="92500" lnSpcReduction="10000"/>
          </a:bodyPr>
          <a:lstStyle/>
          <a:p>
            <a:r>
              <a:rPr lang="fr-FR" sz="3200" dirty="0"/>
              <a:t>Rupture ou insuffisance du stock de sang des groupes sanguins rares</a:t>
            </a:r>
            <a:endParaRPr lang="fr-FR" sz="1800" dirty="0"/>
          </a:p>
          <a:p>
            <a:pPr marL="0" indent="0">
              <a:buNone/>
            </a:pPr>
            <a:endParaRPr lang="fr-FR" dirty="0"/>
          </a:p>
          <a:p>
            <a:r>
              <a:rPr lang="fr-FR" sz="3200" dirty="0"/>
              <a:t>Perte de temps énorme dans la recherche de sang    </a:t>
            </a:r>
            <a:r>
              <a:rPr lang="fr-FR" sz="1800" dirty="0"/>
              <a:t>(sur une période de 6 mois il a été constaté 16 décès maternels liés au retard transfusionnel)</a:t>
            </a:r>
          </a:p>
          <a:p>
            <a:pPr marL="0" indent="0">
              <a:buNone/>
            </a:pPr>
            <a:endParaRPr lang="fr-FR" sz="3200" dirty="0"/>
          </a:p>
          <a:p>
            <a:r>
              <a:rPr lang="fr-FR" sz="3200" dirty="0"/>
              <a:t>Faible coordination entre les donneurs et les </a:t>
            </a:r>
            <a:r>
              <a:rPr lang="fr-FR" sz="3200" dirty="0" err="1"/>
              <a:t>hopitaux</a:t>
            </a:r>
            <a:endParaRPr lang="fr-FR" sz="3200" dirty="0"/>
          </a:p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r>
              <a:rPr lang="fr-FR" sz="2600" dirty="0"/>
              <a:t>Source :</a:t>
            </a:r>
            <a:r>
              <a:rPr lang="fr-FR" sz="2600" dirty="0">
                <a:hlinkClick r:id="rId2"/>
              </a:rPr>
              <a:t> https://saranf.net/Urgences-transfusionnelles-et.html</a:t>
            </a: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360441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946CA-45FE-42B2-B50D-F38DE4FA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FONCTIONNALITES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7AF7E-E24D-43B3-8585-94841DF2D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Rapidité et disponibilité dans la recherche des différents groupes sanguins</a:t>
            </a:r>
          </a:p>
          <a:p>
            <a:endParaRPr lang="fr-FR" sz="3600" dirty="0"/>
          </a:p>
          <a:p>
            <a:r>
              <a:rPr lang="fr-FR" sz="3600" dirty="0"/>
              <a:t>Assurer une coordination régulière entre des médecins spécialisés et les individus grâce au forum</a:t>
            </a:r>
          </a:p>
        </p:txBody>
      </p:sp>
    </p:spTree>
    <p:extLst>
      <p:ext uri="{BB962C8B-B14F-4D97-AF65-F5344CB8AC3E}">
        <p14:creationId xmlns:p14="http://schemas.microsoft.com/office/powerpoint/2010/main" val="343979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1B6B1-0EC9-4AC0-9976-2B79A844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Etude Financière</a:t>
            </a:r>
            <a:r>
              <a:rPr lang="fr-FR" sz="4400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073BC0-DDFC-424D-9BD9-55CF6349B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153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86D38-955E-4B18-9D90-748A55727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Diagramme de cas d’utilisation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7FAB6A-5B55-48D5-A3E0-1FE8A9AACC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77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6961C4AA-47E2-49DC-AC6E-1BA9AEDE4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8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3BC3BC0-3A85-407E-9B0E-B2F8B1DA2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33709"/>
            <a:ext cx="8984974" cy="1373070"/>
          </a:xfrm>
        </p:spPr>
        <p:txBody>
          <a:bodyPr/>
          <a:lstStyle/>
          <a:p>
            <a:pPr algn="ctr"/>
            <a:r>
              <a:rPr lang="fr-FR" sz="5600" dirty="0"/>
              <a:t>Présentation des Interfaces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755077C-8DE8-4481-ABAF-EC8B58437E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88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Personnalisé 3">
      <a:dk1>
        <a:sysClr val="windowText" lastClr="000000"/>
      </a:dk1>
      <a:lt1>
        <a:sysClr val="window" lastClr="FFFFFF"/>
      </a:lt1>
      <a:dk2>
        <a:srgbClr val="FF0000"/>
      </a:dk2>
      <a:lt2>
        <a:srgbClr val="C00000"/>
      </a:lt2>
      <a:accent1>
        <a:srgbClr val="FFFFFF"/>
      </a:accent1>
      <a:accent2>
        <a:srgbClr val="D6584E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693</TotalTime>
  <Words>98</Words>
  <Application>Microsoft Office PowerPoint</Application>
  <PresentationFormat>Grand écran</PresentationFormat>
  <Paragraphs>17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Trebuchet MS</vt:lpstr>
      <vt:lpstr>Berlin</vt:lpstr>
      <vt:lpstr>EJE     </vt:lpstr>
      <vt:lpstr>PROBLEMATIQUE</vt:lpstr>
      <vt:lpstr>FONCTIONNALITES</vt:lpstr>
      <vt:lpstr>  Etude Financière </vt:lpstr>
      <vt:lpstr>Diagramme de cas d’utilisation</vt:lpstr>
      <vt:lpstr>Présentation PowerPoint</vt:lpstr>
      <vt:lpstr>Présentation des Interfaces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     </dc:title>
  <dc:creator>kenneth Gaba</dc:creator>
  <cp:lastModifiedBy>kenneth Gaba</cp:lastModifiedBy>
  <cp:revision>18</cp:revision>
  <dcterms:created xsi:type="dcterms:W3CDTF">2019-07-10T13:07:16Z</dcterms:created>
  <dcterms:modified xsi:type="dcterms:W3CDTF">2019-07-11T19:29:50Z</dcterms:modified>
</cp:coreProperties>
</file>