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6"/>
  </p:notesMasterIdLst>
  <p:sldIdLst>
    <p:sldId id="256" r:id="rId4"/>
    <p:sldId id="257" r:id="rId5"/>
    <p:sldId id="265" r:id="rId6"/>
    <p:sldId id="266" r:id="rId7"/>
    <p:sldId id="267" r:id="rId8"/>
    <p:sldId id="268" r:id="rId9"/>
    <p:sldId id="258" r:id="rId10"/>
    <p:sldId id="272" r:id="rId11"/>
    <p:sldId id="271" r:id="rId12"/>
    <p:sldId id="270" r:id="rId13"/>
    <p:sldId id="269" r:id="rId14"/>
    <p:sldId id="264" r:id="rId15"/>
  </p:sldIdLst>
  <p:sldSz cx="24387175" cy="1371600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6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74613" y="909638"/>
            <a:ext cx="7974013" cy="4486275"/>
          </a:xfrm>
          <a:prstGeom prst="rect">
            <a:avLst/>
          </a:prstGeom>
        </p:spPr>
        <p:txBody>
          <a:bodyPr lIns="0" tIns="0" rIns="0" bIns="0" anchor="ctr"/>
          <a:lstStyle/>
          <a:p>
            <a:r>
              <a:rPr lang="en-US" sz="3900" b="0" strike="noStrike" spc="-1">
                <a:solidFill>
                  <a:srgbClr val="999999"/>
                </a:solidFill>
                <a:latin typeface="Calibri"/>
              </a:rPr>
              <a:t>Click to move the slide</a:t>
            </a:r>
          </a:p>
        </p:txBody>
      </p:sp>
      <p:sp>
        <p:nvSpPr>
          <p:cNvPr id="277" name="PlaceHolder 2"/>
          <p:cNvSpPr>
            <a:spLocks noGrp="1"/>
          </p:cNvSpPr>
          <p:nvPr>
            <p:ph type="body"/>
          </p:nvPr>
        </p:nvSpPr>
        <p:spPr>
          <a:xfrm>
            <a:off x="782600" y="5684240"/>
            <a:ext cx="6260427" cy="5384857"/>
          </a:xfrm>
          <a:prstGeom prst="rect">
            <a:avLst/>
          </a:prstGeom>
        </p:spPr>
        <p:txBody>
          <a:bodyPr lIns="0" tIns="0" rIns="0" bIns="0"/>
          <a:lstStyle/>
          <a:p>
            <a:r>
              <a:rPr lang="fr-FR" sz="2200" b="0" strike="noStrike" spc="-1">
                <a:latin typeface="Arial"/>
              </a:rPr>
              <a:t>Click to edit the notes format</a:t>
            </a:r>
          </a:p>
        </p:txBody>
      </p:sp>
      <p:sp>
        <p:nvSpPr>
          <p:cNvPr id="278" name="PlaceHolder 3"/>
          <p:cNvSpPr>
            <a:spLocks noGrp="1"/>
          </p:cNvSpPr>
          <p:nvPr>
            <p:ph type="hdr"/>
          </p:nvPr>
        </p:nvSpPr>
        <p:spPr>
          <a:xfrm>
            <a:off x="0" y="0"/>
            <a:ext cx="3396111" cy="597959"/>
          </a:xfrm>
          <a:prstGeom prst="rect">
            <a:avLst/>
          </a:prstGeom>
        </p:spPr>
        <p:txBody>
          <a:bodyPr lIns="0" tIns="0" rIns="0" bIns="0"/>
          <a:lstStyle/>
          <a:p>
            <a:r>
              <a:rPr lang="fr-FR" sz="1500" b="0" strike="noStrike" spc="-1">
                <a:latin typeface="Times New Roman"/>
              </a:rPr>
              <a:t> </a:t>
            </a:r>
          </a:p>
        </p:txBody>
      </p:sp>
      <p:sp>
        <p:nvSpPr>
          <p:cNvPr id="279" name="PlaceHolder 4"/>
          <p:cNvSpPr>
            <a:spLocks noGrp="1"/>
          </p:cNvSpPr>
          <p:nvPr>
            <p:ph type="dt"/>
          </p:nvPr>
        </p:nvSpPr>
        <p:spPr>
          <a:xfrm>
            <a:off x="4429516" y="0"/>
            <a:ext cx="3396111" cy="597959"/>
          </a:xfrm>
          <a:prstGeom prst="rect">
            <a:avLst/>
          </a:prstGeom>
        </p:spPr>
        <p:txBody>
          <a:bodyPr lIns="0" tIns="0" rIns="0" bIns="0"/>
          <a:lstStyle/>
          <a:p>
            <a:pPr algn="r"/>
            <a:r>
              <a:rPr lang="fr-FR" sz="1500" b="0" strike="noStrike" spc="-1">
                <a:latin typeface="Times New Roman"/>
              </a:rPr>
              <a:t> </a:t>
            </a:r>
          </a:p>
        </p:txBody>
      </p:sp>
      <p:sp>
        <p:nvSpPr>
          <p:cNvPr id="280" name="PlaceHolder 5"/>
          <p:cNvSpPr>
            <a:spLocks noGrp="1"/>
          </p:cNvSpPr>
          <p:nvPr>
            <p:ph type="ftr"/>
          </p:nvPr>
        </p:nvSpPr>
        <p:spPr>
          <a:xfrm>
            <a:off x="0" y="11368882"/>
            <a:ext cx="3396111" cy="597959"/>
          </a:xfrm>
          <a:prstGeom prst="rect">
            <a:avLst/>
          </a:prstGeom>
        </p:spPr>
        <p:txBody>
          <a:bodyPr lIns="0" tIns="0" rIns="0" bIns="0" anchor="b"/>
          <a:lstStyle/>
          <a:p>
            <a:r>
              <a:rPr lang="fr-FR" sz="1500" b="0" strike="noStrike" spc="-1">
                <a:latin typeface="Times New Roman"/>
              </a:rPr>
              <a:t> </a:t>
            </a:r>
          </a:p>
        </p:txBody>
      </p:sp>
      <p:sp>
        <p:nvSpPr>
          <p:cNvPr id="281" name="PlaceHolder 6"/>
          <p:cNvSpPr>
            <a:spLocks noGrp="1"/>
          </p:cNvSpPr>
          <p:nvPr>
            <p:ph type="sldNum"/>
          </p:nvPr>
        </p:nvSpPr>
        <p:spPr>
          <a:xfrm>
            <a:off x="4429516" y="11368882"/>
            <a:ext cx="3396111" cy="597959"/>
          </a:xfrm>
          <a:prstGeom prst="rect">
            <a:avLst/>
          </a:prstGeom>
        </p:spPr>
        <p:txBody>
          <a:bodyPr lIns="0" tIns="0" rIns="0" bIns="0" anchor="b"/>
          <a:lstStyle/>
          <a:p>
            <a:pPr algn="r"/>
            <a:fld id="{B7342610-CFBB-42D0-A052-D4683C851A6F}" type="slidenum">
              <a:rPr lang="fr-FR" sz="1500" b="0" strike="noStrike" spc="-1">
                <a:latin typeface="Times New Roman"/>
              </a:rPr>
              <a:t>‹N°›</a:t>
            </a:fld>
            <a:endParaRPr lang="fr-FR" sz="15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noRot="1" noChangeAspect="1"/>
          </p:cNvSpPr>
          <p:nvPr>
            <p:ph type="sldImg"/>
          </p:nvPr>
        </p:nvSpPr>
        <p:spPr>
          <a:xfrm>
            <a:off x="139700" y="768350"/>
            <a:ext cx="6819900" cy="3836988"/>
          </a:xfrm>
          <a:prstGeom prst="rect">
            <a:avLst/>
          </a:prstGeom>
        </p:spPr>
      </p:sp>
      <p:sp>
        <p:nvSpPr>
          <p:cNvPr id="418" name="PlaceHolder 2"/>
          <p:cNvSpPr>
            <a:spLocks noGrp="1"/>
          </p:cNvSpPr>
          <p:nvPr>
            <p:ph type="body"/>
          </p:nvPr>
        </p:nvSpPr>
        <p:spPr>
          <a:xfrm>
            <a:off x="709930" y="4925508"/>
            <a:ext cx="5679067" cy="4029375"/>
          </a:xfrm>
          <a:prstGeom prst="rect">
            <a:avLst/>
          </a:prstGeom>
        </p:spPr>
        <p:txBody>
          <a:bodyPr/>
          <a:lstStyle/>
          <a:p>
            <a:endParaRPr lang="fr-FR" sz="2200" spc="-1">
              <a:latin typeface="Arial"/>
            </a:endParaRPr>
          </a:p>
        </p:txBody>
      </p:sp>
      <p:sp>
        <p:nvSpPr>
          <p:cNvPr id="419" name="TextShape 3"/>
          <p:cNvSpPr txBox="1"/>
          <p:nvPr/>
        </p:nvSpPr>
        <p:spPr>
          <a:xfrm>
            <a:off x="4021446" y="9721271"/>
            <a:ext cx="3075991" cy="512939"/>
          </a:xfrm>
          <a:prstGeom prst="rect">
            <a:avLst/>
          </a:prstGeom>
          <a:noFill/>
          <a:ln>
            <a:noFill/>
          </a:ln>
        </p:spPr>
        <p:txBody>
          <a:bodyPr lIns="99048" tIns="49524" rIns="99048" bIns="49524" anchor="b"/>
          <a:lstStyle/>
          <a:p>
            <a:pPr algn="r">
              <a:lnSpc>
                <a:spcPct val="100000"/>
              </a:lnSpc>
            </a:pPr>
            <a:fld id="{3DDC121C-D493-4011-9464-73DB029CF1AF}" type="slidenum">
              <a:rPr lang="fr-FR" sz="1300" spc="-1">
                <a:solidFill>
                  <a:srgbClr val="000000"/>
                </a:solidFill>
              </a:rPr>
              <a:t>1</a:t>
            </a:fld>
            <a:endParaRPr lang="fr-FR" sz="1300"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24" name="PlaceHolder 2"/>
          <p:cNvSpPr>
            <a:spLocks noGrp="1"/>
          </p:cNvSpPr>
          <p:nvPr>
            <p:ph type="body"/>
          </p:nvPr>
        </p:nvSpPr>
        <p:spPr>
          <a:xfrm>
            <a:off x="1219320" y="320940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25" name="PlaceHolder 3"/>
          <p:cNvSpPr>
            <a:spLocks noGrp="1"/>
          </p:cNvSpPr>
          <p:nvPr>
            <p:ph type="body"/>
          </p:nvPr>
        </p:nvSpPr>
        <p:spPr>
          <a:xfrm>
            <a:off x="1219320" y="736452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27"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28"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29" name="PlaceHolder 4"/>
          <p:cNvSpPr>
            <a:spLocks noGrp="1"/>
          </p:cNvSpPr>
          <p:nvPr>
            <p:ph type="body"/>
          </p:nvPr>
        </p:nvSpPr>
        <p:spPr>
          <a:xfrm>
            <a:off x="12193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30" name="PlaceHolder 5"/>
          <p:cNvSpPr>
            <a:spLocks noGrp="1"/>
          </p:cNvSpPr>
          <p:nvPr>
            <p:ph type="body"/>
          </p:nvPr>
        </p:nvSpPr>
        <p:spPr>
          <a:xfrm>
            <a:off x="124657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32" name="PlaceHolder 2"/>
          <p:cNvSpPr>
            <a:spLocks noGrp="1"/>
          </p:cNvSpPr>
          <p:nvPr>
            <p:ph type="body"/>
          </p:nvPr>
        </p:nvSpPr>
        <p:spPr>
          <a:xfrm>
            <a:off x="121932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33" name="PlaceHolder 3"/>
          <p:cNvSpPr>
            <a:spLocks noGrp="1"/>
          </p:cNvSpPr>
          <p:nvPr>
            <p:ph type="body"/>
          </p:nvPr>
        </p:nvSpPr>
        <p:spPr>
          <a:xfrm>
            <a:off x="864000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34" name="PlaceHolder 4"/>
          <p:cNvSpPr>
            <a:spLocks noGrp="1"/>
          </p:cNvSpPr>
          <p:nvPr>
            <p:ph type="body"/>
          </p:nvPr>
        </p:nvSpPr>
        <p:spPr>
          <a:xfrm>
            <a:off x="1606032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35" name="PlaceHolder 5"/>
          <p:cNvSpPr>
            <a:spLocks noGrp="1"/>
          </p:cNvSpPr>
          <p:nvPr>
            <p:ph type="body"/>
          </p:nvPr>
        </p:nvSpPr>
        <p:spPr>
          <a:xfrm>
            <a:off x="121932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36" name="PlaceHolder 6"/>
          <p:cNvSpPr>
            <a:spLocks noGrp="1"/>
          </p:cNvSpPr>
          <p:nvPr>
            <p:ph type="body"/>
          </p:nvPr>
        </p:nvSpPr>
        <p:spPr>
          <a:xfrm>
            <a:off x="864000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37" name="PlaceHolder 7"/>
          <p:cNvSpPr>
            <a:spLocks noGrp="1"/>
          </p:cNvSpPr>
          <p:nvPr>
            <p:ph type="body"/>
          </p:nvPr>
        </p:nvSpPr>
        <p:spPr>
          <a:xfrm>
            <a:off x="1606032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41" name="PlaceHolder 2"/>
          <p:cNvSpPr>
            <a:spLocks noGrp="1"/>
          </p:cNvSpPr>
          <p:nvPr>
            <p:ph type="subTitle"/>
          </p:nvPr>
        </p:nvSpPr>
        <p:spPr>
          <a:xfrm>
            <a:off x="1219320" y="3209400"/>
            <a:ext cx="21947760" cy="795492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43" name="PlaceHolder 2"/>
          <p:cNvSpPr>
            <a:spLocks noGrp="1"/>
          </p:cNvSpPr>
          <p:nvPr>
            <p:ph type="body"/>
          </p:nvPr>
        </p:nvSpPr>
        <p:spPr>
          <a:xfrm>
            <a:off x="1219320" y="3209400"/>
            <a:ext cx="219477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45" name="PlaceHolder 2"/>
          <p:cNvSpPr>
            <a:spLocks noGrp="1"/>
          </p:cNvSpPr>
          <p:nvPr>
            <p:ph type="body"/>
          </p:nvPr>
        </p:nvSpPr>
        <p:spPr>
          <a:xfrm>
            <a:off x="12193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46" name="PlaceHolder 3"/>
          <p:cNvSpPr>
            <a:spLocks noGrp="1"/>
          </p:cNvSpPr>
          <p:nvPr>
            <p:ph type="body"/>
          </p:nvPr>
        </p:nvSpPr>
        <p:spPr>
          <a:xfrm>
            <a:off x="124657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9320" y="547200"/>
            <a:ext cx="21947760" cy="106160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50"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51" name="PlaceHolder 3"/>
          <p:cNvSpPr>
            <a:spLocks noGrp="1"/>
          </p:cNvSpPr>
          <p:nvPr>
            <p:ph type="body"/>
          </p:nvPr>
        </p:nvSpPr>
        <p:spPr>
          <a:xfrm>
            <a:off x="124657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52" name="PlaceHolder 4"/>
          <p:cNvSpPr>
            <a:spLocks noGrp="1"/>
          </p:cNvSpPr>
          <p:nvPr>
            <p:ph type="body"/>
          </p:nvPr>
        </p:nvSpPr>
        <p:spPr>
          <a:xfrm>
            <a:off x="12193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3" name="PlaceHolder 2"/>
          <p:cNvSpPr>
            <a:spLocks noGrp="1"/>
          </p:cNvSpPr>
          <p:nvPr>
            <p:ph type="subTitle"/>
          </p:nvPr>
        </p:nvSpPr>
        <p:spPr>
          <a:xfrm>
            <a:off x="1219320" y="3209400"/>
            <a:ext cx="21947760" cy="795492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54" name="PlaceHolder 2"/>
          <p:cNvSpPr>
            <a:spLocks noGrp="1"/>
          </p:cNvSpPr>
          <p:nvPr>
            <p:ph type="body"/>
          </p:nvPr>
        </p:nvSpPr>
        <p:spPr>
          <a:xfrm>
            <a:off x="12193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55"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56" name="PlaceHolder 4"/>
          <p:cNvSpPr>
            <a:spLocks noGrp="1"/>
          </p:cNvSpPr>
          <p:nvPr>
            <p:ph type="body"/>
          </p:nvPr>
        </p:nvSpPr>
        <p:spPr>
          <a:xfrm>
            <a:off x="124657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58"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59"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60" name="PlaceHolder 4"/>
          <p:cNvSpPr>
            <a:spLocks noGrp="1"/>
          </p:cNvSpPr>
          <p:nvPr>
            <p:ph type="body"/>
          </p:nvPr>
        </p:nvSpPr>
        <p:spPr>
          <a:xfrm>
            <a:off x="1219320" y="736452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62" name="PlaceHolder 2"/>
          <p:cNvSpPr>
            <a:spLocks noGrp="1"/>
          </p:cNvSpPr>
          <p:nvPr>
            <p:ph type="body"/>
          </p:nvPr>
        </p:nvSpPr>
        <p:spPr>
          <a:xfrm>
            <a:off x="1219320" y="320940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63" name="PlaceHolder 3"/>
          <p:cNvSpPr>
            <a:spLocks noGrp="1"/>
          </p:cNvSpPr>
          <p:nvPr>
            <p:ph type="body"/>
          </p:nvPr>
        </p:nvSpPr>
        <p:spPr>
          <a:xfrm>
            <a:off x="1219320" y="736452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65"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66"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67" name="PlaceHolder 4"/>
          <p:cNvSpPr>
            <a:spLocks noGrp="1"/>
          </p:cNvSpPr>
          <p:nvPr>
            <p:ph type="body"/>
          </p:nvPr>
        </p:nvSpPr>
        <p:spPr>
          <a:xfrm>
            <a:off x="12193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68" name="PlaceHolder 5"/>
          <p:cNvSpPr>
            <a:spLocks noGrp="1"/>
          </p:cNvSpPr>
          <p:nvPr>
            <p:ph type="body"/>
          </p:nvPr>
        </p:nvSpPr>
        <p:spPr>
          <a:xfrm>
            <a:off x="124657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70" name="PlaceHolder 2"/>
          <p:cNvSpPr>
            <a:spLocks noGrp="1"/>
          </p:cNvSpPr>
          <p:nvPr>
            <p:ph type="body"/>
          </p:nvPr>
        </p:nvSpPr>
        <p:spPr>
          <a:xfrm>
            <a:off x="121932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71" name="PlaceHolder 3"/>
          <p:cNvSpPr>
            <a:spLocks noGrp="1"/>
          </p:cNvSpPr>
          <p:nvPr>
            <p:ph type="body"/>
          </p:nvPr>
        </p:nvSpPr>
        <p:spPr>
          <a:xfrm>
            <a:off x="864000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72" name="PlaceHolder 4"/>
          <p:cNvSpPr>
            <a:spLocks noGrp="1"/>
          </p:cNvSpPr>
          <p:nvPr>
            <p:ph type="body"/>
          </p:nvPr>
        </p:nvSpPr>
        <p:spPr>
          <a:xfrm>
            <a:off x="1606032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73" name="PlaceHolder 5"/>
          <p:cNvSpPr>
            <a:spLocks noGrp="1"/>
          </p:cNvSpPr>
          <p:nvPr>
            <p:ph type="body"/>
          </p:nvPr>
        </p:nvSpPr>
        <p:spPr>
          <a:xfrm>
            <a:off x="121932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74" name="PlaceHolder 6"/>
          <p:cNvSpPr>
            <a:spLocks noGrp="1"/>
          </p:cNvSpPr>
          <p:nvPr>
            <p:ph type="body"/>
          </p:nvPr>
        </p:nvSpPr>
        <p:spPr>
          <a:xfrm>
            <a:off x="864000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75" name="PlaceHolder 7"/>
          <p:cNvSpPr>
            <a:spLocks noGrp="1"/>
          </p:cNvSpPr>
          <p:nvPr>
            <p:ph type="body"/>
          </p:nvPr>
        </p:nvSpPr>
        <p:spPr>
          <a:xfrm>
            <a:off x="1606032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83" name="PlaceHolder 2"/>
          <p:cNvSpPr>
            <a:spLocks noGrp="1"/>
          </p:cNvSpPr>
          <p:nvPr>
            <p:ph type="subTitle"/>
          </p:nvPr>
        </p:nvSpPr>
        <p:spPr>
          <a:xfrm>
            <a:off x="1219320" y="3209400"/>
            <a:ext cx="21947760" cy="795492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85" name="PlaceHolder 2"/>
          <p:cNvSpPr>
            <a:spLocks noGrp="1"/>
          </p:cNvSpPr>
          <p:nvPr>
            <p:ph type="body"/>
          </p:nvPr>
        </p:nvSpPr>
        <p:spPr>
          <a:xfrm>
            <a:off x="1219320" y="3209400"/>
            <a:ext cx="219477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87" name="PlaceHolder 2"/>
          <p:cNvSpPr>
            <a:spLocks noGrp="1"/>
          </p:cNvSpPr>
          <p:nvPr>
            <p:ph type="body"/>
          </p:nvPr>
        </p:nvSpPr>
        <p:spPr>
          <a:xfrm>
            <a:off x="12193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88" name="PlaceHolder 3"/>
          <p:cNvSpPr>
            <a:spLocks noGrp="1"/>
          </p:cNvSpPr>
          <p:nvPr>
            <p:ph type="body"/>
          </p:nvPr>
        </p:nvSpPr>
        <p:spPr>
          <a:xfrm>
            <a:off x="124657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5" name="PlaceHolder 2"/>
          <p:cNvSpPr>
            <a:spLocks noGrp="1"/>
          </p:cNvSpPr>
          <p:nvPr>
            <p:ph type="body"/>
          </p:nvPr>
        </p:nvSpPr>
        <p:spPr>
          <a:xfrm>
            <a:off x="1219320" y="3209400"/>
            <a:ext cx="219477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1219320" y="547200"/>
            <a:ext cx="21947760" cy="106160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92"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93" name="PlaceHolder 3"/>
          <p:cNvSpPr>
            <a:spLocks noGrp="1"/>
          </p:cNvSpPr>
          <p:nvPr>
            <p:ph type="body"/>
          </p:nvPr>
        </p:nvSpPr>
        <p:spPr>
          <a:xfrm>
            <a:off x="124657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94" name="PlaceHolder 4"/>
          <p:cNvSpPr>
            <a:spLocks noGrp="1"/>
          </p:cNvSpPr>
          <p:nvPr>
            <p:ph type="body"/>
          </p:nvPr>
        </p:nvSpPr>
        <p:spPr>
          <a:xfrm>
            <a:off x="12193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96" name="PlaceHolder 2"/>
          <p:cNvSpPr>
            <a:spLocks noGrp="1"/>
          </p:cNvSpPr>
          <p:nvPr>
            <p:ph type="body"/>
          </p:nvPr>
        </p:nvSpPr>
        <p:spPr>
          <a:xfrm>
            <a:off x="12193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97"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98" name="PlaceHolder 4"/>
          <p:cNvSpPr>
            <a:spLocks noGrp="1"/>
          </p:cNvSpPr>
          <p:nvPr>
            <p:ph type="body"/>
          </p:nvPr>
        </p:nvSpPr>
        <p:spPr>
          <a:xfrm>
            <a:off x="124657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100"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01"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02" name="PlaceHolder 4"/>
          <p:cNvSpPr>
            <a:spLocks noGrp="1"/>
          </p:cNvSpPr>
          <p:nvPr>
            <p:ph type="body"/>
          </p:nvPr>
        </p:nvSpPr>
        <p:spPr>
          <a:xfrm>
            <a:off x="1219320" y="736452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104" name="PlaceHolder 2"/>
          <p:cNvSpPr>
            <a:spLocks noGrp="1"/>
          </p:cNvSpPr>
          <p:nvPr>
            <p:ph type="body"/>
          </p:nvPr>
        </p:nvSpPr>
        <p:spPr>
          <a:xfrm>
            <a:off x="1219320" y="320940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05" name="PlaceHolder 3"/>
          <p:cNvSpPr>
            <a:spLocks noGrp="1"/>
          </p:cNvSpPr>
          <p:nvPr>
            <p:ph type="body"/>
          </p:nvPr>
        </p:nvSpPr>
        <p:spPr>
          <a:xfrm>
            <a:off x="1219320" y="736452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107"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08"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09" name="PlaceHolder 4"/>
          <p:cNvSpPr>
            <a:spLocks noGrp="1"/>
          </p:cNvSpPr>
          <p:nvPr>
            <p:ph type="body"/>
          </p:nvPr>
        </p:nvSpPr>
        <p:spPr>
          <a:xfrm>
            <a:off x="12193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10" name="PlaceHolder 5"/>
          <p:cNvSpPr>
            <a:spLocks noGrp="1"/>
          </p:cNvSpPr>
          <p:nvPr>
            <p:ph type="body"/>
          </p:nvPr>
        </p:nvSpPr>
        <p:spPr>
          <a:xfrm>
            <a:off x="124657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112" name="PlaceHolder 2"/>
          <p:cNvSpPr>
            <a:spLocks noGrp="1"/>
          </p:cNvSpPr>
          <p:nvPr>
            <p:ph type="body"/>
          </p:nvPr>
        </p:nvSpPr>
        <p:spPr>
          <a:xfrm>
            <a:off x="121932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13" name="PlaceHolder 3"/>
          <p:cNvSpPr>
            <a:spLocks noGrp="1"/>
          </p:cNvSpPr>
          <p:nvPr>
            <p:ph type="body"/>
          </p:nvPr>
        </p:nvSpPr>
        <p:spPr>
          <a:xfrm>
            <a:off x="864000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14" name="PlaceHolder 4"/>
          <p:cNvSpPr>
            <a:spLocks noGrp="1"/>
          </p:cNvSpPr>
          <p:nvPr>
            <p:ph type="body"/>
          </p:nvPr>
        </p:nvSpPr>
        <p:spPr>
          <a:xfrm>
            <a:off x="16060320" y="320940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15" name="PlaceHolder 5"/>
          <p:cNvSpPr>
            <a:spLocks noGrp="1"/>
          </p:cNvSpPr>
          <p:nvPr>
            <p:ph type="body"/>
          </p:nvPr>
        </p:nvSpPr>
        <p:spPr>
          <a:xfrm>
            <a:off x="121932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16" name="PlaceHolder 6"/>
          <p:cNvSpPr>
            <a:spLocks noGrp="1"/>
          </p:cNvSpPr>
          <p:nvPr>
            <p:ph type="body"/>
          </p:nvPr>
        </p:nvSpPr>
        <p:spPr>
          <a:xfrm>
            <a:off x="864000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17" name="PlaceHolder 7"/>
          <p:cNvSpPr>
            <a:spLocks noGrp="1"/>
          </p:cNvSpPr>
          <p:nvPr>
            <p:ph type="body"/>
          </p:nvPr>
        </p:nvSpPr>
        <p:spPr>
          <a:xfrm>
            <a:off x="16060320" y="7364520"/>
            <a:ext cx="706680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7" name="PlaceHolder 2"/>
          <p:cNvSpPr>
            <a:spLocks noGrp="1"/>
          </p:cNvSpPr>
          <p:nvPr>
            <p:ph type="body"/>
          </p:nvPr>
        </p:nvSpPr>
        <p:spPr>
          <a:xfrm>
            <a:off x="12193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8" name="PlaceHolder 3"/>
          <p:cNvSpPr>
            <a:spLocks noGrp="1"/>
          </p:cNvSpPr>
          <p:nvPr>
            <p:ph type="body"/>
          </p:nvPr>
        </p:nvSpPr>
        <p:spPr>
          <a:xfrm>
            <a:off x="124657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9320" y="547200"/>
            <a:ext cx="21947760" cy="106160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12"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3" name="PlaceHolder 3"/>
          <p:cNvSpPr>
            <a:spLocks noGrp="1"/>
          </p:cNvSpPr>
          <p:nvPr>
            <p:ph type="body"/>
          </p:nvPr>
        </p:nvSpPr>
        <p:spPr>
          <a:xfrm>
            <a:off x="124657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4" name="PlaceHolder 4"/>
          <p:cNvSpPr>
            <a:spLocks noGrp="1"/>
          </p:cNvSpPr>
          <p:nvPr>
            <p:ph type="body"/>
          </p:nvPr>
        </p:nvSpPr>
        <p:spPr>
          <a:xfrm>
            <a:off x="12193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16" name="PlaceHolder 2"/>
          <p:cNvSpPr>
            <a:spLocks noGrp="1"/>
          </p:cNvSpPr>
          <p:nvPr>
            <p:ph type="body"/>
          </p:nvPr>
        </p:nvSpPr>
        <p:spPr>
          <a:xfrm>
            <a:off x="1219320" y="3209400"/>
            <a:ext cx="10710360" cy="795492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7"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18" name="PlaceHolder 4"/>
          <p:cNvSpPr>
            <a:spLocks noGrp="1"/>
          </p:cNvSpPr>
          <p:nvPr>
            <p:ph type="body"/>
          </p:nvPr>
        </p:nvSpPr>
        <p:spPr>
          <a:xfrm>
            <a:off x="12465720" y="736452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9320" y="547200"/>
            <a:ext cx="21947760" cy="2289960"/>
          </a:xfrm>
          <a:prstGeom prst="rect">
            <a:avLst/>
          </a:prstGeom>
        </p:spPr>
        <p:txBody>
          <a:bodyPr lIns="0" tIns="0" rIns="0" bIns="0" anchor="ctr"/>
          <a:lstStyle/>
          <a:p>
            <a:endParaRPr lang="en-US" sz="3600" b="0" strike="noStrike" spc="-1">
              <a:solidFill>
                <a:srgbClr val="999999"/>
              </a:solidFill>
              <a:latin typeface="Calibri"/>
            </a:endParaRPr>
          </a:p>
        </p:txBody>
      </p:sp>
      <p:sp>
        <p:nvSpPr>
          <p:cNvPr id="20" name="PlaceHolder 2"/>
          <p:cNvSpPr>
            <a:spLocks noGrp="1"/>
          </p:cNvSpPr>
          <p:nvPr>
            <p:ph type="body"/>
          </p:nvPr>
        </p:nvSpPr>
        <p:spPr>
          <a:xfrm>
            <a:off x="12193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21" name="PlaceHolder 3"/>
          <p:cNvSpPr>
            <a:spLocks noGrp="1"/>
          </p:cNvSpPr>
          <p:nvPr>
            <p:ph type="body"/>
          </p:nvPr>
        </p:nvSpPr>
        <p:spPr>
          <a:xfrm>
            <a:off x="12465720" y="3209400"/>
            <a:ext cx="107103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
        <p:nvSpPr>
          <p:cNvPr id="22" name="PlaceHolder 4"/>
          <p:cNvSpPr>
            <a:spLocks noGrp="1"/>
          </p:cNvSpPr>
          <p:nvPr>
            <p:ph type="body"/>
          </p:nvPr>
        </p:nvSpPr>
        <p:spPr>
          <a:xfrm>
            <a:off x="1219320" y="7364520"/>
            <a:ext cx="21947760" cy="3794400"/>
          </a:xfrm>
          <a:prstGeom prst="rect">
            <a:avLst/>
          </a:prstGeom>
        </p:spPr>
        <p:txBody>
          <a:bodyPr lIns="0" tIns="0" rIns="0" bIns="0">
            <a:normAutofit/>
          </a:bodyPr>
          <a:lstStyle/>
          <a:p>
            <a:endParaRPr lang="en-US" sz="5600" b="0" strike="noStrike" spc="-1">
              <a:solidFill>
                <a:srgbClr val="999999"/>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0" y="0"/>
            <a:ext cx="24386760" cy="13715640"/>
          </a:xfrm>
          <a:prstGeom prst="rect">
            <a:avLst/>
          </a:prstGeom>
        </p:spPr>
        <p:txBody>
          <a:bodyPr lIns="90000" tIns="45000" rIns="90000" bIns="45000">
            <a:normAutofit/>
          </a:bodyPr>
          <a:lstStyle/>
          <a:p>
            <a:pPr>
              <a:lnSpc>
                <a:spcPct val="100000"/>
              </a:lnSpc>
            </a:pPr>
            <a:r>
              <a:rPr lang="en-US" sz="4200" b="0" strike="noStrike" spc="-1">
                <a:solidFill>
                  <a:srgbClr val="D9D9D9"/>
                </a:solidFill>
                <a:latin typeface="Calibri"/>
              </a:rPr>
              <a:t>Drag picture to placeholder or click icon to add</a:t>
            </a:r>
            <a:endParaRPr lang="en-US" sz="4200" b="0" strike="noStrike" spc="-1">
              <a:solidFill>
                <a:srgbClr val="999999"/>
              </a:solidFill>
              <a:latin typeface="Calibri"/>
            </a:endParaRPr>
          </a:p>
        </p:txBody>
      </p:sp>
      <p:sp>
        <p:nvSpPr>
          <p:cNvPr id="3" name="PlaceHolder 2"/>
          <p:cNvSpPr>
            <a:spLocks noGrp="1"/>
          </p:cNvSpPr>
          <p:nvPr>
            <p:ph type="title"/>
          </p:nvPr>
        </p:nvSpPr>
        <p:spPr>
          <a:xfrm>
            <a:off x="1219320" y="547200"/>
            <a:ext cx="21947760" cy="2289960"/>
          </a:xfrm>
          <a:prstGeom prst="rect">
            <a:avLst/>
          </a:prstGeom>
        </p:spPr>
        <p:txBody>
          <a:bodyPr lIns="0" tIns="0" rIns="0" bIns="0" anchor="ctr"/>
          <a:lstStyle/>
          <a:p>
            <a:r>
              <a:rPr lang="en-US" sz="3600" b="0" strike="noStrike" spc="-1">
                <a:solidFill>
                  <a:srgbClr val="999999"/>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0" y="0"/>
            <a:ext cx="24386760" cy="8039520"/>
          </a:xfrm>
          <a:prstGeom prst="rect">
            <a:avLst/>
          </a:prstGeom>
        </p:spPr>
        <p:txBody>
          <a:bodyPr lIns="90000" tIns="45000" rIns="90000" bIns="45000">
            <a:normAutofit/>
          </a:bodyPr>
          <a:lstStyle/>
          <a:p>
            <a:pPr marL="432000" indent="-324000">
              <a:spcBef>
                <a:spcPts val="1417"/>
              </a:spcBef>
              <a:buClr>
                <a:srgbClr val="000000"/>
              </a:buClr>
              <a:buSzPct val="45000"/>
              <a:buFont typeface="Wingdings" charset="2"/>
              <a:buChar char=""/>
            </a:pPr>
            <a:r>
              <a:rPr lang="en-US" sz="3600" b="0" strike="noStrike" spc="-1">
                <a:solidFill>
                  <a:srgbClr val="999999"/>
                </a:solidFill>
                <a:latin typeface="Calibri"/>
              </a:rPr>
              <a:t>Click to edit the outline text format</a:t>
            </a:r>
          </a:p>
          <a:p>
            <a:pPr marL="864000" lvl="1" indent="-324000">
              <a:spcBef>
                <a:spcPts val="1134"/>
              </a:spcBef>
              <a:buClr>
                <a:srgbClr val="000000"/>
              </a:buClr>
              <a:buSzPct val="75000"/>
              <a:buFont typeface="Symbol" charset="2"/>
              <a:buChar char=""/>
            </a:pPr>
            <a:r>
              <a:rPr lang="en-US" sz="3600" b="0" strike="noStrike" spc="-1">
                <a:solidFill>
                  <a:srgbClr val="999999"/>
                </a:solidFill>
                <a:latin typeface="Calibri"/>
              </a:rPr>
              <a:t>Second Outline Level</a:t>
            </a:r>
          </a:p>
          <a:p>
            <a:pPr marL="1296000" lvl="2" indent="-288000">
              <a:spcBef>
                <a:spcPts val="850"/>
              </a:spcBef>
              <a:buClr>
                <a:srgbClr val="000000"/>
              </a:buClr>
              <a:buSzPct val="45000"/>
              <a:buFont typeface="Wingdings" charset="2"/>
              <a:buChar char=""/>
            </a:pPr>
            <a:r>
              <a:rPr lang="en-US" sz="3600" b="0" strike="noStrike" spc="-1">
                <a:solidFill>
                  <a:srgbClr val="999999"/>
                </a:solidFill>
                <a:latin typeface="Calibri"/>
              </a:rPr>
              <a:t>Third Outline Level</a:t>
            </a:r>
          </a:p>
          <a:p>
            <a:pPr marL="1728000" lvl="3" indent="-216000">
              <a:spcBef>
                <a:spcPts val="567"/>
              </a:spcBef>
              <a:buClr>
                <a:srgbClr val="000000"/>
              </a:buClr>
              <a:buSzPct val="75000"/>
              <a:buFont typeface="Symbol" charset="2"/>
              <a:buChar char=""/>
            </a:pPr>
            <a:r>
              <a:rPr lang="en-US" sz="3600" b="0" strike="noStrike" spc="-1">
                <a:solidFill>
                  <a:srgbClr val="999999"/>
                </a:solidFill>
                <a:latin typeface="Calibri"/>
              </a:rPr>
              <a:t>Fourth Outline Level</a:t>
            </a:r>
          </a:p>
          <a:p>
            <a:pPr marL="2160000" lvl="4" indent="-216000">
              <a:spcBef>
                <a:spcPts val="283"/>
              </a:spcBef>
              <a:buClr>
                <a:srgbClr val="000000"/>
              </a:buClr>
              <a:buSzPct val="45000"/>
              <a:buFont typeface="Wingdings" charset="2"/>
              <a:buChar char=""/>
            </a:pPr>
            <a:r>
              <a:rPr lang="en-US" sz="3600" b="0" strike="noStrike" spc="-1">
                <a:solidFill>
                  <a:srgbClr val="999999"/>
                </a:solidFill>
                <a:latin typeface="Calibri"/>
              </a:rPr>
              <a:t>Fifth Outline Level</a:t>
            </a:r>
          </a:p>
          <a:p>
            <a:pPr marL="2592000" lvl="5" indent="-216000">
              <a:spcBef>
                <a:spcPts val="283"/>
              </a:spcBef>
              <a:buClr>
                <a:srgbClr val="000000"/>
              </a:buClr>
              <a:buSzPct val="45000"/>
              <a:buFont typeface="Wingdings" charset="2"/>
              <a:buChar char=""/>
            </a:pPr>
            <a:r>
              <a:rPr lang="en-US" sz="3600" b="0" strike="noStrike" spc="-1">
                <a:solidFill>
                  <a:srgbClr val="999999"/>
                </a:solidFill>
                <a:latin typeface="Calibri"/>
              </a:rPr>
              <a:t>Sixth Outline Level</a:t>
            </a:r>
          </a:p>
          <a:p>
            <a:pPr marL="3024000" lvl="6" indent="-216000">
              <a:spcBef>
                <a:spcPts val="283"/>
              </a:spcBef>
              <a:buClr>
                <a:srgbClr val="000000"/>
              </a:buClr>
              <a:buSzPct val="45000"/>
              <a:buFont typeface="Wingdings" charset="2"/>
              <a:buChar char=""/>
            </a:pPr>
            <a:r>
              <a:rPr lang="en-US" sz="3600" b="0" strike="noStrike" spc="-1">
                <a:solidFill>
                  <a:srgbClr val="999999"/>
                </a:solidFill>
                <a:latin typeface="Calibri"/>
              </a:rPr>
              <a:t>Seventh Outline Level</a:t>
            </a:r>
          </a:p>
        </p:txBody>
      </p:sp>
      <p:sp>
        <p:nvSpPr>
          <p:cNvPr id="39" name="PlaceHolder 2"/>
          <p:cNvSpPr>
            <a:spLocks noGrp="1"/>
          </p:cNvSpPr>
          <p:nvPr>
            <p:ph type="title"/>
          </p:nvPr>
        </p:nvSpPr>
        <p:spPr>
          <a:xfrm>
            <a:off x="1219320" y="547200"/>
            <a:ext cx="21947760" cy="2289960"/>
          </a:xfrm>
          <a:prstGeom prst="rect">
            <a:avLst/>
          </a:prstGeom>
        </p:spPr>
        <p:txBody>
          <a:bodyPr lIns="0" tIns="0" rIns="0" bIns="0" anchor="ctr"/>
          <a:lstStyle/>
          <a:p>
            <a:r>
              <a:rPr lang="en-US" sz="3600" b="0" strike="noStrike" spc="-1">
                <a:solidFill>
                  <a:srgbClr val="999999"/>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1521360" y="4998600"/>
            <a:ext cx="3884400" cy="3929760"/>
          </a:xfrm>
          <a:prstGeom prst="rect">
            <a:avLst/>
          </a:prstGeom>
        </p:spPr>
        <p:txBody>
          <a:bodyPr lIns="90000" tIns="45000" rIns="90000" bIns="45000">
            <a:normAutofit/>
          </a:bodyPr>
          <a:lstStyle/>
          <a:p>
            <a:pPr>
              <a:lnSpc>
                <a:spcPct val="100000"/>
              </a:lnSpc>
            </a:pPr>
            <a:r>
              <a:rPr lang="en-US" sz="2000" b="0" strike="noStrike" spc="-1">
                <a:solidFill>
                  <a:srgbClr val="D9D9D9"/>
                </a:solidFill>
                <a:latin typeface="Calibri"/>
              </a:rPr>
              <a:t>Drag picture to placeholder or click icon to add</a:t>
            </a:r>
            <a:endParaRPr lang="en-US" sz="2000" b="0" strike="noStrike" spc="-1">
              <a:solidFill>
                <a:srgbClr val="999999"/>
              </a:solidFill>
              <a:latin typeface="Calibri"/>
            </a:endParaRPr>
          </a:p>
        </p:txBody>
      </p:sp>
      <p:sp>
        <p:nvSpPr>
          <p:cNvPr id="77" name="PlaceHolder 2"/>
          <p:cNvSpPr>
            <a:spLocks noGrp="1"/>
          </p:cNvSpPr>
          <p:nvPr>
            <p:ph type="body"/>
          </p:nvPr>
        </p:nvSpPr>
        <p:spPr>
          <a:xfrm>
            <a:off x="5924520" y="4998600"/>
            <a:ext cx="3884400" cy="3929760"/>
          </a:xfrm>
          <a:prstGeom prst="rect">
            <a:avLst/>
          </a:prstGeom>
        </p:spPr>
        <p:txBody>
          <a:bodyPr lIns="90000" tIns="45000" rIns="90000" bIns="45000">
            <a:normAutofit/>
          </a:bodyPr>
          <a:lstStyle/>
          <a:p>
            <a:pPr>
              <a:lnSpc>
                <a:spcPct val="100000"/>
              </a:lnSpc>
            </a:pPr>
            <a:r>
              <a:rPr lang="en-US" sz="2000" b="0" strike="noStrike" spc="-1">
                <a:solidFill>
                  <a:srgbClr val="D9D9D9"/>
                </a:solidFill>
                <a:latin typeface="Calibri"/>
              </a:rPr>
              <a:t>Drag picture to placeholder or click icon to add</a:t>
            </a:r>
            <a:endParaRPr lang="en-US" sz="2000" b="0" strike="noStrike" spc="-1">
              <a:solidFill>
                <a:srgbClr val="999999"/>
              </a:solidFill>
              <a:latin typeface="Calibri"/>
            </a:endParaRPr>
          </a:p>
        </p:txBody>
      </p:sp>
      <p:sp>
        <p:nvSpPr>
          <p:cNvPr id="78" name="PlaceHolder 3"/>
          <p:cNvSpPr>
            <a:spLocks noGrp="1"/>
          </p:cNvSpPr>
          <p:nvPr>
            <p:ph type="body"/>
          </p:nvPr>
        </p:nvSpPr>
        <p:spPr>
          <a:xfrm>
            <a:off x="10332000" y="4998600"/>
            <a:ext cx="3926880" cy="3929760"/>
          </a:xfrm>
          <a:prstGeom prst="rect">
            <a:avLst/>
          </a:prstGeom>
        </p:spPr>
        <p:txBody>
          <a:bodyPr lIns="90000" tIns="45000" rIns="90000" bIns="45000">
            <a:normAutofit/>
          </a:bodyPr>
          <a:lstStyle/>
          <a:p>
            <a:pPr>
              <a:lnSpc>
                <a:spcPct val="100000"/>
              </a:lnSpc>
            </a:pPr>
            <a:r>
              <a:rPr lang="en-US" sz="2000" b="0" strike="noStrike" spc="-1">
                <a:solidFill>
                  <a:srgbClr val="D9D9D9"/>
                </a:solidFill>
                <a:latin typeface="Calibri"/>
              </a:rPr>
              <a:t>Drag picture to placeholder or click icon to add</a:t>
            </a:r>
            <a:endParaRPr lang="en-US" sz="2000" b="0" strike="noStrike" spc="-1">
              <a:solidFill>
                <a:srgbClr val="999999"/>
              </a:solidFill>
              <a:latin typeface="Calibri"/>
            </a:endParaRPr>
          </a:p>
        </p:txBody>
      </p:sp>
      <p:sp>
        <p:nvSpPr>
          <p:cNvPr id="79" name="PlaceHolder 4"/>
          <p:cNvSpPr>
            <a:spLocks noGrp="1"/>
          </p:cNvSpPr>
          <p:nvPr>
            <p:ph type="body"/>
          </p:nvPr>
        </p:nvSpPr>
        <p:spPr>
          <a:xfrm>
            <a:off x="14737320" y="4998600"/>
            <a:ext cx="3888720" cy="3906360"/>
          </a:xfrm>
          <a:prstGeom prst="rect">
            <a:avLst/>
          </a:prstGeom>
        </p:spPr>
        <p:txBody>
          <a:bodyPr lIns="90000" tIns="45000" rIns="90000" bIns="45000">
            <a:normAutofit/>
          </a:bodyPr>
          <a:lstStyle/>
          <a:p>
            <a:pPr>
              <a:lnSpc>
                <a:spcPct val="100000"/>
              </a:lnSpc>
            </a:pPr>
            <a:r>
              <a:rPr lang="en-US" sz="2000" b="0" strike="noStrike" spc="-1">
                <a:solidFill>
                  <a:srgbClr val="D9D9D9"/>
                </a:solidFill>
                <a:latin typeface="Calibri"/>
              </a:rPr>
              <a:t>Drag picture to placeholder or click icon to add</a:t>
            </a:r>
            <a:endParaRPr lang="en-US" sz="2000" b="0" strike="noStrike" spc="-1">
              <a:solidFill>
                <a:srgbClr val="999999"/>
              </a:solidFill>
              <a:latin typeface="Calibri"/>
            </a:endParaRPr>
          </a:p>
        </p:txBody>
      </p:sp>
      <p:sp>
        <p:nvSpPr>
          <p:cNvPr id="80" name="PlaceHolder 5"/>
          <p:cNvSpPr>
            <a:spLocks noGrp="1"/>
          </p:cNvSpPr>
          <p:nvPr>
            <p:ph type="body"/>
          </p:nvPr>
        </p:nvSpPr>
        <p:spPr>
          <a:xfrm>
            <a:off x="19144800" y="4998600"/>
            <a:ext cx="3884400" cy="3929760"/>
          </a:xfrm>
          <a:prstGeom prst="rect">
            <a:avLst/>
          </a:prstGeom>
        </p:spPr>
        <p:txBody>
          <a:bodyPr lIns="90000" tIns="45000" rIns="90000" bIns="45000">
            <a:normAutofit/>
          </a:bodyPr>
          <a:lstStyle/>
          <a:p>
            <a:pPr>
              <a:lnSpc>
                <a:spcPct val="100000"/>
              </a:lnSpc>
            </a:pPr>
            <a:r>
              <a:rPr lang="en-US" sz="2000" b="0" strike="noStrike" spc="-1">
                <a:solidFill>
                  <a:srgbClr val="D9D9D9"/>
                </a:solidFill>
                <a:latin typeface="Calibri"/>
              </a:rPr>
              <a:t>Drag picture to placeholder or click icon to add</a:t>
            </a:r>
            <a:endParaRPr lang="en-US" sz="2000" b="0" strike="noStrike" spc="-1">
              <a:solidFill>
                <a:srgbClr val="999999"/>
              </a:solidFill>
              <a:latin typeface="Calibri"/>
            </a:endParaRPr>
          </a:p>
        </p:txBody>
      </p:sp>
      <p:sp>
        <p:nvSpPr>
          <p:cNvPr id="81" name="PlaceHolder 6"/>
          <p:cNvSpPr>
            <a:spLocks noGrp="1"/>
          </p:cNvSpPr>
          <p:nvPr>
            <p:ph type="title"/>
          </p:nvPr>
        </p:nvSpPr>
        <p:spPr>
          <a:xfrm>
            <a:off x="1219320" y="547200"/>
            <a:ext cx="21947760" cy="2289960"/>
          </a:xfrm>
          <a:prstGeom prst="rect">
            <a:avLst/>
          </a:prstGeom>
        </p:spPr>
        <p:txBody>
          <a:bodyPr lIns="0" tIns="0" rIns="0" bIns="0" anchor="ctr"/>
          <a:lstStyle/>
          <a:p>
            <a:r>
              <a:rPr lang="en-US" sz="3600" b="0" strike="noStrike" spc="-1">
                <a:solidFill>
                  <a:srgbClr val="999999"/>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4680" y="0"/>
            <a:ext cx="24377400" cy="13715640"/>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3" name="CustomShape 2"/>
          <p:cNvSpPr/>
          <p:nvPr/>
        </p:nvSpPr>
        <p:spPr>
          <a:xfrm>
            <a:off x="7038720" y="3931920"/>
            <a:ext cx="10206000" cy="5149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fr-FR" sz="16600" b="0" strike="noStrike" spc="-1" dirty="0" smtClean="0">
                <a:solidFill>
                  <a:srgbClr val="FFFFFF"/>
                </a:solidFill>
                <a:latin typeface="Lato Thin"/>
                <a:ea typeface="Lato Thin"/>
              </a:rPr>
              <a:t>« </a:t>
            </a:r>
            <a:r>
              <a:rPr lang="fr-FR" sz="16600" b="0" strike="noStrike" spc="-1" dirty="0" err="1" smtClean="0">
                <a:solidFill>
                  <a:srgbClr val="FFFFFF"/>
                </a:solidFill>
                <a:latin typeface="Lato Thin"/>
                <a:ea typeface="Lato Thin"/>
              </a:rPr>
              <a:t>Ifisun</a:t>
            </a:r>
            <a:r>
              <a:rPr lang="fr-FR" sz="16600" b="0" strike="noStrike" spc="-1" dirty="0" smtClean="0">
                <a:solidFill>
                  <a:srgbClr val="FFFFFF"/>
                </a:solidFill>
                <a:latin typeface="Lato Thin"/>
                <a:ea typeface="Lato Thin"/>
              </a:rPr>
              <a:t> »</a:t>
            </a:r>
            <a:endParaRPr lang="fr-FR" sz="16600" b="0" strike="noStrike" spc="-1" dirty="0">
              <a:latin typeface="Arial"/>
            </a:endParaRPr>
          </a:p>
        </p:txBody>
      </p:sp>
      <p:sp>
        <p:nvSpPr>
          <p:cNvPr id="284" name="CustomShape 3"/>
          <p:cNvSpPr/>
          <p:nvPr/>
        </p:nvSpPr>
        <p:spPr>
          <a:xfrm>
            <a:off x="6831720" y="9436320"/>
            <a:ext cx="107863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fr-FR" sz="2800" b="0" strike="noStrike" spc="599" dirty="0" smtClean="0">
                <a:solidFill>
                  <a:srgbClr val="FFFFFF"/>
                </a:solidFill>
                <a:latin typeface="Lato Light"/>
                <a:ea typeface="Lato Light"/>
              </a:rPr>
              <a:t>By </a:t>
            </a:r>
            <a:r>
              <a:rPr lang="fr-FR" sz="2800" b="0" strike="noStrike" spc="599" dirty="0" err="1" smtClean="0">
                <a:solidFill>
                  <a:srgbClr val="FFFFFF"/>
                </a:solidFill>
                <a:latin typeface="Lato Light"/>
                <a:ea typeface="Lato Light"/>
              </a:rPr>
              <a:t>Femin</a:t>
            </a:r>
            <a:r>
              <a:rPr lang="fr-FR" sz="2800" spc="599" dirty="0" err="1" smtClean="0">
                <a:solidFill>
                  <a:srgbClr val="FFFFFF"/>
                </a:solidFill>
                <a:latin typeface="Lato Light"/>
                <a:ea typeface="Lato Light"/>
              </a:rPr>
              <a:t>’it</a:t>
            </a:r>
            <a:endParaRPr lang="fr-FR" sz="28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66" y="192950"/>
            <a:ext cx="5535163" cy="2490823"/>
          </a:xfrm>
          <a:prstGeom prst="rect">
            <a:avLst/>
          </a:prstGeom>
        </p:spPr>
      </p:pic>
      <p:sp>
        <p:nvSpPr>
          <p:cNvPr id="3" name="ZoneTexte 2"/>
          <p:cNvSpPr txBox="1"/>
          <p:nvPr/>
        </p:nvSpPr>
        <p:spPr>
          <a:xfrm>
            <a:off x="1349831" y="2352734"/>
            <a:ext cx="3766457" cy="461665"/>
          </a:xfrm>
          <a:prstGeom prst="rect">
            <a:avLst/>
          </a:prstGeom>
          <a:noFill/>
        </p:spPr>
        <p:txBody>
          <a:bodyPr wrap="square" rtlCol="0">
            <a:spAutoFit/>
          </a:bodyPr>
          <a:lstStyle/>
          <a:p>
            <a:r>
              <a:rPr lang="fr-FR" sz="2400" b="1" dirty="0" smtClean="0"/>
              <a:t>By Club Perspectives +</a:t>
            </a:r>
            <a:endParaRPr lang="fr-FR" sz="2400" b="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Picture Placeholder 1"/>
          <p:cNvPicPr/>
          <p:nvPr/>
        </p:nvPicPr>
        <p:blipFill>
          <a:blip r:embed="rId2">
            <a:extLst>
              <a:ext uri="{28A0092B-C50C-407E-A947-70E740481C1C}">
                <a14:useLocalDpi xmlns:a14="http://schemas.microsoft.com/office/drawing/2010/main" val="0"/>
              </a:ext>
            </a:extLst>
          </a:blip>
          <a:stretch>
            <a:fillRect/>
          </a:stretch>
        </p:blipFill>
        <p:spPr>
          <a:xfrm>
            <a:off x="0" y="-1"/>
            <a:ext cx="16794000" cy="8425543"/>
          </a:xfrm>
          <a:prstGeom prst="rect">
            <a:avLst/>
          </a:prstGeom>
          <a:ln>
            <a:noFill/>
          </a:ln>
        </p:spPr>
      </p:pic>
      <p:sp>
        <p:nvSpPr>
          <p:cNvPr id="285" name="CustomShape 1"/>
          <p:cNvSpPr/>
          <p:nvPr/>
        </p:nvSpPr>
        <p:spPr>
          <a:xfrm>
            <a:off x="0" y="-65315"/>
            <a:ext cx="24377400" cy="8490858"/>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7360" y="2204280"/>
            <a:ext cx="15686640" cy="3595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0600" b="1" strike="noStrike" spc="-1" dirty="0" smtClean="0">
                <a:solidFill>
                  <a:srgbClr val="FFFFFF"/>
                </a:solidFill>
                <a:latin typeface="Lato Thin"/>
                <a:ea typeface="Lato Thin"/>
              </a:rPr>
              <a:t>Qui sont les acteurs </a:t>
            </a:r>
          </a:p>
          <a:p>
            <a:pPr>
              <a:lnSpc>
                <a:spcPct val="100000"/>
              </a:lnSpc>
            </a:pPr>
            <a:r>
              <a:rPr lang="fr-FR" sz="10600" b="1" spc="-1" dirty="0">
                <a:solidFill>
                  <a:srgbClr val="FFFFFF"/>
                </a:solidFill>
                <a:latin typeface="Lato Thin"/>
                <a:ea typeface="Lato Thin"/>
              </a:rPr>
              <a:t>s</a:t>
            </a:r>
            <a:r>
              <a:rPr lang="fr-FR" sz="10600" b="1" strike="noStrike" spc="-1" dirty="0" smtClean="0">
                <a:solidFill>
                  <a:srgbClr val="FFFFFF"/>
                </a:solidFill>
                <a:latin typeface="Lato Thin"/>
                <a:ea typeface="Lato Thin"/>
              </a:rPr>
              <a:t>ur « </a:t>
            </a:r>
            <a:r>
              <a:rPr lang="fr-FR" sz="10600" b="1" strike="noStrike" spc="-1" dirty="0" err="1" smtClean="0">
                <a:solidFill>
                  <a:srgbClr val="FFFFFF"/>
                </a:solidFill>
                <a:latin typeface="Lato Thin"/>
                <a:ea typeface="Lato Thin"/>
              </a:rPr>
              <a:t>Ifisun</a:t>
            </a:r>
            <a:r>
              <a:rPr lang="fr-FR" sz="10600" b="1" strike="noStrike" spc="-1" dirty="0" smtClean="0">
                <a:solidFill>
                  <a:srgbClr val="FFFFFF"/>
                </a:solidFill>
                <a:latin typeface="Lato Thin"/>
                <a:ea typeface="Lato Thin"/>
              </a:rPr>
              <a:t> » ?</a:t>
            </a:r>
            <a:endParaRPr lang="fr-FR" sz="10600" b="1" strike="noStrike" spc="-1" dirty="0">
              <a:latin typeface="Arial"/>
            </a:endParaRPr>
          </a:p>
        </p:txBody>
      </p:sp>
      <p:sp>
        <p:nvSpPr>
          <p:cNvPr id="287" name="CustomShape 3"/>
          <p:cNvSpPr/>
          <p:nvPr/>
        </p:nvSpPr>
        <p:spPr>
          <a:xfrm>
            <a:off x="1107359" y="8556174"/>
            <a:ext cx="15395383" cy="4341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3200" b="0" strike="noStrike" spc="-1" dirty="0" smtClean="0">
                <a:latin typeface="Lato Light"/>
                <a:ea typeface="Lato Light"/>
              </a:rPr>
              <a:t>Pour favoriser la prise en charge rapide des victimes nous avons mis en place un dispositif pour traiter les plaintes de façon efficace :</a:t>
            </a:r>
          </a:p>
          <a:p>
            <a:pPr marL="457200" indent="-457200">
              <a:lnSpc>
                <a:spcPct val="150000"/>
              </a:lnSpc>
              <a:buFontTx/>
              <a:buChar char="-"/>
            </a:pPr>
            <a:r>
              <a:rPr lang="fr-FR" sz="3200" spc="-1" dirty="0" smtClean="0">
                <a:latin typeface="Lato Light"/>
              </a:rPr>
              <a:t>Des modérateurs : ils analysent, traitent et s’assurent que la plainte déposée est basée sur des informations réelles</a:t>
            </a:r>
          </a:p>
          <a:p>
            <a:pPr marL="457200" indent="-457200">
              <a:lnSpc>
                <a:spcPct val="150000"/>
              </a:lnSpc>
              <a:buFontTx/>
              <a:buChar char="-"/>
            </a:pPr>
            <a:r>
              <a:rPr lang="fr-FR" sz="3200" spc="-1" dirty="0" smtClean="0">
                <a:latin typeface="Lato Light"/>
              </a:rPr>
              <a:t>Des partenaires </a:t>
            </a:r>
            <a:r>
              <a:rPr lang="fr-FR" sz="3200" spc="-1" dirty="0" smtClean="0">
                <a:latin typeface="Lato Light"/>
              </a:rPr>
              <a:t>extérieurs </a:t>
            </a:r>
            <a:r>
              <a:rPr lang="fr-FR" sz="3200" spc="-1" dirty="0" smtClean="0">
                <a:latin typeface="Lato Light"/>
              </a:rPr>
              <a:t>: ils assurent la prise en charge des victimes et les accompagnent pendant le processus de dénonciation ou de plainte.</a:t>
            </a:r>
            <a:endParaRPr lang="fr-FR" sz="3200" spc="-1" dirty="0"/>
          </a:p>
        </p:txBody>
      </p:sp>
      <p:sp>
        <p:nvSpPr>
          <p:cNvPr id="288" name="CustomShape 4"/>
          <p:cNvSpPr/>
          <p:nvPr/>
        </p:nvSpPr>
        <p:spPr>
          <a:xfrm>
            <a:off x="16794000" y="0"/>
            <a:ext cx="3936600" cy="13715640"/>
          </a:xfrm>
          <a:prstGeom prst="rect">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p:style>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63839" y="10972800"/>
            <a:ext cx="3980323" cy="1791145"/>
          </a:xfrm>
          <a:prstGeom prst="rect">
            <a:avLst/>
          </a:prstGeom>
        </p:spPr>
      </p:pic>
      <p:sp>
        <p:nvSpPr>
          <p:cNvPr id="8" name="ZoneTexte 7"/>
          <p:cNvSpPr txBox="1"/>
          <p:nvPr/>
        </p:nvSpPr>
        <p:spPr>
          <a:xfrm>
            <a:off x="21679404" y="12562589"/>
            <a:ext cx="2389517" cy="307777"/>
          </a:xfrm>
          <a:prstGeom prst="rect">
            <a:avLst/>
          </a:prstGeom>
          <a:noFill/>
        </p:spPr>
        <p:txBody>
          <a:bodyPr wrap="square" rtlCol="0">
            <a:spAutoFit/>
          </a:bodyPr>
          <a:lstStyle/>
          <a:p>
            <a:r>
              <a:rPr lang="fr-FR" sz="1400" b="1" dirty="0" smtClean="0"/>
              <a:t>By Club Perspectives +</a:t>
            </a:r>
            <a:endParaRPr lang="fr-FR" sz="1400" b="1" dirty="0"/>
          </a:p>
        </p:txBody>
      </p:sp>
    </p:spTree>
    <p:extLst>
      <p:ext uri="{BB962C8B-B14F-4D97-AF65-F5344CB8AC3E}">
        <p14:creationId xmlns:p14="http://schemas.microsoft.com/office/powerpoint/2010/main" val="137262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85295" y="8421164"/>
            <a:ext cx="3906464" cy="2050893"/>
          </a:xfrm>
          <a:prstGeom prst="rect">
            <a:avLst/>
          </a:prstGeom>
        </p:spPr>
      </p:pic>
      <p:pic>
        <p:nvPicPr>
          <p:cNvPr id="289" name="Picture Placeholder 1"/>
          <p:cNvPicPr/>
          <p:nvPr/>
        </p:nvPicPr>
        <p:blipFill>
          <a:blip r:embed="rId3">
            <a:extLst>
              <a:ext uri="{28A0092B-C50C-407E-A947-70E740481C1C}">
                <a14:useLocalDpi xmlns:a14="http://schemas.microsoft.com/office/drawing/2010/main" val="0"/>
              </a:ext>
            </a:extLst>
          </a:blip>
          <a:stretch>
            <a:fillRect/>
          </a:stretch>
        </p:blipFill>
        <p:spPr>
          <a:xfrm>
            <a:off x="0" y="-1"/>
            <a:ext cx="16794000" cy="8425543"/>
          </a:xfrm>
          <a:prstGeom prst="rect">
            <a:avLst/>
          </a:prstGeom>
          <a:ln>
            <a:noFill/>
          </a:ln>
        </p:spPr>
      </p:pic>
      <p:sp>
        <p:nvSpPr>
          <p:cNvPr id="285" name="CustomShape 1"/>
          <p:cNvSpPr/>
          <p:nvPr/>
        </p:nvSpPr>
        <p:spPr>
          <a:xfrm>
            <a:off x="0" y="-65315"/>
            <a:ext cx="24377400" cy="8490858"/>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7360" y="2204280"/>
            <a:ext cx="15686640" cy="3595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0600" b="1" strike="noStrike" spc="-1" smtClean="0">
                <a:solidFill>
                  <a:srgbClr val="FFFFFF"/>
                </a:solidFill>
                <a:latin typeface="Lato Thin"/>
                <a:ea typeface="Lato Thin"/>
              </a:rPr>
              <a:t> Les </a:t>
            </a:r>
            <a:r>
              <a:rPr lang="fr-FR" sz="10600" b="1" strike="noStrike" spc="-1" dirty="0" smtClean="0">
                <a:solidFill>
                  <a:srgbClr val="FFFFFF"/>
                </a:solidFill>
                <a:latin typeface="Lato Thin"/>
                <a:ea typeface="Lato Thin"/>
              </a:rPr>
              <a:t>partenaires</a:t>
            </a:r>
            <a:endParaRPr lang="fr-FR" sz="10600" b="1" strike="noStrike" spc="-1" dirty="0">
              <a:latin typeface="Arial"/>
            </a:endParaRPr>
          </a:p>
        </p:txBody>
      </p:sp>
      <p:sp>
        <p:nvSpPr>
          <p:cNvPr id="287" name="CustomShape 3"/>
          <p:cNvSpPr/>
          <p:nvPr/>
        </p:nvSpPr>
        <p:spPr>
          <a:xfrm>
            <a:off x="1107359" y="8556174"/>
            <a:ext cx="15395383" cy="4341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3200" b="0" strike="noStrike" spc="-1" dirty="0" smtClean="0">
                <a:latin typeface="Lato Light"/>
                <a:ea typeface="Lato Light"/>
              </a:rPr>
              <a:t>Pour apporter des solutions concrètes aux victimes et pour les accompagner à traverser cette période, nous nous entourons de partenaires extérieurs comme :</a:t>
            </a:r>
          </a:p>
          <a:p>
            <a:pPr marL="457200" indent="-457200">
              <a:lnSpc>
                <a:spcPct val="150000"/>
              </a:lnSpc>
              <a:buFontTx/>
              <a:buChar char="-"/>
            </a:pPr>
            <a:r>
              <a:rPr lang="fr-FR" sz="3200" spc="-1" dirty="0" smtClean="0">
                <a:latin typeface="Lato Light"/>
              </a:rPr>
              <a:t>Des professionnels de la santé : </a:t>
            </a:r>
            <a:r>
              <a:rPr lang="fr-FR" sz="3200" spc="-1" dirty="0" err="1" smtClean="0">
                <a:latin typeface="Lato Light"/>
              </a:rPr>
              <a:t>médécins</a:t>
            </a:r>
            <a:r>
              <a:rPr lang="fr-FR" sz="3200" spc="-1" dirty="0" smtClean="0">
                <a:latin typeface="Lato Light"/>
              </a:rPr>
              <a:t> généralistes, gynécologues, psychologues </a:t>
            </a:r>
            <a:r>
              <a:rPr lang="fr-FR" sz="3200" spc="-1" dirty="0" smtClean="0">
                <a:latin typeface="Lato Light"/>
              </a:rPr>
              <a:t>…</a:t>
            </a:r>
          </a:p>
          <a:p>
            <a:pPr marL="457200" indent="-457200">
              <a:lnSpc>
                <a:spcPct val="150000"/>
              </a:lnSpc>
              <a:buFontTx/>
              <a:buChar char="-"/>
            </a:pPr>
            <a:r>
              <a:rPr lang="fr-FR" sz="3200" spc="-1" dirty="0" smtClean="0">
                <a:latin typeface="Lato Light"/>
              </a:rPr>
              <a:t>Des juristes</a:t>
            </a:r>
          </a:p>
          <a:p>
            <a:pPr marL="457200" indent="-457200">
              <a:lnSpc>
                <a:spcPct val="150000"/>
              </a:lnSpc>
              <a:buFontTx/>
              <a:buChar char="-"/>
            </a:pPr>
            <a:r>
              <a:rPr lang="fr-FR" sz="3200" spc="-1" dirty="0" smtClean="0">
                <a:latin typeface="Lato Light"/>
              </a:rPr>
              <a:t>Des officiers de polices judiciaires</a:t>
            </a:r>
          </a:p>
          <a:p>
            <a:pPr marL="457200" indent="-457200">
              <a:lnSpc>
                <a:spcPct val="150000"/>
              </a:lnSpc>
              <a:buFontTx/>
              <a:buChar char="-"/>
            </a:pPr>
            <a:r>
              <a:rPr lang="fr-FR" sz="3200" spc="-1" dirty="0" smtClean="0">
                <a:latin typeface="Lato Light"/>
              </a:rPr>
              <a:t>Des assistantes sociales,</a:t>
            </a:r>
          </a:p>
          <a:p>
            <a:pPr marL="457200" indent="-457200">
              <a:lnSpc>
                <a:spcPct val="150000"/>
              </a:lnSpc>
              <a:buFontTx/>
              <a:buChar char="-"/>
            </a:pPr>
            <a:r>
              <a:rPr lang="fr-FR" sz="3200" spc="-1" dirty="0" err="1" smtClean="0">
                <a:latin typeface="Lato Light"/>
              </a:rPr>
              <a:t>Etc</a:t>
            </a:r>
            <a:r>
              <a:rPr lang="fr-FR" sz="3200" spc="-1" dirty="0" smtClean="0">
                <a:latin typeface="Lato Light"/>
              </a:rPr>
              <a:t> …</a:t>
            </a:r>
            <a:endParaRPr lang="fr-FR" sz="3200" spc="-1" dirty="0"/>
          </a:p>
        </p:txBody>
      </p:sp>
      <p:sp>
        <p:nvSpPr>
          <p:cNvPr id="288" name="CustomShape 4"/>
          <p:cNvSpPr/>
          <p:nvPr/>
        </p:nvSpPr>
        <p:spPr>
          <a:xfrm>
            <a:off x="16794000" y="0"/>
            <a:ext cx="3936600" cy="13715640"/>
          </a:xfrm>
          <a:prstGeom prst="rect">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p:style>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3839" y="10972800"/>
            <a:ext cx="3980323" cy="1791145"/>
          </a:xfrm>
          <a:prstGeom prst="rect">
            <a:avLst/>
          </a:prstGeom>
        </p:spPr>
      </p:pic>
      <p:sp>
        <p:nvSpPr>
          <p:cNvPr id="8" name="ZoneTexte 7"/>
          <p:cNvSpPr txBox="1"/>
          <p:nvPr/>
        </p:nvSpPr>
        <p:spPr>
          <a:xfrm>
            <a:off x="21679404" y="12562589"/>
            <a:ext cx="2389517" cy="307777"/>
          </a:xfrm>
          <a:prstGeom prst="rect">
            <a:avLst/>
          </a:prstGeom>
          <a:noFill/>
        </p:spPr>
        <p:txBody>
          <a:bodyPr wrap="square" rtlCol="0">
            <a:spAutoFit/>
          </a:bodyPr>
          <a:lstStyle/>
          <a:p>
            <a:r>
              <a:rPr lang="fr-FR" sz="1400" b="1" dirty="0" smtClean="0"/>
              <a:t>By Club Perspectives +</a:t>
            </a:r>
            <a:endParaRPr lang="fr-FR" sz="1400" b="1" dirty="0"/>
          </a:p>
        </p:txBody>
      </p:sp>
    </p:spTree>
    <p:extLst>
      <p:ext uri="{BB962C8B-B14F-4D97-AF65-F5344CB8AC3E}">
        <p14:creationId xmlns:p14="http://schemas.microsoft.com/office/powerpoint/2010/main" val="29447326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4680" y="0"/>
            <a:ext cx="24377400" cy="13715640"/>
          </a:xfrm>
          <a:prstGeom prst="rect">
            <a:avLst/>
          </a:prstGeom>
          <a:solidFill>
            <a:srgbClr val="3E5870">
              <a:alpha val="86000"/>
            </a:srgbClr>
          </a:solidFill>
          <a:ln>
            <a:noFill/>
          </a:ln>
        </p:spPr>
        <p:style>
          <a:lnRef idx="2">
            <a:schemeClr val="accent1">
              <a:shade val="50000"/>
            </a:schemeClr>
          </a:lnRef>
          <a:fillRef idx="1">
            <a:schemeClr val="accent1"/>
          </a:fillRef>
          <a:effectRef idx="0">
            <a:schemeClr val="accent1"/>
          </a:effectRef>
          <a:fontRef idx="minor"/>
        </p:style>
      </p:sp>
      <p:sp>
        <p:nvSpPr>
          <p:cNvPr id="401" name="Line 2"/>
          <p:cNvSpPr/>
          <p:nvPr/>
        </p:nvSpPr>
        <p:spPr>
          <a:xfrm>
            <a:off x="1498680" y="-1748160"/>
            <a:ext cx="360" cy="360"/>
          </a:xfrm>
          <a:prstGeom prst="line">
            <a:avLst/>
          </a:prstGeom>
          <a:ln>
            <a:noFill/>
          </a:ln>
        </p:spPr>
        <p:style>
          <a:lnRef idx="0">
            <a:scrgbClr r="0" g="0" b="0"/>
          </a:lnRef>
          <a:fillRef idx="0">
            <a:scrgbClr r="0" g="0" b="0"/>
          </a:fillRef>
          <a:effectRef idx="0">
            <a:scrgbClr r="0" g="0" b="0"/>
          </a:effectRef>
          <a:fontRef idx="minor"/>
        </p:style>
      </p:sp>
      <p:sp>
        <p:nvSpPr>
          <p:cNvPr id="402" name="Line 3"/>
          <p:cNvSpPr/>
          <p:nvPr/>
        </p:nvSpPr>
        <p:spPr>
          <a:xfrm>
            <a:off x="1498680" y="-1748160"/>
            <a:ext cx="360" cy="360"/>
          </a:xfrm>
          <a:prstGeom prst="line">
            <a:avLst/>
          </a:prstGeom>
          <a:ln>
            <a:noFill/>
          </a:ln>
        </p:spPr>
        <p:style>
          <a:lnRef idx="0">
            <a:scrgbClr r="0" g="0" b="0"/>
          </a:lnRef>
          <a:fillRef idx="0">
            <a:scrgbClr r="0" g="0" b="0"/>
          </a:fillRef>
          <a:effectRef idx="0">
            <a:scrgbClr r="0" g="0" b="0"/>
          </a:effectRef>
          <a:fontRef idx="minor"/>
        </p:style>
      </p:sp>
      <p:sp>
        <p:nvSpPr>
          <p:cNvPr id="403" name="CustomShape 4"/>
          <p:cNvSpPr/>
          <p:nvPr/>
        </p:nvSpPr>
        <p:spPr>
          <a:xfrm>
            <a:off x="16003800" y="10346400"/>
            <a:ext cx="423720" cy="423720"/>
          </a:xfrm>
          <a:custGeom>
            <a:avLst/>
            <a:gdLst/>
            <a:ahLst/>
            <a:cxnLst/>
            <a:rect l="l" t="t" r="r" b="b"/>
            <a:pathLst>
              <a:path w="21600" h="2160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404" name="CustomShape 5"/>
          <p:cNvSpPr/>
          <p:nvPr/>
        </p:nvSpPr>
        <p:spPr>
          <a:xfrm>
            <a:off x="13919040" y="10366920"/>
            <a:ext cx="484200" cy="393480"/>
          </a:xfrm>
          <a:custGeom>
            <a:avLst/>
            <a:gdLst/>
            <a:ahLst/>
            <a:cxnLst/>
            <a:rect l="l" t="t" r="r" b="b"/>
            <a:pathLst>
              <a:path w="21600" h="2160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405" name="CustomShape 6"/>
          <p:cNvSpPr/>
          <p:nvPr/>
        </p:nvSpPr>
        <p:spPr>
          <a:xfrm>
            <a:off x="14981760" y="10326240"/>
            <a:ext cx="449280" cy="449280"/>
          </a:xfrm>
          <a:custGeom>
            <a:avLst/>
            <a:gdLst/>
            <a:ahLst/>
            <a:cxnLst/>
            <a:rect l="l" t="t" r="r" b="b"/>
            <a:pathLst>
              <a:path w="21600" h="2160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407" name="CustomShape 8"/>
          <p:cNvSpPr/>
          <p:nvPr/>
        </p:nvSpPr>
        <p:spPr>
          <a:xfrm>
            <a:off x="16954020" y="10382400"/>
            <a:ext cx="462960" cy="347400"/>
          </a:xfrm>
          <a:custGeom>
            <a:avLst/>
            <a:gdLst/>
            <a:ahLst/>
            <a:cxnLst/>
            <a:rect l="l" t="t" r="r" b="b"/>
            <a:pathLst>
              <a:path w="21600" h="2160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408" name="CustomShape 9"/>
          <p:cNvSpPr/>
          <p:nvPr/>
        </p:nvSpPr>
        <p:spPr>
          <a:xfrm>
            <a:off x="13087800" y="10312920"/>
            <a:ext cx="253080" cy="470160"/>
          </a:xfrm>
          <a:custGeom>
            <a:avLst/>
            <a:gdLst/>
            <a:ahLst/>
            <a:cxnLst/>
            <a:rect l="l" t="t"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p:spPr>
        <p:style>
          <a:lnRef idx="0">
            <a:scrgbClr r="0" g="0" b="0"/>
          </a:lnRef>
          <a:fillRef idx="0">
            <a:scrgbClr r="0" g="0" b="0"/>
          </a:fillRef>
          <a:effectRef idx="0">
            <a:scrgbClr r="0" g="0" b="0"/>
          </a:effectRef>
          <a:fontRef idx="minor"/>
        </p:style>
      </p:sp>
      <p:sp>
        <p:nvSpPr>
          <p:cNvPr id="409" name="CustomShape 10"/>
          <p:cNvSpPr/>
          <p:nvPr/>
        </p:nvSpPr>
        <p:spPr>
          <a:xfrm>
            <a:off x="12510720" y="6924663"/>
            <a:ext cx="6249600" cy="685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3200" b="0" strike="noStrike" spc="-1" dirty="0" smtClean="0">
                <a:solidFill>
                  <a:srgbClr val="FFFFFF"/>
                </a:solidFill>
                <a:latin typeface="Lato Light"/>
                <a:ea typeface="Lato Light"/>
              </a:rPr>
              <a:t>Contactez-nous</a:t>
            </a:r>
            <a:endParaRPr lang="fr-FR" sz="3200" b="0" strike="noStrike" spc="-1" dirty="0">
              <a:latin typeface="Arial"/>
            </a:endParaRPr>
          </a:p>
        </p:txBody>
      </p:sp>
      <p:sp>
        <p:nvSpPr>
          <p:cNvPr id="410" name="CustomShape 11"/>
          <p:cNvSpPr/>
          <p:nvPr/>
        </p:nvSpPr>
        <p:spPr>
          <a:xfrm>
            <a:off x="12690000" y="8083440"/>
            <a:ext cx="6998040" cy="1552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3200" b="0" strike="noStrike" spc="-1" dirty="0" smtClean="0">
                <a:solidFill>
                  <a:srgbClr val="FFFFFF"/>
                </a:solidFill>
                <a:latin typeface="Lato Light"/>
                <a:ea typeface="Lato Light"/>
              </a:rPr>
              <a:t>Avenue Steinmetz, Immeuble l’Espérance </a:t>
            </a:r>
            <a:endParaRPr lang="fr-FR" sz="3200" b="0" strike="noStrike" spc="-1" dirty="0">
              <a:latin typeface="Arial"/>
            </a:endParaRPr>
          </a:p>
          <a:p>
            <a:pPr>
              <a:lnSpc>
                <a:spcPct val="100000"/>
              </a:lnSpc>
            </a:pPr>
            <a:r>
              <a:rPr lang="fr-FR" sz="3200" spc="-1" dirty="0" smtClean="0">
                <a:solidFill>
                  <a:srgbClr val="FFFFFF"/>
                </a:solidFill>
                <a:latin typeface="Lato Light"/>
              </a:rPr>
              <a:t>à côté du Festival des Glaces (3è Etage)</a:t>
            </a:r>
            <a:endParaRPr lang="fr-FR" sz="3200" b="0" strike="noStrike" spc="-1" dirty="0">
              <a:latin typeface="Arial"/>
            </a:endParaRPr>
          </a:p>
          <a:p>
            <a:pPr>
              <a:lnSpc>
                <a:spcPct val="100000"/>
              </a:lnSpc>
            </a:pPr>
            <a:r>
              <a:rPr lang="fr-FR" sz="3200" b="0" strike="noStrike" spc="-1" dirty="0" smtClean="0">
                <a:solidFill>
                  <a:srgbClr val="FFFFFF"/>
                </a:solidFill>
                <a:latin typeface="Lato Light"/>
                <a:ea typeface="Lato Light"/>
              </a:rPr>
              <a:t>(00229) 95 934 634</a:t>
            </a:r>
            <a:endParaRPr lang="fr-FR" sz="3200" b="0" strike="noStrike" spc="-1" dirty="0">
              <a:latin typeface="Arial"/>
            </a:endParaRPr>
          </a:p>
        </p:txBody>
      </p:sp>
      <p:sp>
        <p:nvSpPr>
          <p:cNvPr id="412" name="CustomShape 13"/>
          <p:cNvSpPr/>
          <p:nvPr/>
        </p:nvSpPr>
        <p:spPr>
          <a:xfrm>
            <a:off x="12822840" y="3235320"/>
            <a:ext cx="4903920" cy="1919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6000" b="0" strike="noStrike" spc="-1" dirty="0" smtClean="0">
                <a:solidFill>
                  <a:srgbClr val="FFFFFF"/>
                </a:solidFill>
                <a:latin typeface="Lato Light"/>
                <a:ea typeface="Lato Light"/>
              </a:rPr>
              <a:t>« IFISUN »</a:t>
            </a:r>
            <a:endParaRPr lang="fr-FR" sz="6000" b="0" strike="noStrike" spc="-1" dirty="0">
              <a:latin typeface="Arial"/>
            </a:endParaRPr>
          </a:p>
        </p:txBody>
      </p:sp>
      <p:sp>
        <p:nvSpPr>
          <p:cNvPr id="413" name="CustomShape 14"/>
          <p:cNvSpPr/>
          <p:nvPr/>
        </p:nvSpPr>
        <p:spPr>
          <a:xfrm>
            <a:off x="13051354" y="4392455"/>
            <a:ext cx="9263880" cy="153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3781"/>
              </a:lnSpc>
            </a:pPr>
            <a:r>
              <a:rPr lang="fr-FR" sz="2400" spc="-1" dirty="0">
                <a:solidFill>
                  <a:schemeClr val="bg2"/>
                </a:solidFill>
                <a:latin typeface="Lato Light"/>
                <a:ea typeface="Lato Light"/>
              </a:rPr>
              <a:t>e</a:t>
            </a:r>
            <a:r>
              <a:rPr lang="fr-FR" sz="2400" spc="-1" dirty="0" smtClean="0">
                <a:solidFill>
                  <a:schemeClr val="bg2"/>
                </a:solidFill>
                <a:latin typeface="Lato Light"/>
                <a:ea typeface="Lato Light"/>
              </a:rPr>
              <a:t>st une </a:t>
            </a:r>
            <a:r>
              <a:rPr lang="fr-FR" sz="2400" spc="-1" dirty="0">
                <a:solidFill>
                  <a:schemeClr val="bg2"/>
                </a:solidFill>
                <a:latin typeface="Lato Light"/>
                <a:ea typeface="Lato Light"/>
              </a:rPr>
              <a:t>plateforme </a:t>
            </a:r>
            <a:r>
              <a:rPr lang="fr-FR" sz="2400" spc="-1" dirty="0" smtClean="0">
                <a:solidFill>
                  <a:schemeClr val="bg2"/>
                </a:solidFill>
                <a:latin typeface="Lato Light"/>
                <a:ea typeface="Lato Light"/>
              </a:rPr>
              <a:t>qui </a:t>
            </a:r>
            <a:r>
              <a:rPr lang="fr-FR" sz="2400" spc="-1" dirty="0">
                <a:solidFill>
                  <a:schemeClr val="bg2"/>
                </a:solidFill>
                <a:latin typeface="Lato Light"/>
                <a:ea typeface="Lato Light"/>
              </a:rPr>
              <a:t>se veut être une réponse à l’accompagnement des femmes victimes de violences sous toutes ces formes (violences sexuelles, violences au travail, violence conjugale, </a:t>
            </a:r>
            <a:r>
              <a:rPr lang="fr-FR" sz="2400" spc="-1" dirty="0" err="1">
                <a:solidFill>
                  <a:schemeClr val="bg2"/>
                </a:solidFill>
                <a:latin typeface="Lato Light"/>
                <a:ea typeface="Lato Light"/>
              </a:rPr>
              <a:t>etc</a:t>
            </a:r>
            <a:r>
              <a:rPr lang="fr-FR" sz="2400" spc="-1" dirty="0">
                <a:solidFill>
                  <a:schemeClr val="bg2"/>
                </a:solidFill>
                <a:latin typeface="Lato Light"/>
                <a:ea typeface="Lato Light"/>
              </a:rPr>
              <a:t>).</a:t>
            </a:r>
            <a:endParaRPr lang="fr-FR" sz="2400" b="0" strike="noStrike" spc="-1" dirty="0">
              <a:solidFill>
                <a:schemeClr val="bg2"/>
              </a:solidFill>
              <a:latin typeface="Arial"/>
            </a:endParaRPr>
          </a:p>
        </p:txBody>
      </p:sp>
      <p:sp>
        <p:nvSpPr>
          <p:cNvPr id="414" name="Line 15"/>
          <p:cNvSpPr/>
          <p:nvPr/>
        </p:nvSpPr>
        <p:spPr>
          <a:xfrm>
            <a:off x="12434760" y="2828880"/>
            <a:ext cx="360" cy="8143920"/>
          </a:xfrm>
          <a:prstGeom prst="line">
            <a:avLst/>
          </a:prstGeom>
          <a:ln>
            <a:solidFill>
              <a:schemeClr val="accent1"/>
            </a:solidFill>
          </a:ln>
        </p:spPr>
        <p:style>
          <a:lnRef idx="1">
            <a:schemeClr val="accent1"/>
          </a:lnRef>
          <a:fillRef idx="0">
            <a:schemeClr val="accent1"/>
          </a:fillRef>
          <a:effectRef idx="0">
            <a:schemeClr val="accent1"/>
          </a:effectRef>
          <a:fontRef idx="minor"/>
        </p:style>
      </p:sp>
      <p:pic>
        <p:nvPicPr>
          <p:cNvPr id="18" name="Imag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120" y="2954410"/>
            <a:ext cx="11577200" cy="5209739"/>
          </a:xfrm>
          <a:prstGeom prst="rect">
            <a:avLst/>
          </a:prstGeom>
        </p:spPr>
      </p:pic>
      <p:sp>
        <p:nvSpPr>
          <p:cNvPr id="19" name="ZoneTexte 18"/>
          <p:cNvSpPr txBox="1"/>
          <p:nvPr/>
        </p:nvSpPr>
        <p:spPr>
          <a:xfrm>
            <a:off x="1498680" y="7399103"/>
            <a:ext cx="9974863" cy="923330"/>
          </a:xfrm>
          <a:prstGeom prst="rect">
            <a:avLst/>
          </a:prstGeom>
          <a:noFill/>
        </p:spPr>
        <p:txBody>
          <a:bodyPr wrap="square" rtlCol="0">
            <a:spAutoFit/>
          </a:bodyPr>
          <a:lstStyle/>
          <a:p>
            <a:pPr algn="ctr"/>
            <a:r>
              <a:rPr lang="fr-FR" sz="5400" b="1" dirty="0" smtClean="0"/>
              <a:t>By Club Perspectives +</a:t>
            </a:r>
            <a:endParaRPr lang="fr-FR"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35159" y="8425541"/>
            <a:ext cx="4254282" cy="2319914"/>
          </a:xfrm>
          <a:prstGeom prst="rect">
            <a:avLst/>
          </a:prstGeom>
        </p:spPr>
      </p:pic>
      <p:pic>
        <p:nvPicPr>
          <p:cNvPr id="289" name="Picture Placeholder 1"/>
          <p:cNvPicPr/>
          <p:nvPr/>
        </p:nvPicPr>
        <p:blipFill>
          <a:blip r:embed="rId3">
            <a:extLst>
              <a:ext uri="{28A0092B-C50C-407E-A947-70E740481C1C}">
                <a14:useLocalDpi xmlns:a14="http://schemas.microsoft.com/office/drawing/2010/main" val="0"/>
              </a:ext>
            </a:extLst>
          </a:blip>
          <a:stretch>
            <a:fillRect/>
          </a:stretch>
        </p:blipFill>
        <p:spPr>
          <a:xfrm>
            <a:off x="0" y="-1"/>
            <a:ext cx="16794000" cy="8425543"/>
          </a:xfrm>
          <a:prstGeom prst="rect">
            <a:avLst/>
          </a:prstGeom>
          <a:ln>
            <a:noFill/>
          </a:ln>
        </p:spPr>
      </p:pic>
      <p:sp>
        <p:nvSpPr>
          <p:cNvPr id="285" name="CustomShape 1"/>
          <p:cNvSpPr/>
          <p:nvPr/>
        </p:nvSpPr>
        <p:spPr>
          <a:xfrm>
            <a:off x="0" y="-1"/>
            <a:ext cx="24377400" cy="8425542"/>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7360" y="2204280"/>
            <a:ext cx="15686640" cy="3595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1500" b="1" strike="noStrike" spc="-1" dirty="0" smtClean="0">
                <a:solidFill>
                  <a:srgbClr val="FFFFFF"/>
                </a:solidFill>
                <a:latin typeface="Lato Thin"/>
                <a:ea typeface="Lato Thin"/>
              </a:rPr>
              <a:t>C’est quoi « </a:t>
            </a:r>
            <a:r>
              <a:rPr lang="fr-FR" sz="11500" b="1" strike="noStrike" spc="-1" dirty="0" err="1" smtClean="0">
                <a:solidFill>
                  <a:srgbClr val="FFFFFF"/>
                </a:solidFill>
                <a:latin typeface="Lato Thin"/>
                <a:ea typeface="Lato Thin"/>
              </a:rPr>
              <a:t>Ifisun</a:t>
            </a:r>
            <a:r>
              <a:rPr lang="fr-FR" sz="11500" b="1" strike="noStrike" spc="-1" dirty="0" smtClean="0">
                <a:solidFill>
                  <a:srgbClr val="FFFFFF"/>
                </a:solidFill>
                <a:latin typeface="Lato Thin"/>
                <a:ea typeface="Lato Thin"/>
              </a:rPr>
              <a:t> » ?</a:t>
            </a:r>
            <a:endParaRPr lang="fr-FR" sz="11500" b="1" strike="noStrike" spc="-1" dirty="0">
              <a:latin typeface="Arial"/>
            </a:endParaRPr>
          </a:p>
        </p:txBody>
      </p:sp>
      <p:sp>
        <p:nvSpPr>
          <p:cNvPr id="287" name="CustomShape 3"/>
          <p:cNvSpPr/>
          <p:nvPr/>
        </p:nvSpPr>
        <p:spPr>
          <a:xfrm>
            <a:off x="1346129" y="8719553"/>
            <a:ext cx="14568789" cy="393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2800" b="0" strike="noStrike" spc="-1" dirty="0" smtClean="0">
                <a:latin typeface="Lato Light"/>
                <a:ea typeface="Lato Light"/>
              </a:rPr>
              <a:t>« </a:t>
            </a:r>
            <a:r>
              <a:rPr lang="fr-FR" sz="2800" b="1" strike="noStrike" spc="-1" dirty="0" err="1" smtClean="0">
                <a:latin typeface="Lato Light"/>
                <a:ea typeface="Lato Light"/>
              </a:rPr>
              <a:t>Ifisun</a:t>
            </a:r>
            <a:r>
              <a:rPr lang="fr-FR" sz="2800" b="1" strike="noStrike" spc="-1" dirty="0" smtClean="0">
                <a:latin typeface="Lato Light"/>
                <a:ea typeface="Lato Light"/>
              </a:rPr>
              <a:t> </a:t>
            </a:r>
            <a:r>
              <a:rPr lang="fr-FR" sz="2800" b="0" strike="noStrike" spc="-1" dirty="0" smtClean="0">
                <a:latin typeface="Lato Light"/>
                <a:ea typeface="Lato Light"/>
              </a:rPr>
              <a:t>» signifie dans la langue locale  Yoruba « </a:t>
            </a:r>
            <a:r>
              <a:rPr lang="fr-FR" sz="2800" b="1" i="1" strike="noStrike" spc="-1" dirty="0" smtClean="0">
                <a:latin typeface="Lato Light"/>
                <a:ea typeface="Lato Light"/>
              </a:rPr>
              <a:t>Signaler </a:t>
            </a:r>
            <a:r>
              <a:rPr lang="fr-FR" sz="2800" b="0" strike="noStrike" spc="-1" dirty="0" smtClean="0">
                <a:latin typeface="Lato Light"/>
                <a:ea typeface="Lato Light"/>
              </a:rPr>
              <a:t>» (dénoncer). C’est une plateforme mise en place dans le cadre du projet </a:t>
            </a:r>
            <a:r>
              <a:rPr lang="fr-FR" sz="2800" b="0" strike="noStrike" spc="-1" dirty="0" err="1" smtClean="0">
                <a:latin typeface="Lato Light"/>
                <a:ea typeface="Lato Light"/>
              </a:rPr>
              <a:t>Femin’It</a:t>
            </a:r>
            <a:r>
              <a:rPr lang="fr-FR" sz="2800" b="0" strike="noStrike" spc="-1" dirty="0" smtClean="0">
                <a:latin typeface="Lato Light"/>
                <a:ea typeface="Lato Light"/>
              </a:rPr>
              <a:t> et portée par l’incubateur de startups « </a:t>
            </a:r>
            <a:r>
              <a:rPr lang="fr-FR" sz="2800" b="0" strike="noStrike" spc="-1" dirty="0" err="1" smtClean="0">
                <a:latin typeface="Lato Light"/>
                <a:ea typeface="Lato Light"/>
              </a:rPr>
              <a:t>Solidar’it</a:t>
            </a:r>
            <a:r>
              <a:rPr lang="fr-FR" sz="2800" b="0" strike="noStrike" spc="-1" dirty="0" smtClean="0">
                <a:latin typeface="Lato Light"/>
                <a:ea typeface="Lato Light"/>
              </a:rPr>
              <a:t> » au Bénin qui se veut être une réponse à l’accompagnement des femmes victimes de violences sous toutes ces formes (violences sexuelles, violences au travail, violence conjugale, </a:t>
            </a:r>
            <a:r>
              <a:rPr lang="fr-FR" sz="2800" b="0" strike="noStrike" spc="-1" dirty="0" err="1" smtClean="0">
                <a:latin typeface="Lato Light"/>
                <a:ea typeface="Lato Light"/>
              </a:rPr>
              <a:t>etc</a:t>
            </a:r>
            <a:r>
              <a:rPr lang="fr-FR" sz="2800" b="0" strike="noStrike" spc="-1" dirty="0" smtClean="0">
                <a:latin typeface="Lato Light"/>
                <a:ea typeface="Lato Light"/>
              </a:rPr>
              <a:t>). Elle met en relation à travers des procédés technologiques les victimes et les acteurs du circuit qui accompagnent les femmes qui sont victimes de violences à travers une plateforme web, mobile et son </a:t>
            </a:r>
            <a:r>
              <a:rPr lang="fr-FR" sz="2800" b="0" strike="noStrike" spc="-1" dirty="0" err="1" smtClean="0">
                <a:latin typeface="Lato Light"/>
                <a:ea typeface="Lato Light"/>
              </a:rPr>
              <a:t>chatbot</a:t>
            </a:r>
            <a:r>
              <a:rPr lang="fr-FR" sz="2800" b="0" strike="noStrike" spc="-1" dirty="0" smtClean="0">
                <a:latin typeface="Lato Light"/>
                <a:ea typeface="Lato Light"/>
              </a:rPr>
              <a:t> applicatif (</a:t>
            </a:r>
            <a:r>
              <a:rPr lang="fr-FR" sz="2800" b="0" strike="noStrike" spc="-1" dirty="0" err="1" smtClean="0">
                <a:latin typeface="Lato Light"/>
                <a:ea typeface="Lato Light"/>
              </a:rPr>
              <a:t>messenger</a:t>
            </a:r>
            <a:r>
              <a:rPr lang="fr-FR" sz="2800" b="0" strike="noStrike" spc="-1" dirty="0" smtClean="0">
                <a:latin typeface="Lato Light"/>
                <a:ea typeface="Lato Light"/>
              </a:rPr>
              <a:t>).</a:t>
            </a:r>
            <a:endParaRPr lang="fr-FR" sz="2800" b="0" strike="noStrike" spc="-1" dirty="0">
              <a:latin typeface="Arial"/>
            </a:endParaRPr>
          </a:p>
        </p:txBody>
      </p:sp>
      <p:sp>
        <p:nvSpPr>
          <p:cNvPr id="288" name="CustomShape 4"/>
          <p:cNvSpPr/>
          <p:nvPr/>
        </p:nvSpPr>
        <p:spPr>
          <a:xfrm>
            <a:off x="16794000" y="0"/>
            <a:ext cx="3936600" cy="13715640"/>
          </a:xfrm>
          <a:prstGeom prst="rect">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p:style>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3839" y="10972800"/>
            <a:ext cx="3980323" cy="1791145"/>
          </a:xfrm>
          <a:prstGeom prst="rect">
            <a:avLst/>
          </a:prstGeom>
        </p:spPr>
      </p:pic>
      <p:sp>
        <p:nvSpPr>
          <p:cNvPr id="8" name="ZoneTexte 7"/>
          <p:cNvSpPr txBox="1"/>
          <p:nvPr/>
        </p:nvSpPr>
        <p:spPr>
          <a:xfrm>
            <a:off x="21679404" y="12562589"/>
            <a:ext cx="2389517" cy="307777"/>
          </a:xfrm>
          <a:prstGeom prst="rect">
            <a:avLst/>
          </a:prstGeom>
          <a:noFill/>
        </p:spPr>
        <p:txBody>
          <a:bodyPr wrap="square" rtlCol="0">
            <a:spAutoFit/>
          </a:bodyPr>
          <a:lstStyle/>
          <a:p>
            <a:r>
              <a:rPr lang="fr-FR" sz="1400" b="1" dirty="0" smtClean="0"/>
              <a:t>By Club Perspectives +</a:t>
            </a:r>
            <a:endParaRPr lang="fr-FR" sz="1400" b="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35159" y="8425541"/>
            <a:ext cx="4254282" cy="2319914"/>
          </a:xfrm>
          <a:prstGeom prst="rect">
            <a:avLst/>
          </a:prstGeom>
        </p:spPr>
      </p:pic>
      <p:pic>
        <p:nvPicPr>
          <p:cNvPr id="289" name="Picture Placeholder 1"/>
          <p:cNvPicPr/>
          <p:nvPr/>
        </p:nvPicPr>
        <p:blipFill>
          <a:blip r:embed="rId3">
            <a:extLst>
              <a:ext uri="{28A0092B-C50C-407E-A947-70E740481C1C}">
                <a14:useLocalDpi xmlns:a14="http://schemas.microsoft.com/office/drawing/2010/main" val="0"/>
              </a:ext>
            </a:extLst>
          </a:blip>
          <a:stretch>
            <a:fillRect/>
          </a:stretch>
        </p:blipFill>
        <p:spPr>
          <a:xfrm>
            <a:off x="0" y="-1"/>
            <a:ext cx="16794000" cy="8425543"/>
          </a:xfrm>
          <a:prstGeom prst="rect">
            <a:avLst/>
          </a:prstGeom>
          <a:ln>
            <a:noFill/>
          </a:ln>
        </p:spPr>
      </p:pic>
      <p:sp>
        <p:nvSpPr>
          <p:cNvPr id="285" name="CustomShape 1"/>
          <p:cNvSpPr/>
          <p:nvPr/>
        </p:nvSpPr>
        <p:spPr>
          <a:xfrm>
            <a:off x="0" y="-1"/>
            <a:ext cx="24377400" cy="8425542"/>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7360" y="2204280"/>
            <a:ext cx="15686640" cy="3595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0600" b="1" strike="noStrike" spc="-1" dirty="0" smtClean="0">
                <a:solidFill>
                  <a:srgbClr val="FFFFFF"/>
                </a:solidFill>
                <a:latin typeface="Lato Thin"/>
                <a:ea typeface="Lato Thin"/>
              </a:rPr>
              <a:t>Qu’est ce que « </a:t>
            </a:r>
            <a:r>
              <a:rPr lang="fr-FR" sz="10600" b="1" strike="noStrike" spc="-1" dirty="0" err="1" smtClean="0">
                <a:solidFill>
                  <a:srgbClr val="FFFFFF"/>
                </a:solidFill>
                <a:latin typeface="Lato Thin"/>
                <a:ea typeface="Lato Thin"/>
              </a:rPr>
              <a:t>Ifisun</a:t>
            </a:r>
            <a:r>
              <a:rPr lang="fr-FR" sz="10600" b="1" strike="noStrike" spc="-1" dirty="0" smtClean="0">
                <a:solidFill>
                  <a:srgbClr val="FFFFFF"/>
                </a:solidFill>
                <a:latin typeface="Lato Thin"/>
                <a:ea typeface="Lato Thin"/>
              </a:rPr>
              <a:t> » </a:t>
            </a:r>
          </a:p>
          <a:p>
            <a:pPr>
              <a:lnSpc>
                <a:spcPct val="100000"/>
              </a:lnSpc>
            </a:pPr>
            <a:r>
              <a:rPr lang="fr-FR" sz="10600" b="1" spc="-1" dirty="0">
                <a:solidFill>
                  <a:srgbClr val="FFFFFF"/>
                </a:solidFill>
                <a:latin typeface="Lato Thin"/>
                <a:ea typeface="Lato Thin"/>
              </a:rPr>
              <a:t>p</a:t>
            </a:r>
            <a:r>
              <a:rPr lang="fr-FR" sz="10600" b="1" spc="-1" dirty="0" smtClean="0">
                <a:solidFill>
                  <a:srgbClr val="FFFFFF"/>
                </a:solidFill>
                <a:latin typeface="Lato Thin"/>
                <a:ea typeface="Lato Thin"/>
              </a:rPr>
              <a:t>ermet de faire</a:t>
            </a:r>
            <a:r>
              <a:rPr lang="fr-FR" sz="10600" b="1" strike="noStrike" spc="-1" dirty="0" smtClean="0">
                <a:solidFill>
                  <a:srgbClr val="FFFFFF"/>
                </a:solidFill>
                <a:latin typeface="Lato Thin"/>
                <a:ea typeface="Lato Thin"/>
              </a:rPr>
              <a:t>?</a:t>
            </a:r>
            <a:endParaRPr lang="fr-FR" sz="10600" b="1" strike="noStrike" spc="-1" dirty="0">
              <a:latin typeface="Arial"/>
            </a:endParaRPr>
          </a:p>
        </p:txBody>
      </p:sp>
      <p:sp>
        <p:nvSpPr>
          <p:cNvPr id="287" name="CustomShape 3"/>
          <p:cNvSpPr/>
          <p:nvPr/>
        </p:nvSpPr>
        <p:spPr>
          <a:xfrm>
            <a:off x="1107359" y="8686800"/>
            <a:ext cx="15395383" cy="4341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3200" b="0" strike="noStrike" spc="-1" dirty="0" smtClean="0">
                <a:latin typeface="Lato Light"/>
                <a:ea typeface="Lato Light"/>
              </a:rPr>
              <a:t>Une fois connectée sur l’une ou l’autre de nos plateformes « </a:t>
            </a:r>
            <a:r>
              <a:rPr lang="fr-FR" sz="3200" b="1" strike="noStrike" spc="-1" dirty="0" err="1" smtClean="0">
                <a:latin typeface="Lato Light"/>
                <a:ea typeface="Lato Light"/>
              </a:rPr>
              <a:t>Ifisun</a:t>
            </a:r>
            <a:r>
              <a:rPr lang="fr-FR" sz="3200" b="1" strike="noStrike" spc="-1" dirty="0" smtClean="0">
                <a:latin typeface="Lato Light"/>
                <a:ea typeface="Lato Light"/>
              </a:rPr>
              <a:t> </a:t>
            </a:r>
            <a:r>
              <a:rPr lang="fr-FR" sz="3200" b="0" strike="noStrike" spc="-1" dirty="0" smtClean="0">
                <a:latin typeface="Lato Light"/>
                <a:ea typeface="Lato Light"/>
              </a:rPr>
              <a:t>», trois choix s’offrent à vous :</a:t>
            </a:r>
          </a:p>
          <a:p>
            <a:pPr>
              <a:lnSpc>
                <a:spcPct val="150000"/>
              </a:lnSpc>
            </a:pPr>
            <a:endParaRPr lang="fr-FR" sz="1200" spc="-1" dirty="0">
              <a:latin typeface="Lato Light"/>
            </a:endParaRPr>
          </a:p>
          <a:p>
            <a:pPr marL="342900" indent="-342900">
              <a:lnSpc>
                <a:spcPct val="150000"/>
              </a:lnSpc>
              <a:buFont typeface="Wingdings" panose="05000000000000000000" pitchFamily="2" charset="2"/>
              <a:buChar char="à"/>
            </a:pPr>
            <a:r>
              <a:rPr lang="fr-FR" sz="3200" b="0" strike="noStrike" spc="-1" dirty="0" smtClean="0">
                <a:latin typeface="Lato Light"/>
              </a:rPr>
              <a:t> Porter plainte </a:t>
            </a:r>
          </a:p>
          <a:p>
            <a:pPr marL="342900" indent="-342900">
              <a:lnSpc>
                <a:spcPct val="150000"/>
              </a:lnSpc>
              <a:buFont typeface="Wingdings" panose="05000000000000000000" pitchFamily="2" charset="2"/>
              <a:buChar char="à"/>
            </a:pPr>
            <a:r>
              <a:rPr lang="fr-FR" sz="3200" spc="-1" dirty="0" smtClean="0">
                <a:latin typeface="Lato Light"/>
              </a:rPr>
              <a:t> Dénoncer un acte de violence</a:t>
            </a:r>
          </a:p>
          <a:p>
            <a:pPr marL="342900" indent="-342900">
              <a:lnSpc>
                <a:spcPct val="150000"/>
              </a:lnSpc>
              <a:buFont typeface="Wingdings" panose="05000000000000000000" pitchFamily="2" charset="2"/>
              <a:buChar char="à"/>
            </a:pPr>
            <a:r>
              <a:rPr lang="fr-FR" sz="3200" b="0" strike="noStrike" spc="-1" dirty="0" smtClean="0">
                <a:latin typeface="Lato Light"/>
              </a:rPr>
              <a:t> Témoigner</a:t>
            </a:r>
            <a:endParaRPr lang="fr-FR" sz="3200" b="0" strike="noStrike" spc="-1" dirty="0">
              <a:latin typeface="Arial"/>
            </a:endParaRPr>
          </a:p>
        </p:txBody>
      </p:sp>
      <p:sp>
        <p:nvSpPr>
          <p:cNvPr id="288" name="CustomShape 4"/>
          <p:cNvSpPr/>
          <p:nvPr/>
        </p:nvSpPr>
        <p:spPr>
          <a:xfrm>
            <a:off x="16794000" y="0"/>
            <a:ext cx="3936600" cy="13715640"/>
          </a:xfrm>
          <a:prstGeom prst="rect">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p:style>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3839" y="10972800"/>
            <a:ext cx="3980323" cy="1791145"/>
          </a:xfrm>
          <a:prstGeom prst="rect">
            <a:avLst/>
          </a:prstGeom>
        </p:spPr>
      </p:pic>
      <p:sp>
        <p:nvSpPr>
          <p:cNvPr id="8" name="ZoneTexte 7"/>
          <p:cNvSpPr txBox="1"/>
          <p:nvPr/>
        </p:nvSpPr>
        <p:spPr>
          <a:xfrm>
            <a:off x="21679404" y="12562589"/>
            <a:ext cx="2389517" cy="307777"/>
          </a:xfrm>
          <a:prstGeom prst="rect">
            <a:avLst/>
          </a:prstGeom>
          <a:noFill/>
        </p:spPr>
        <p:txBody>
          <a:bodyPr wrap="square" rtlCol="0">
            <a:spAutoFit/>
          </a:bodyPr>
          <a:lstStyle/>
          <a:p>
            <a:r>
              <a:rPr lang="fr-FR" sz="1400" b="1" dirty="0" smtClean="0"/>
              <a:t>By Club Perspectives +</a:t>
            </a:r>
            <a:endParaRPr lang="fr-FR" sz="1400" b="1" dirty="0"/>
          </a:p>
        </p:txBody>
      </p:sp>
    </p:spTree>
    <p:extLst>
      <p:ext uri="{BB962C8B-B14F-4D97-AF65-F5344CB8AC3E}">
        <p14:creationId xmlns:p14="http://schemas.microsoft.com/office/powerpoint/2010/main" val="25630121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Picture Placeholder 1"/>
          <p:cNvPicPr/>
          <p:nvPr/>
        </p:nvPicPr>
        <p:blipFill>
          <a:blip r:embed="rId2">
            <a:extLst>
              <a:ext uri="{28A0092B-C50C-407E-A947-70E740481C1C}">
                <a14:useLocalDpi xmlns:a14="http://schemas.microsoft.com/office/drawing/2010/main" val="0"/>
              </a:ext>
            </a:extLst>
          </a:blip>
          <a:stretch>
            <a:fillRect/>
          </a:stretch>
        </p:blipFill>
        <p:spPr>
          <a:xfrm>
            <a:off x="0" y="-1"/>
            <a:ext cx="16794000" cy="8425543"/>
          </a:xfrm>
          <a:prstGeom prst="rect">
            <a:avLst/>
          </a:prstGeom>
          <a:ln>
            <a:noFill/>
          </a:ln>
        </p:spPr>
      </p:pic>
      <p:sp>
        <p:nvSpPr>
          <p:cNvPr id="285" name="CustomShape 1"/>
          <p:cNvSpPr/>
          <p:nvPr/>
        </p:nvSpPr>
        <p:spPr>
          <a:xfrm>
            <a:off x="0" y="-1"/>
            <a:ext cx="24377400" cy="8425542"/>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7360" y="2204280"/>
            <a:ext cx="15686640" cy="3595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1500" b="1" strike="noStrike" spc="-1" dirty="0" smtClean="0">
                <a:solidFill>
                  <a:srgbClr val="FFFFFF"/>
                </a:solidFill>
                <a:latin typeface="Lato Thin"/>
                <a:ea typeface="Lato Thin"/>
              </a:rPr>
              <a:t>« Je porte plainte »</a:t>
            </a:r>
            <a:endParaRPr lang="fr-FR" sz="11500" b="1" strike="noStrike" spc="-1" dirty="0">
              <a:latin typeface="Arial"/>
            </a:endParaRPr>
          </a:p>
        </p:txBody>
      </p:sp>
      <p:sp>
        <p:nvSpPr>
          <p:cNvPr id="287" name="CustomShape 3"/>
          <p:cNvSpPr/>
          <p:nvPr/>
        </p:nvSpPr>
        <p:spPr>
          <a:xfrm>
            <a:off x="1107359" y="8686800"/>
            <a:ext cx="15395383" cy="4341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3000" b="0" strike="noStrike" spc="-1" dirty="0" smtClean="0">
                <a:latin typeface="Lato Light"/>
                <a:ea typeface="Lato Light"/>
              </a:rPr>
              <a:t>Cette option de la plateforme « </a:t>
            </a:r>
            <a:r>
              <a:rPr lang="fr-FR" sz="3000" b="1" strike="noStrike" spc="-1" dirty="0" err="1" smtClean="0">
                <a:latin typeface="Lato Light"/>
                <a:ea typeface="Lato Light"/>
              </a:rPr>
              <a:t>Ifisun</a:t>
            </a:r>
            <a:r>
              <a:rPr lang="fr-FR" sz="3000" b="1" strike="noStrike" spc="-1" dirty="0" smtClean="0">
                <a:latin typeface="Lato Light"/>
                <a:ea typeface="Lato Light"/>
              </a:rPr>
              <a:t> </a:t>
            </a:r>
            <a:r>
              <a:rPr lang="fr-FR" sz="3000" b="0" strike="noStrike" spc="-1" dirty="0" smtClean="0">
                <a:latin typeface="Lato Light"/>
                <a:ea typeface="Lato Light"/>
              </a:rPr>
              <a:t>» permet à une femme victime de violences sous n’importe quelle forme de déposer une plainte contre son agresseur à travers un formulaire. Les informations renseignées par la victime seront vérifiées pour filtrer les fausses plaintes. Après validation, la victime sera automatiquement mise en relation avec un professionnel du secteur médical puis un officier de police </a:t>
            </a:r>
            <a:r>
              <a:rPr lang="fr-FR" sz="3000" b="0" strike="noStrike" spc="-1" dirty="0" smtClean="0">
                <a:latin typeface="Lato Light"/>
                <a:ea typeface="Lato Light"/>
              </a:rPr>
              <a:t>judiciaire</a:t>
            </a:r>
            <a:r>
              <a:rPr lang="fr-FR" sz="3000" b="0" strike="noStrike" spc="-1" dirty="0" smtClean="0">
                <a:latin typeface="Lato Light"/>
                <a:ea typeface="Lato Light"/>
              </a:rPr>
              <a:t>. Elle pourra éventuellement être orienté vers une assistante sociale et un psychologue si nécessaire.</a:t>
            </a:r>
            <a:endParaRPr lang="fr-FR" sz="3000" b="0" strike="noStrike" spc="-1" dirty="0">
              <a:latin typeface="Arial"/>
            </a:endParaRPr>
          </a:p>
        </p:txBody>
      </p:sp>
      <p:sp>
        <p:nvSpPr>
          <p:cNvPr id="288" name="CustomShape 4"/>
          <p:cNvSpPr/>
          <p:nvPr/>
        </p:nvSpPr>
        <p:spPr>
          <a:xfrm>
            <a:off x="16794000" y="0"/>
            <a:ext cx="3936600" cy="13715640"/>
          </a:xfrm>
          <a:prstGeom prst="rect">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p:style>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63839" y="10972800"/>
            <a:ext cx="3980323" cy="1791145"/>
          </a:xfrm>
          <a:prstGeom prst="rect">
            <a:avLst/>
          </a:prstGeom>
        </p:spPr>
      </p:pic>
      <p:sp>
        <p:nvSpPr>
          <p:cNvPr id="8" name="ZoneTexte 7"/>
          <p:cNvSpPr txBox="1"/>
          <p:nvPr/>
        </p:nvSpPr>
        <p:spPr>
          <a:xfrm>
            <a:off x="21679404" y="12562589"/>
            <a:ext cx="2389517" cy="307777"/>
          </a:xfrm>
          <a:prstGeom prst="rect">
            <a:avLst/>
          </a:prstGeom>
          <a:noFill/>
        </p:spPr>
        <p:txBody>
          <a:bodyPr wrap="square" rtlCol="0">
            <a:spAutoFit/>
          </a:bodyPr>
          <a:lstStyle/>
          <a:p>
            <a:r>
              <a:rPr lang="fr-FR" sz="1400" b="1" dirty="0" smtClean="0"/>
              <a:t>By Club Perspectives +</a:t>
            </a:r>
            <a:endParaRPr lang="fr-FR" sz="1400" b="1" dirty="0"/>
          </a:p>
        </p:txBody>
      </p:sp>
    </p:spTree>
    <p:extLst>
      <p:ext uri="{BB962C8B-B14F-4D97-AF65-F5344CB8AC3E}">
        <p14:creationId xmlns:p14="http://schemas.microsoft.com/office/powerpoint/2010/main" val="8656337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4000" y="8425548"/>
            <a:ext cx="3908601" cy="2852057"/>
          </a:xfrm>
          <a:prstGeom prst="rect">
            <a:avLst/>
          </a:prstGeom>
        </p:spPr>
      </p:pic>
      <p:pic>
        <p:nvPicPr>
          <p:cNvPr id="289" name="Picture Placeholder 1"/>
          <p:cNvPicPr/>
          <p:nvPr/>
        </p:nvPicPr>
        <p:blipFill>
          <a:blip r:embed="rId3">
            <a:extLst>
              <a:ext uri="{28A0092B-C50C-407E-A947-70E740481C1C}">
                <a14:useLocalDpi xmlns:a14="http://schemas.microsoft.com/office/drawing/2010/main" val="0"/>
              </a:ext>
            </a:extLst>
          </a:blip>
          <a:stretch>
            <a:fillRect/>
          </a:stretch>
        </p:blipFill>
        <p:spPr>
          <a:xfrm>
            <a:off x="0" y="-1"/>
            <a:ext cx="16794000" cy="8425543"/>
          </a:xfrm>
          <a:prstGeom prst="rect">
            <a:avLst/>
          </a:prstGeom>
          <a:ln>
            <a:noFill/>
          </a:ln>
        </p:spPr>
      </p:pic>
      <p:sp>
        <p:nvSpPr>
          <p:cNvPr id="285" name="CustomShape 1"/>
          <p:cNvSpPr/>
          <p:nvPr/>
        </p:nvSpPr>
        <p:spPr>
          <a:xfrm>
            <a:off x="0" y="-1"/>
            <a:ext cx="24377400" cy="8425542"/>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7360" y="2204280"/>
            <a:ext cx="15686640" cy="3595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1500" b="1" strike="noStrike" spc="-1" dirty="0" smtClean="0">
                <a:solidFill>
                  <a:srgbClr val="FFFFFF"/>
                </a:solidFill>
                <a:latin typeface="Lato Thin"/>
                <a:ea typeface="Lato Thin"/>
              </a:rPr>
              <a:t>« Je dénonce … »</a:t>
            </a:r>
            <a:endParaRPr lang="fr-FR" sz="11500" b="1" strike="noStrike" spc="-1" dirty="0">
              <a:latin typeface="Arial"/>
            </a:endParaRPr>
          </a:p>
        </p:txBody>
      </p:sp>
      <p:sp>
        <p:nvSpPr>
          <p:cNvPr id="287" name="CustomShape 3"/>
          <p:cNvSpPr/>
          <p:nvPr/>
        </p:nvSpPr>
        <p:spPr>
          <a:xfrm>
            <a:off x="1107359" y="8686800"/>
            <a:ext cx="15395383" cy="4341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3000" b="0" strike="noStrike" spc="-1" dirty="0" smtClean="0">
                <a:latin typeface="Lato Light"/>
                <a:ea typeface="Lato Light"/>
              </a:rPr>
              <a:t>A travers ce menu de la plateforme « </a:t>
            </a:r>
            <a:r>
              <a:rPr lang="fr-FR" sz="3000" b="1" strike="noStrike" spc="-1" dirty="0" err="1" smtClean="0">
                <a:latin typeface="Lato Light"/>
                <a:ea typeface="Lato Light"/>
              </a:rPr>
              <a:t>Ifisun</a:t>
            </a:r>
            <a:r>
              <a:rPr lang="fr-FR" sz="3000" b="1" strike="noStrike" spc="-1" dirty="0" smtClean="0">
                <a:latin typeface="Lato Light"/>
                <a:ea typeface="Lato Light"/>
              </a:rPr>
              <a:t> </a:t>
            </a:r>
            <a:r>
              <a:rPr lang="fr-FR" sz="3000" b="0" strike="noStrike" spc="-1" dirty="0" smtClean="0">
                <a:latin typeface="Lato Light"/>
                <a:ea typeface="Lato Light"/>
              </a:rPr>
              <a:t>», l’internaute peut dénoncer des actes de violence faites sur une femme victime d’agressions quelque soit la forme via un formulaire conçu à cet effet. Les informations renseignées par la victime seront vérifiées pour filtrer les fausses plaintes. Après validation, la victime sera automatiquement mise en relation avec un professionnel du secteur médical puis un officier de police judicaire. Elle pourrait être mise en relation avec un psychologue si besoin y est.</a:t>
            </a:r>
            <a:endParaRPr lang="fr-FR" sz="3000" spc="-1" dirty="0"/>
          </a:p>
        </p:txBody>
      </p:sp>
      <p:sp>
        <p:nvSpPr>
          <p:cNvPr id="288" name="CustomShape 4"/>
          <p:cNvSpPr/>
          <p:nvPr/>
        </p:nvSpPr>
        <p:spPr>
          <a:xfrm>
            <a:off x="16794000" y="0"/>
            <a:ext cx="3936600" cy="13715640"/>
          </a:xfrm>
          <a:prstGeom prst="rect">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p:style>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3839" y="10972800"/>
            <a:ext cx="3980323" cy="1791145"/>
          </a:xfrm>
          <a:prstGeom prst="rect">
            <a:avLst/>
          </a:prstGeom>
        </p:spPr>
      </p:pic>
      <p:sp>
        <p:nvSpPr>
          <p:cNvPr id="8" name="ZoneTexte 7"/>
          <p:cNvSpPr txBox="1"/>
          <p:nvPr/>
        </p:nvSpPr>
        <p:spPr>
          <a:xfrm>
            <a:off x="21679404" y="12562589"/>
            <a:ext cx="2389517" cy="307777"/>
          </a:xfrm>
          <a:prstGeom prst="rect">
            <a:avLst/>
          </a:prstGeom>
          <a:noFill/>
        </p:spPr>
        <p:txBody>
          <a:bodyPr wrap="square" rtlCol="0">
            <a:spAutoFit/>
          </a:bodyPr>
          <a:lstStyle/>
          <a:p>
            <a:r>
              <a:rPr lang="fr-FR" sz="1400" b="1" dirty="0" smtClean="0"/>
              <a:t>By Club Perspectives +</a:t>
            </a:r>
            <a:endParaRPr lang="fr-FR" sz="1400" b="1" dirty="0"/>
          </a:p>
        </p:txBody>
      </p:sp>
    </p:spTree>
    <p:extLst>
      <p:ext uri="{BB962C8B-B14F-4D97-AF65-F5344CB8AC3E}">
        <p14:creationId xmlns:p14="http://schemas.microsoft.com/office/powerpoint/2010/main" val="35568008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Picture Placeholder 1"/>
          <p:cNvPicPr/>
          <p:nvPr/>
        </p:nvPicPr>
        <p:blipFill>
          <a:blip r:embed="rId2">
            <a:extLst>
              <a:ext uri="{28A0092B-C50C-407E-A947-70E740481C1C}">
                <a14:useLocalDpi xmlns:a14="http://schemas.microsoft.com/office/drawing/2010/main" val="0"/>
              </a:ext>
            </a:extLst>
          </a:blip>
          <a:stretch>
            <a:fillRect/>
          </a:stretch>
        </p:blipFill>
        <p:spPr>
          <a:xfrm>
            <a:off x="0" y="-1"/>
            <a:ext cx="16794000" cy="8425543"/>
          </a:xfrm>
          <a:prstGeom prst="rect">
            <a:avLst/>
          </a:prstGeom>
          <a:ln>
            <a:noFill/>
          </a:ln>
        </p:spPr>
      </p:pic>
      <p:sp>
        <p:nvSpPr>
          <p:cNvPr id="285" name="CustomShape 1"/>
          <p:cNvSpPr/>
          <p:nvPr/>
        </p:nvSpPr>
        <p:spPr>
          <a:xfrm>
            <a:off x="0" y="-1"/>
            <a:ext cx="24377400" cy="8425542"/>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p:style>
      </p:sp>
      <p:sp>
        <p:nvSpPr>
          <p:cNvPr id="286" name="CustomShape 2"/>
          <p:cNvSpPr/>
          <p:nvPr/>
        </p:nvSpPr>
        <p:spPr>
          <a:xfrm>
            <a:off x="1107360" y="2204280"/>
            <a:ext cx="15686640" cy="3595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1500" b="1" strike="noStrike" spc="-1" dirty="0" smtClean="0">
                <a:solidFill>
                  <a:srgbClr val="FFFFFF"/>
                </a:solidFill>
                <a:latin typeface="Lato Thin"/>
                <a:ea typeface="Lato Thin"/>
              </a:rPr>
              <a:t>« Je veux témoigner »</a:t>
            </a:r>
            <a:endParaRPr lang="fr-FR" sz="11500" b="1" strike="noStrike" spc="-1" dirty="0">
              <a:latin typeface="Arial"/>
            </a:endParaRPr>
          </a:p>
        </p:txBody>
      </p:sp>
      <p:sp>
        <p:nvSpPr>
          <p:cNvPr id="287" name="CustomShape 3"/>
          <p:cNvSpPr/>
          <p:nvPr/>
        </p:nvSpPr>
        <p:spPr>
          <a:xfrm>
            <a:off x="1107359" y="8686800"/>
            <a:ext cx="15395383" cy="4341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3200" b="0" strike="noStrike" spc="-1" dirty="0" smtClean="0">
                <a:latin typeface="Lato Light"/>
                <a:ea typeface="Lato Light"/>
              </a:rPr>
              <a:t>Via ce menu de la plateforme « </a:t>
            </a:r>
            <a:r>
              <a:rPr lang="fr-FR" sz="3200" b="1" strike="noStrike" spc="-1" dirty="0" err="1" smtClean="0">
                <a:latin typeface="Lato Light"/>
                <a:ea typeface="Lato Light"/>
              </a:rPr>
              <a:t>Ifisun</a:t>
            </a:r>
            <a:r>
              <a:rPr lang="fr-FR" sz="3200" b="1" strike="noStrike" spc="-1" dirty="0" smtClean="0">
                <a:latin typeface="Lato Light"/>
                <a:ea typeface="Lato Light"/>
              </a:rPr>
              <a:t> </a:t>
            </a:r>
            <a:r>
              <a:rPr lang="fr-FR" sz="3200" b="0" strike="noStrike" spc="-1" dirty="0" smtClean="0">
                <a:latin typeface="Lato Light"/>
                <a:ea typeface="Lato Light"/>
              </a:rPr>
              <a:t>», les femmes victimes de violences sous toutes les formes peuvent poster des témoignages. Elle pourra partager son expérience avec d’autres femmes victimes des violences via un formulaire. Après validation du message posté, cette dernière pourrait être mise en relation avec une assistante sociale ou un psychologue pour l’aider à traverser cette période.</a:t>
            </a:r>
            <a:endParaRPr lang="fr-FR" sz="3200" spc="-1" dirty="0"/>
          </a:p>
        </p:txBody>
      </p:sp>
      <p:sp>
        <p:nvSpPr>
          <p:cNvPr id="288" name="CustomShape 4"/>
          <p:cNvSpPr/>
          <p:nvPr/>
        </p:nvSpPr>
        <p:spPr>
          <a:xfrm>
            <a:off x="16794000" y="0"/>
            <a:ext cx="3936600" cy="13715640"/>
          </a:xfrm>
          <a:prstGeom prst="rect">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p:style>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63839" y="10972800"/>
            <a:ext cx="3980323" cy="1791145"/>
          </a:xfrm>
          <a:prstGeom prst="rect">
            <a:avLst/>
          </a:prstGeom>
        </p:spPr>
      </p:pic>
      <p:sp>
        <p:nvSpPr>
          <p:cNvPr id="8" name="ZoneTexte 7"/>
          <p:cNvSpPr txBox="1"/>
          <p:nvPr/>
        </p:nvSpPr>
        <p:spPr>
          <a:xfrm>
            <a:off x="21679404" y="12562589"/>
            <a:ext cx="2389517" cy="307777"/>
          </a:xfrm>
          <a:prstGeom prst="rect">
            <a:avLst/>
          </a:prstGeom>
          <a:noFill/>
        </p:spPr>
        <p:txBody>
          <a:bodyPr wrap="square" rtlCol="0">
            <a:spAutoFit/>
          </a:bodyPr>
          <a:lstStyle/>
          <a:p>
            <a:r>
              <a:rPr lang="fr-FR" sz="1400" b="1" dirty="0" smtClean="0"/>
              <a:t>By Club Perspectives +</a:t>
            </a:r>
            <a:endParaRPr lang="fr-FR" sz="1400" b="1" dirty="0"/>
          </a:p>
        </p:txBody>
      </p:sp>
    </p:spTree>
    <p:extLst>
      <p:ext uri="{BB962C8B-B14F-4D97-AF65-F5344CB8AC3E}">
        <p14:creationId xmlns:p14="http://schemas.microsoft.com/office/powerpoint/2010/main" val="24756451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0"/>
          <p:cNvSpPr/>
          <p:nvPr/>
        </p:nvSpPr>
        <p:spPr>
          <a:xfrm>
            <a:off x="957240" y="1265040"/>
            <a:ext cx="1076544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6000" b="0" strike="noStrike" spc="-1" dirty="0" smtClean="0">
                <a:solidFill>
                  <a:srgbClr val="999999"/>
                </a:solidFill>
                <a:latin typeface="Lato Light"/>
                <a:ea typeface="Lato Light"/>
              </a:rPr>
              <a:t>Diagramme de fonctionnement de la plateforme</a:t>
            </a:r>
            <a:endParaRPr lang="fr-FR" sz="6000" b="0" strike="noStrike" spc="-1" dirty="0">
              <a:latin typeface="Arial"/>
            </a:endParaRPr>
          </a:p>
        </p:txBody>
      </p:sp>
      <p:sp>
        <p:nvSpPr>
          <p:cNvPr id="300" name="CustomShape 11"/>
          <p:cNvSpPr/>
          <p:nvPr/>
        </p:nvSpPr>
        <p:spPr>
          <a:xfrm>
            <a:off x="1141920" y="2221200"/>
            <a:ext cx="65012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3200" b="0" strike="noStrike" spc="-1" dirty="0" smtClean="0">
                <a:solidFill>
                  <a:srgbClr val="999999"/>
                </a:solidFill>
                <a:latin typeface="Lato Light"/>
                <a:ea typeface="Lato Light"/>
              </a:rPr>
              <a:t>« </a:t>
            </a:r>
            <a:r>
              <a:rPr lang="fr-FR" sz="3200" b="0" strike="noStrike" spc="-1" dirty="0" err="1" smtClean="0">
                <a:solidFill>
                  <a:srgbClr val="999999"/>
                </a:solidFill>
                <a:latin typeface="Lato Light"/>
                <a:ea typeface="Lato Light"/>
              </a:rPr>
              <a:t>Ifisun</a:t>
            </a:r>
            <a:r>
              <a:rPr lang="fr-FR" sz="3200" b="0" strike="noStrike" spc="-1" dirty="0" smtClean="0">
                <a:solidFill>
                  <a:srgbClr val="999999"/>
                </a:solidFill>
                <a:latin typeface="Lato Light"/>
                <a:ea typeface="Lato Light"/>
              </a:rPr>
              <a:t> » By </a:t>
            </a:r>
            <a:r>
              <a:rPr lang="fr-FR" sz="3200" b="0" strike="noStrike" spc="-1" dirty="0" err="1" smtClean="0">
                <a:solidFill>
                  <a:srgbClr val="999999"/>
                </a:solidFill>
                <a:latin typeface="Lato Light"/>
                <a:ea typeface="Lato Light"/>
              </a:rPr>
              <a:t>Femin’It</a:t>
            </a:r>
            <a:endParaRPr lang="fr-FR" sz="3200" b="0" strike="noStrike" spc="-1" dirty="0">
              <a:latin typeface="Aria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282" y="3446009"/>
            <a:ext cx="20129713" cy="952976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0"/>
          <p:cNvSpPr/>
          <p:nvPr/>
        </p:nvSpPr>
        <p:spPr>
          <a:xfrm>
            <a:off x="957240" y="1265040"/>
            <a:ext cx="1076544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6000" spc="-1" dirty="0" smtClean="0">
                <a:solidFill>
                  <a:srgbClr val="999999"/>
                </a:solidFill>
                <a:latin typeface="Lato Light"/>
                <a:ea typeface="Lato Light"/>
              </a:rPr>
              <a:t>Diagramme </a:t>
            </a:r>
            <a:r>
              <a:rPr lang="fr-FR" sz="6000" spc="-1" dirty="0">
                <a:solidFill>
                  <a:srgbClr val="999999"/>
                </a:solidFill>
                <a:latin typeface="Lato Light"/>
                <a:ea typeface="Lato Light"/>
              </a:rPr>
              <a:t>de séquence du fragment de cas d'utilisation </a:t>
            </a:r>
            <a:endParaRPr lang="fr-FR" sz="6000" spc="-1" dirty="0" smtClean="0">
              <a:solidFill>
                <a:srgbClr val="999999"/>
              </a:solidFill>
              <a:latin typeface="Lato Light"/>
              <a:ea typeface="Lato Light"/>
            </a:endParaRPr>
          </a:p>
        </p:txBody>
      </p:sp>
      <p:sp>
        <p:nvSpPr>
          <p:cNvPr id="300" name="CustomShape 11"/>
          <p:cNvSpPr/>
          <p:nvPr/>
        </p:nvSpPr>
        <p:spPr>
          <a:xfrm>
            <a:off x="1141919" y="2221199"/>
            <a:ext cx="13379623" cy="630857"/>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fr-FR" sz="3200" spc="-1" dirty="0" smtClean="0">
                <a:solidFill>
                  <a:srgbClr val="999999"/>
                </a:solidFill>
                <a:latin typeface="Lato Light"/>
                <a:ea typeface="Lato Light"/>
              </a:rPr>
              <a:t>déposer plaintes </a:t>
            </a:r>
            <a:r>
              <a:rPr lang="fr-FR" sz="3200" b="0" strike="noStrike" spc="-1" dirty="0" smtClean="0">
                <a:solidFill>
                  <a:srgbClr val="999999"/>
                </a:solidFill>
                <a:latin typeface="Lato Light"/>
                <a:ea typeface="Lato Light"/>
              </a:rPr>
              <a:t>sur « </a:t>
            </a:r>
            <a:r>
              <a:rPr lang="fr-FR" sz="3200" b="0" strike="noStrike" spc="-1" dirty="0" err="1" smtClean="0">
                <a:solidFill>
                  <a:srgbClr val="999999"/>
                </a:solidFill>
                <a:latin typeface="Lato Light"/>
                <a:ea typeface="Lato Light"/>
              </a:rPr>
              <a:t>Ifisun</a:t>
            </a:r>
            <a:r>
              <a:rPr lang="fr-FR" sz="3200" b="0" strike="noStrike" spc="-1" dirty="0" smtClean="0">
                <a:solidFill>
                  <a:srgbClr val="999999"/>
                </a:solidFill>
                <a:latin typeface="Lato Light"/>
                <a:ea typeface="Lato Light"/>
              </a:rPr>
              <a:t> » By </a:t>
            </a:r>
            <a:r>
              <a:rPr lang="fr-FR" sz="3200" b="0" strike="noStrike" spc="-1" dirty="0" err="1" smtClean="0">
                <a:solidFill>
                  <a:srgbClr val="999999"/>
                </a:solidFill>
                <a:latin typeface="Lato Light"/>
                <a:ea typeface="Lato Light"/>
              </a:rPr>
              <a:t>Femin’It</a:t>
            </a:r>
            <a:endParaRPr lang="fr-FR" sz="3200" b="0" strike="noStrike" spc="-1" dirty="0">
              <a:latin typeface="Aria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40" y="4110037"/>
            <a:ext cx="22590173" cy="7907792"/>
          </a:xfrm>
          <a:prstGeom prst="rect">
            <a:avLst/>
          </a:prstGeom>
        </p:spPr>
      </p:pic>
    </p:spTree>
    <p:extLst>
      <p:ext uri="{BB962C8B-B14F-4D97-AF65-F5344CB8AC3E}">
        <p14:creationId xmlns:p14="http://schemas.microsoft.com/office/powerpoint/2010/main" val="10242322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0"/>
          <p:cNvSpPr/>
          <p:nvPr/>
        </p:nvSpPr>
        <p:spPr>
          <a:xfrm>
            <a:off x="957240" y="1265040"/>
            <a:ext cx="1076544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6000" spc="-1" dirty="0" smtClean="0">
                <a:solidFill>
                  <a:srgbClr val="999999"/>
                </a:solidFill>
                <a:latin typeface="Lato Light"/>
                <a:ea typeface="Lato Light"/>
              </a:rPr>
              <a:t>Diagramme </a:t>
            </a:r>
            <a:r>
              <a:rPr lang="fr-FR" sz="6000" spc="-1" dirty="0">
                <a:solidFill>
                  <a:srgbClr val="999999"/>
                </a:solidFill>
                <a:latin typeface="Lato Light"/>
                <a:ea typeface="Lato Light"/>
              </a:rPr>
              <a:t>de </a:t>
            </a:r>
            <a:r>
              <a:rPr lang="fr-FR" sz="6000" spc="-1" dirty="0" err="1">
                <a:solidFill>
                  <a:srgbClr val="999999"/>
                </a:solidFill>
                <a:latin typeface="Lato Light"/>
                <a:ea typeface="Lato Light"/>
              </a:rPr>
              <a:t>sequence</a:t>
            </a:r>
            <a:r>
              <a:rPr lang="fr-FR" sz="6000" spc="-1" dirty="0">
                <a:solidFill>
                  <a:srgbClr val="999999"/>
                </a:solidFill>
                <a:latin typeface="Lato Light"/>
                <a:ea typeface="Lato Light"/>
              </a:rPr>
              <a:t> du fragment de cas </a:t>
            </a:r>
            <a:r>
              <a:rPr lang="fr-FR" sz="6000" spc="-1" dirty="0" smtClean="0">
                <a:solidFill>
                  <a:srgbClr val="999999"/>
                </a:solidFill>
                <a:latin typeface="Lato Light"/>
                <a:ea typeface="Lato Light"/>
              </a:rPr>
              <a:t>d'utilisation</a:t>
            </a:r>
            <a:endParaRPr lang="fr-FR" sz="6000" b="0" strike="noStrike" spc="-1" dirty="0">
              <a:latin typeface="Arial"/>
            </a:endParaRPr>
          </a:p>
        </p:txBody>
      </p:sp>
      <p:sp>
        <p:nvSpPr>
          <p:cNvPr id="300" name="CustomShape 11"/>
          <p:cNvSpPr/>
          <p:nvPr/>
        </p:nvSpPr>
        <p:spPr>
          <a:xfrm>
            <a:off x="1141919" y="2221200"/>
            <a:ext cx="14206937"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r>
              <a:rPr lang="fr-FR" sz="3200" spc="-1" dirty="0" smtClean="0">
                <a:solidFill>
                  <a:srgbClr val="999999"/>
                </a:solidFill>
                <a:latin typeface="Lato Light"/>
                <a:ea typeface="Lato Light"/>
              </a:rPr>
              <a:t>gérer plainte </a:t>
            </a:r>
            <a:r>
              <a:rPr lang="fr-FR" sz="3200" b="0" strike="noStrike" spc="-1" dirty="0" smtClean="0">
                <a:solidFill>
                  <a:srgbClr val="999999"/>
                </a:solidFill>
                <a:latin typeface="Lato Light"/>
                <a:ea typeface="Lato Light"/>
              </a:rPr>
              <a:t>sur « </a:t>
            </a:r>
            <a:r>
              <a:rPr lang="fr-FR" sz="3200" b="0" strike="noStrike" spc="-1" dirty="0" err="1" smtClean="0">
                <a:solidFill>
                  <a:srgbClr val="999999"/>
                </a:solidFill>
                <a:latin typeface="Lato Light"/>
                <a:ea typeface="Lato Light"/>
              </a:rPr>
              <a:t>Ifisun</a:t>
            </a:r>
            <a:r>
              <a:rPr lang="fr-FR" sz="3200" b="0" strike="noStrike" spc="-1" dirty="0" smtClean="0">
                <a:solidFill>
                  <a:srgbClr val="999999"/>
                </a:solidFill>
                <a:latin typeface="Lato Light"/>
                <a:ea typeface="Lato Light"/>
              </a:rPr>
              <a:t> » By </a:t>
            </a:r>
            <a:r>
              <a:rPr lang="fr-FR" sz="3200" b="0" strike="noStrike" spc="-1" dirty="0" err="1" smtClean="0">
                <a:solidFill>
                  <a:srgbClr val="999999"/>
                </a:solidFill>
                <a:latin typeface="Lato Light"/>
                <a:ea typeface="Lato Light"/>
              </a:rPr>
              <a:t>Femin’It</a:t>
            </a:r>
            <a:endParaRPr lang="fr-FR" sz="3200" b="0" strike="noStrike" spc="-1" dirty="0">
              <a:latin typeface="Aria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834" y="2799000"/>
            <a:ext cx="20803680" cy="10612586"/>
          </a:xfrm>
          <a:prstGeom prst="rect">
            <a:avLst/>
          </a:prstGeom>
        </p:spPr>
      </p:pic>
    </p:spTree>
    <p:extLst>
      <p:ext uri="{BB962C8B-B14F-4D97-AF65-F5344CB8AC3E}">
        <p14:creationId xmlns:p14="http://schemas.microsoft.com/office/powerpoint/2010/main" val="39929838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2781</TotalTime>
  <Words>296</Words>
  <Application>Microsoft Office PowerPoint</Application>
  <PresentationFormat>Personnalisé</PresentationFormat>
  <Paragraphs>51</Paragraphs>
  <Slides>12</Slides>
  <Notes>1</Notes>
  <HiddenSlides>0</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12</vt:i4>
      </vt:variant>
    </vt:vector>
  </HeadingPairs>
  <TitlesOfParts>
    <vt:vector size="23" baseType="lpstr">
      <vt:lpstr>Arial</vt:lpstr>
      <vt:lpstr>Calibri</vt:lpstr>
      <vt:lpstr>DejaVu Sans</vt:lpstr>
      <vt:lpstr>Lato Light</vt:lpstr>
      <vt:lpstr>Lato Thin</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Louis Twelve</dc:creator>
  <dc:description/>
  <cp:lastModifiedBy>Gildas FOLY</cp:lastModifiedBy>
  <cp:revision>32</cp:revision>
  <cp:lastPrinted>2018-11-02T20:50:37Z</cp:lastPrinted>
  <dcterms:created xsi:type="dcterms:W3CDTF">2017-05-16T07:20:16Z</dcterms:created>
  <dcterms:modified xsi:type="dcterms:W3CDTF">2018-11-07T18:58:30Z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15.0028</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