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98" d="100"/>
          <a:sy n="98" d="100"/>
        </p:scale>
        <p:origin x="1048" y="-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937584" y="146405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534958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561653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5632401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2018.04-2023.02 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201513" y="105024"/>
            <a:ext cx="2806057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PRODUCT OWNER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Secteurs géographiques : 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54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DAEDEC-F867-0B63-64BB-BA2597C8028B}"/>
              </a:ext>
            </a:extLst>
          </p:cNvPr>
          <p:cNvSpPr txBox="1"/>
          <p:nvPr/>
        </p:nvSpPr>
        <p:spPr>
          <a:xfrm>
            <a:off x="202274" y="725331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86A0CF-0298-A182-6947-6BBE3EE09D89}"/>
              </a:ext>
            </a:extLst>
          </p:cNvPr>
          <p:cNvCxnSpPr/>
          <p:nvPr/>
        </p:nvCxnSpPr>
        <p:spPr>
          <a:xfrm flipV="1">
            <a:off x="274500" y="751821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8FD5A52-9D24-F983-1895-8D7D137D362B}"/>
              </a:ext>
            </a:extLst>
          </p:cNvPr>
          <p:cNvSpPr txBox="1"/>
          <p:nvPr/>
        </p:nvSpPr>
        <p:spPr>
          <a:xfrm>
            <a:off x="-84326" y="7534082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débutant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4A9E6E-6040-86AE-70C5-9931C4894AFF}"/>
              </a:ext>
            </a:extLst>
          </p:cNvPr>
          <p:cNvSpPr txBox="1"/>
          <p:nvPr/>
        </p:nvSpPr>
        <p:spPr>
          <a:xfrm>
            <a:off x="202274" y="361339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4CA72CE-E809-7B4D-F863-743F497711A8}"/>
              </a:ext>
            </a:extLst>
          </p:cNvPr>
          <p:cNvSpPr txBox="1"/>
          <p:nvPr/>
        </p:nvSpPr>
        <p:spPr>
          <a:xfrm>
            <a:off x="202274" y="535210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04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1997,05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</TotalTime>
  <Words>862</Words>
  <Application>Microsoft Office PowerPoint</Application>
  <PresentationFormat>Affichage à l'écran (4:3)</PresentationFormat>
  <Paragraphs>84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83</cp:revision>
  <cp:lastPrinted>2022-10-25T12:45:56Z</cp:lastPrinted>
  <dcterms:created xsi:type="dcterms:W3CDTF">2022-08-03T11:40:51Z</dcterms:created>
  <dcterms:modified xsi:type="dcterms:W3CDTF">2023-07-05T10:20:01Z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