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41" d="100"/>
          <a:sy n="41" d="100"/>
        </p:scale>
        <p:origin x="22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30 ans dans le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développement informatique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0311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1343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4418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4506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3893" y="299365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21831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42400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6909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706821"/>
            <a:ext cx="21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9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3867698"/>
            <a:ext cx="4843450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 en C++/Qt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9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lectricité. Langage utilisé : Ruby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micro-services.</a:t>
            </a: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utilisés : Java et C++</a:t>
            </a:r>
          </a:p>
          <a:p>
            <a:pPr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283104"/>
            <a:ext cx="1288706" cy="165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35240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38452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431308"/>
            <a:ext cx="4793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SCRUM MASTER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4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Kotlin</a:t>
            </a:r>
            <a:r>
              <a:rPr lang="fr-FR" sz="105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/C++ depuis 30 ans, Django, Prolog, GDL </a:t>
            </a:r>
          </a:p>
          <a:p>
            <a:pPr algn="just"/>
            <a:endParaRPr lang="fr-FR" sz="4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Cucumber, Ansible, Terraform, Jira, Git,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wsl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INGENIEUR DEVELOPPEMENT</a:t>
            </a:r>
          </a:p>
          <a:p>
            <a:pPr marR="1905"/>
            <a:r>
              <a:rPr lang="fr-FR" sz="120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TechLead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245050"/>
            <a:ext cx="20436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géographique : Grenoble</a:t>
            </a:r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55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1609"/>
              </p:ext>
            </p:extLst>
          </p:nvPr>
        </p:nvGraphicFramePr>
        <p:xfrm>
          <a:off x="72202" y="362588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385879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06636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360794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8190570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845547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8471342"/>
            <a:ext cx="2151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483914"/>
            <a:ext cx="498315" cy="4194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F073A-1C61-224F-6757-04E6AB2F35E9}"/>
              </a:ext>
            </a:extLst>
          </p:cNvPr>
          <p:cNvSpPr txBox="1"/>
          <p:nvPr/>
        </p:nvSpPr>
        <p:spPr>
          <a:xfrm>
            <a:off x="0" y="4843909"/>
            <a:ext cx="208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8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F2CAB9-DF65-D1F3-CD65-6DE800DCB63D}"/>
              </a:ext>
            </a:extLst>
          </p:cNvPr>
          <p:cNvSpPr txBox="1"/>
          <p:nvPr/>
        </p:nvSpPr>
        <p:spPr>
          <a:xfrm>
            <a:off x="186273" y="460909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9E271F7-83A1-5EBE-7F63-44C08587767B}"/>
              </a:ext>
            </a:extLst>
          </p:cNvPr>
          <p:cNvCxnSpPr/>
          <p:nvPr/>
        </p:nvCxnSpPr>
        <p:spPr>
          <a:xfrm flipV="1">
            <a:off x="257600" y="48337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9054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460500" y="266700"/>
            <a:ext cx="535690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0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0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50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</a:p>
          <a:p>
            <a:pPr algn="just"/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 Développements en Java, Ruby, Chef, C++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0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Graphtalk AIA sur sites de production ; Développements en GDL, C++, Scripts Ruby,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Script Shell 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Collaboration active au développement en Java, C++, Prolog, </a:t>
            </a:r>
            <a:r>
              <a:rPr lang="fr-FR" sz="100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Gdl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 développement actif en C++, GDL, HTML, Javascript.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918125" y="266700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8D55D6-B256-0058-BF99-DFA142AB219D}"/>
              </a:ext>
            </a:extLst>
          </p:cNvPr>
          <p:cNvSpPr txBox="1"/>
          <p:nvPr/>
        </p:nvSpPr>
        <p:spPr>
          <a:xfrm flipH="1">
            <a:off x="1460500" y="4691854"/>
            <a:ext cx="5397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0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0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buSzPts val="1050"/>
              <a:tabLst>
                <a:tab pos="323850" algn="l"/>
              </a:tabLst>
            </a:pP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Stage de fin d’étude à l’hôpital Michalon de Grenoble: Développement d’un programme de simulation de l’évolution de tumeurs cérébrales non opérables.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Wingdings" panose="05000000000000000000" pitchFamily="2" charset="2"/>
              </a:rPr>
              <a:t>Langage utilisé : Fortran 90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8AD4DF-DC17-DC2A-D3EA-CD842DDAE894}"/>
              </a:ext>
            </a:extLst>
          </p:cNvPr>
          <p:cNvSpPr txBox="1"/>
          <p:nvPr/>
        </p:nvSpPr>
        <p:spPr>
          <a:xfrm>
            <a:off x="832669" y="499788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F18222-A70B-DA32-C173-33A51B651245}"/>
              </a:ext>
            </a:extLst>
          </p:cNvPr>
          <p:cNvSpPr txBox="1"/>
          <p:nvPr/>
        </p:nvSpPr>
        <p:spPr>
          <a:xfrm>
            <a:off x="837781" y="7150495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191413" y="7582336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14899" y="752163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290510" y="7880311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37388" y="7903613"/>
            <a:ext cx="602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limitant mes déplacements professionnels (autour de Grenoble).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1027</Words>
  <Application>Microsoft Office PowerPoint</Application>
  <PresentationFormat>Affichage à l'écran (4:3)</PresentationFormat>
  <Paragraphs>105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134</cp:revision>
  <cp:lastPrinted>2022-10-25T12:45:56Z</cp:lastPrinted>
  <dcterms:created xsi:type="dcterms:W3CDTF">2022-08-03T11:40:51Z</dcterms:created>
  <dcterms:modified xsi:type="dcterms:W3CDTF">2024-10-01T09:15:19Z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