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99" d="100"/>
          <a:sy n="99" d="100"/>
        </p:scale>
        <p:origin x="1036" y="-2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871787" y="192469"/>
            <a:ext cx="39862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Passionné de nouvelles technologies, je propose de partager mon expertise de plus de 25 ans dans le développement informatique et le management de projets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6175" y="1426449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Compétences techniques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61028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52519" y="3881108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161028" y="5325655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>
            <a:cxnSpLocks/>
          </p:cNvCxnSpPr>
          <p:nvPr/>
        </p:nvCxnSpPr>
        <p:spPr>
          <a:xfrm flipV="1">
            <a:off x="233470" y="5620079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98272" y="5673931"/>
            <a:ext cx="2151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11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4298084"/>
            <a:ext cx="484345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>
                <a:latin typeface="Malgun Gothic" panose="020B0503020000020004" pitchFamily="34" charset="-127"/>
                <a:ea typeface="Malgun Gothic" panose="020B0503020000020004" pitchFamily="34" charset="-127"/>
              </a:rPr>
              <a:t>2018.04-2023.02 </a:t>
            </a:r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– Missions de consulting </a:t>
            </a: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de l’équipe EcoStruxure Data Model (EDM) de Schneider en mode Safe à Eybens (Electropole) </a:t>
            </a:r>
            <a:r>
              <a:rPr lang="fr-FR" sz="105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2022-05 au 2023-01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Encadrement et Mise en place du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Scrum dans une équipe pluridisciplinaire en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é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lectricité</a:t>
            </a:r>
          </a:p>
          <a:p>
            <a:pPr lvl="0" algn="just">
              <a:buSzPts val="1050"/>
            </a:pP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Architecte Solutions / Scrum Master DevOps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pour la Compagnie Des Alpes </a:t>
            </a:r>
            <a:r>
              <a:rPr lang="fr-FR" sz="1050" dirty="0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à </a:t>
            </a:r>
            <a:r>
              <a:rPr lang="fr-FR" sz="1050" dirty="0" err="1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Monbonnot-Saint-Martin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– 2021-05 à 2021-12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Mise en place du nouvel SI basé sur les micro-services /Management de l’équipe DevOps en soutient des équipes de Dev des micro-services</a:t>
            </a:r>
          </a:p>
          <a:p>
            <a:pPr algn="just">
              <a:buSzPts val="1050"/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Schneider à </a:t>
            </a:r>
            <a:r>
              <a:rPr lang="fr-FR" sz="105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eybens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à 2021-04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plusieurs autres clients.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Architecte DevOps, Docker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HARDIS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2018-2019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DOCKERISATION ADELIA/REFLEX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la transformation de l’application REFLEX sous forme de conteneurs Docker. Le but est d’utiliser l’application sur le Cloud Public et/ou privé.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CONSULTANT CLOUD PUBLIC POUR PLUSIEURS CLIENTS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plusieurs projets clients autour du Cloud Public AWS et Azure.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DEVELOPPEMENT SCRIPTS PYTHON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de scripts pour la supervision de serveurs et pour la gestion de tickets sous ITOP.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3774602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276175" y="3852608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Parcours professionnel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169786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23408"/>
            <a:ext cx="479322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Industrialisation de Process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du processus d’installation de logiciels.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mise en production, intégration / livraison continue, tests.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Management Technique</a:t>
            </a:r>
            <a:r>
              <a:rPr lang="fr-FR" sz="1100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organisation, gestion des moyens et suivi des développements informatiques, optimisation du résultat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;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management agile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informatiques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C/C++, Javascript, SQL, Ruby/Chef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Outils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Kubernetes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 VirtualBox, Jenkins, Cucumber, Ansible,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Terraform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Jira.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193175" y="104549"/>
            <a:ext cx="2839915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SCRUM MASTER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Conduite de projets R&amp;D,</a:t>
            </a:r>
          </a:p>
          <a:p>
            <a:r>
              <a:rPr lang="fr-FR" sz="1050" b="1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DevOps</a:t>
            </a:r>
            <a:endParaRPr lang="fr-FR" sz="1050" b="1" dirty="0">
              <a:solidFill>
                <a:schemeClr val="accent5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Localisations : </a:t>
            </a:r>
          </a:p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Annecy ou Grenoble</a:t>
            </a:r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00">
                <a:latin typeface="Malgun Gothic" panose="020B0503020000020004" pitchFamily="34" charset="-127"/>
                <a:ea typeface="Malgun Gothic" panose="020B0503020000020004" pitchFamily="34" charset="-127"/>
              </a:rPr>
              <a:t>54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ans 1 enfant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690094"/>
              </p:ext>
            </p:extLst>
          </p:nvPr>
        </p:nvGraphicFramePr>
        <p:xfrm>
          <a:off x="72202" y="444884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68175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88932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43090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94DFACF-3073-067B-A360-0EADCBAE719C}"/>
              </a:ext>
            </a:extLst>
          </p:cNvPr>
          <p:cNvSpPr txBox="1"/>
          <p:nvPr/>
        </p:nvSpPr>
        <p:spPr>
          <a:xfrm>
            <a:off x="161028" y="7329265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Langues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8A133AA-CD1B-0E27-E9BD-E636418C4C64}"/>
              </a:ext>
            </a:extLst>
          </p:cNvPr>
          <p:cNvSpPr txBox="1"/>
          <p:nvPr/>
        </p:nvSpPr>
        <p:spPr>
          <a:xfrm>
            <a:off x="-93306" y="7642842"/>
            <a:ext cx="21518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Français : langue maternelle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Anglais : courant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Italien : débutant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6334378A-4995-45F3-AF9D-3451C413BD09}"/>
              </a:ext>
            </a:extLst>
          </p:cNvPr>
          <p:cNvCxnSpPr>
            <a:cxnSpLocks/>
          </p:cNvCxnSpPr>
          <p:nvPr/>
        </p:nvCxnSpPr>
        <p:spPr>
          <a:xfrm flipV="1">
            <a:off x="233470" y="7626754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/>
          <p:cNvSpPr txBox="1"/>
          <p:nvPr/>
        </p:nvSpPr>
        <p:spPr>
          <a:xfrm>
            <a:off x="1058784" y="239518"/>
            <a:ext cx="734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50770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3" y="66514"/>
            <a:ext cx="5266335" cy="7040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(anciennement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DEVELOPPEMENT DE PRODUITS INFORMATIQUES DESTINES AUX ASSURANCES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Dernier Poste occupé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précédents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autour de GRAPHTALK AIA, m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anagement de plusieurs équipes R&amp;D en France et en Bulgarie jusqu’à 8 personnes.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Exemples de projets réalisés :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SUR GRAPHTALK AIA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d’une chaine d’intégration et de livraison continue sous Jenkins. Création d’une chaîne de validation continue du logiciel avec tests et lancement d’alertes.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INDUSTRIALISATION DE L’INSTALLATION DU LOGICIEL GRAPHTALK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Delivery Manager 2007-2014 : équipe de 5 personnes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Outil d’automatisation de l’installation de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sur sites de production ;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Product Owner: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Migration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dans le Cloud AWS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des projets : équipe de 8 personnes en France et Bulgarie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Logiciel de Lancement et d’organisation de processus asynchrones lors du traitement de contrats d’assurances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/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IPE : logiciel de gestion des environnements de production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 INTERFACE GRAPHIQUE (GUI) DE GRAPHTALK AIA 2000-2003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du projet : équipe de 5 personnes en France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 et participation au développement de l’interface Graphique (Windows et Web) du logiciel GRAPHTALK AIA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TRAITEMENTS DE DONNEES, IMPRESSIONS PERSONNALISEES DE DOCUMENTS, SOLUTION DE VOTE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occupés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Développeur à Chef de projets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de l'équipe de développement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animation d’une équipe de 7 personnes.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Informatisation d'un contrôle caméra de documents imprimés par comparaison de modèles. Contrôle qualité sur des impressions en très grosses quantités (plusieurs dizaines de milliers) à très grande vitesse.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et Exploitation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4852" y="4572014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>
                <a:latin typeface="Malgun Gothic" panose="020B0503020000020004" pitchFamily="34" charset="-127"/>
                <a:ea typeface="Malgun Gothic" panose="020B0503020000020004" pitchFamily="34" charset="-127"/>
              </a:rPr>
              <a:t>1997,05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6823651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23487" y="6721752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77717" y="7111083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90796" y="7131428"/>
            <a:ext cx="5884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787286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Divers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08836" y="779734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77717" y="8216822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90796" y="8216822"/>
            <a:ext cx="60254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ancien nageur de compétition (niveau national) ; pratique de la course à pied en compétition.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Titulaire d’une RQTH (Reconnaissance de Qualité de Travailleur Handicapé) ne nécessitant pas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d’aménagement.</a:t>
            </a:r>
          </a:p>
        </p:txBody>
      </p: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785</TotalTime>
  <Words>859</Words>
  <Application>Microsoft Office PowerPoint</Application>
  <PresentationFormat>Affichage à l'écran (4:3)</PresentationFormat>
  <Paragraphs>83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SOPHIE FROMAGER</cp:lastModifiedBy>
  <cp:revision>82</cp:revision>
  <cp:lastPrinted>2022-10-25T12:45:56Z</cp:lastPrinted>
  <dcterms:created xsi:type="dcterms:W3CDTF">2022-08-03T11:40:51Z</dcterms:created>
  <dcterms:modified xsi:type="dcterms:W3CDTF">2023-07-05T10:13:44Z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2022-12-06T11:11:22Z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6291c0a2-53cf-4843-9794-c5344fc878a8</vt:lpwstr>
  </property>
  <property fmtid="{D5CDD505-2E9C-101B-9397-08002B2CF9AE}" pid="8" name="MSIP_Label_23f93e5f-d3c2-49a7-ba94-15405423c204_ContentBits">
    <vt:lpwstr>2</vt:lpwstr>
  </property>
</Properties>
</file>