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EPR2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Django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3211787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3109888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3499219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3519564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30101" y="466740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74969" y="459188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000073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6929" y="5033939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912</Words>
  <Application>Microsoft Office PowerPoint</Application>
  <PresentationFormat>Affichage à l'écran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 (Old)</cp:lastModifiedBy>
  <cp:revision>96</cp:revision>
  <cp:lastPrinted>2022-10-25T12:45:56Z</cp:lastPrinted>
  <dcterms:created xsi:type="dcterms:W3CDTF">2022-08-03T11:40:51Z</dcterms:created>
  <dcterms:modified xsi:type="dcterms:W3CDTF">2024-09-13T08:14:11Z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