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SKILLS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6431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Contact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details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6431" y="5585639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53412" y="5893416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63025" y="5923178"/>
            <a:ext cx="22987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Autonomy,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Tenacity, Rigor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Relational ability : teamwork, listening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Scientific and technical curiosity, adaptation to novelty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7283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WORK EXPERIENCE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8055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en-US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Management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Location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or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years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child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406694-A2B7-44CC-B17F-016BB419FEC2}"/>
              </a:ext>
            </a:extLst>
          </p:cNvPr>
          <p:cNvSpPr txBox="1"/>
          <p:nvPr/>
        </p:nvSpPr>
        <p:spPr>
          <a:xfrm>
            <a:off x="136431" y="74237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Languages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CFC7FC-1D6B-40B4-1719-F6424934E448}"/>
              </a:ext>
            </a:extLst>
          </p:cNvPr>
          <p:cNvSpPr txBox="1"/>
          <p:nvPr/>
        </p:nvSpPr>
        <p:spPr>
          <a:xfrm>
            <a:off x="-43975" y="7776443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French : native language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English : fluent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Italian: beginner level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F611B3-8DE8-F8A4-6259-E75CDEDCBB21}"/>
              </a:ext>
            </a:extLst>
          </p:cNvPr>
          <p:cNvCxnSpPr/>
          <p:nvPr/>
        </p:nvCxnSpPr>
        <p:spPr>
          <a:xfrm flipV="1">
            <a:off x="219501" y="771889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5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: 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 and IPE PROJECTS UNDER GRAPHTALK AIA for production management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Computerization of a camera control of printed documents by comparison of models. Quality control on prints in very large quantities (several tens of thousands) at very high speed.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and Exploitation</a:t>
            </a:r>
            <a:r>
              <a:rPr lang="fr-FR" sz="10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software, a solution for organizing professional elections by electronic processing of postal votes. My mission focused on the design, production and implementation on site of the first versions of the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410089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1997.09 -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6141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EDUCATION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51220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690153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6970296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VARIOUS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64447"/>
            <a:ext cx="6025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</a:t>
            </a:r>
            <a:r>
              <a:rPr 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former competitive swimmer (national level); practice of running in competition.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Holder of an RQTH (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Worker Quality Recognition) not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requiring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 adaptation.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C81795-D026-8891-9C73-4B593C4D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9626" y="6512203"/>
            <a:ext cx="498315" cy="4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827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125</cp:revision>
  <cp:lastPrinted>2022-10-25T12:45:56Z</cp:lastPrinted>
  <dcterms:created xsi:type="dcterms:W3CDTF">2022-08-03T11:40:51Z</dcterms:created>
  <dcterms:modified xsi:type="dcterms:W3CDTF">2023-05-22T13:10:13Z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