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5848" autoAdjust="0"/>
  </p:normalViewPr>
  <p:slideViewPr>
    <p:cSldViewPr snapToGrid="0">
      <p:cViewPr varScale="1">
        <p:scale>
          <a:sx n="78" d="100"/>
          <a:sy n="78" d="100"/>
        </p:scale>
        <p:origin x="3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937584" y="146405"/>
            <a:ext cx="3986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30 ans dans le 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développement informatique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0311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1343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4418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4506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93893" y="2993653"/>
            <a:ext cx="197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21831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424003"/>
            <a:ext cx="197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6909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706821"/>
            <a:ext cx="2151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9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9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9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9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9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9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3867698"/>
            <a:ext cx="4843450" cy="564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2023.10 Chef de Projet CAO Nucléaire chez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Eviden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WorldGrid</a:t>
            </a:r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Projet EPR2 en milieu sécurisé sur le site d’Echirolles</a:t>
            </a:r>
          </a:p>
          <a:p>
            <a:r>
              <a:rPr kumimoji="0" lang="fr-FR" sz="1100" b="1" i="0" u="none" strike="noStrike" kern="1200" cap="small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Animation d’une équipe de développeurs en milieu sécurisé.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Organisation des phases de développements dans un cycle en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Animation de l’équipe et des ateliers de suivi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aux Comité technique et Comité opérationnel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Mise en place de l’infrastructure de développement en C++/Qt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fr-FR" sz="9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 – 2023 Missions de consulting </a:t>
            </a: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Data Model (EDM) de Schneider en mode Safe à Eybens (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 </a:t>
            </a:r>
            <a:r>
              <a:rPr lang="fr-FR" sz="110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2023-03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lectricité. Langage utilisé : Ruby</a:t>
            </a:r>
          </a:p>
          <a:p>
            <a:pPr lvl="0" algn="just">
              <a:buSzPts val="1050"/>
            </a:pPr>
            <a:endParaRPr lang="fr-FR" sz="5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10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10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micro-services.</a:t>
            </a: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utilisés : Java et C++</a:t>
            </a:r>
          </a:p>
          <a:p>
            <a:pPr algn="just">
              <a:buSzPts val="1050"/>
            </a:pPr>
            <a:endParaRPr lang="fr-FR" sz="5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10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pPr lvl="0" algn="just">
              <a:buSzPts val="1050"/>
            </a:pPr>
            <a:endParaRPr lang="fr-FR" sz="5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10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pPr lvl="0" algn="just">
              <a:buSzPts val="1050"/>
            </a:pP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283104"/>
            <a:ext cx="1288706" cy="165549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187" y="3524043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3845234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431308"/>
            <a:ext cx="47932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4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4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SCRUM MASTER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4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</a:p>
          <a:p>
            <a:pPr algn="just"/>
            <a:endParaRPr lang="fr-FR" sz="4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Kotlin</a:t>
            </a:r>
            <a:r>
              <a:rPr lang="fr-FR" sz="105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C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/C++ depuis 30 ans, Django, Prolog, GDL </a:t>
            </a:r>
          </a:p>
          <a:p>
            <a:pPr algn="just"/>
            <a:endParaRPr lang="fr-FR" sz="4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Kubernetes,  VirtualBox, Jenkins, Cucumber, Ansible, Terraform, Jira, Git,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wsl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201513" y="105024"/>
            <a:ext cx="2806057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INGENIEUR DEVELOPPEMENT</a:t>
            </a:r>
          </a:p>
          <a:p>
            <a:pPr marR="1905"/>
            <a:r>
              <a:rPr lang="fr-FR" sz="1200" b="1" dirty="0" err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TechLead</a:t>
            </a:r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245050"/>
            <a:ext cx="204369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 géographique : Grenoble</a:t>
            </a:r>
            <a:endParaRPr lang="fr-F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55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31609"/>
              </p:ext>
            </p:extLst>
          </p:nvPr>
        </p:nvGraphicFramePr>
        <p:xfrm>
          <a:off x="72202" y="362588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385879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06636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360794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8190570"/>
            <a:ext cx="197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845547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8471342"/>
            <a:ext cx="21518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9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9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9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483914"/>
            <a:ext cx="498315" cy="41947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E1F073A-1C61-224F-6757-04E6AB2F35E9}"/>
              </a:ext>
            </a:extLst>
          </p:cNvPr>
          <p:cNvSpPr txBox="1"/>
          <p:nvPr/>
        </p:nvSpPr>
        <p:spPr>
          <a:xfrm>
            <a:off x="0" y="4843909"/>
            <a:ext cx="2080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80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80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80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80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80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80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80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</a:p>
          <a:p>
            <a:pPr algn="just"/>
            <a:endParaRPr lang="fr-FR" sz="80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80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80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80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80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80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2F2CAB9-DF65-D1F3-CD65-6DE800DCB63D}"/>
              </a:ext>
            </a:extLst>
          </p:cNvPr>
          <p:cNvSpPr txBox="1"/>
          <p:nvPr/>
        </p:nvSpPr>
        <p:spPr>
          <a:xfrm>
            <a:off x="186273" y="4609093"/>
            <a:ext cx="197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9E271F7-83A1-5EBE-7F63-44C08587767B}"/>
              </a:ext>
            </a:extLst>
          </p:cNvPr>
          <p:cNvCxnSpPr/>
          <p:nvPr/>
        </p:nvCxnSpPr>
        <p:spPr>
          <a:xfrm flipV="1">
            <a:off x="257600" y="48337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905425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728E87-807A-3C56-24EB-E369E36CC859}"/>
              </a:ext>
            </a:extLst>
          </p:cNvPr>
          <p:cNvSpPr txBox="1"/>
          <p:nvPr/>
        </p:nvSpPr>
        <p:spPr>
          <a:xfrm>
            <a:off x="1460500" y="266700"/>
            <a:ext cx="5356903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0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0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0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0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endParaRPr lang="fr-FR" sz="50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0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</a:p>
          <a:p>
            <a:pPr algn="just"/>
            <a:endParaRPr lang="fr-FR" sz="5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0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 Développements en Java, Ruby, Chef, C++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0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0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 Développement en Groovy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Graphtalk AIA sur sites de production ; Développements en GDL, C++, Scripts Ruby, </a:t>
            </a:r>
            <a:r>
              <a:rPr lang="fr-FR" sz="100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Cucumber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Script Shell 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Collaboration active au développement en Java, C++, Prolog, </a:t>
            </a:r>
            <a:r>
              <a:rPr lang="fr-FR" sz="100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Gdl</a:t>
            </a:r>
            <a:r>
              <a:rPr lang="fr-FR" sz="10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au développement actif en C++, GDL, HTML, Javascript.</a:t>
            </a: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0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4B96A11-22FF-4A27-7D00-2D65E573412F}"/>
              </a:ext>
            </a:extLst>
          </p:cNvPr>
          <p:cNvSpPr txBox="1"/>
          <p:nvPr/>
        </p:nvSpPr>
        <p:spPr>
          <a:xfrm>
            <a:off x="918125" y="266700"/>
            <a:ext cx="6832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8D55D6-B256-0058-BF99-DFA142AB219D}"/>
              </a:ext>
            </a:extLst>
          </p:cNvPr>
          <p:cNvSpPr txBox="1"/>
          <p:nvPr/>
        </p:nvSpPr>
        <p:spPr>
          <a:xfrm flipH="1">
            <a:off x="1460500" y="4691854"/>
            <a:ext cx="53974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0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0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endParaRPr lang="fr-FR" sz="10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0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0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0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r>
              <a:rPr lang="fr-FR" sz="10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0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Développement en C++ par comparaison de model. Travail en équipe de 3 personnes (2 stagiaires).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40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0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 Développement en C++.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buSzPts val="1050"/>
              <a:tabLst>
                <a:tab pos="323850" algn="l"/>
              </a:tabLst>
            </a:pP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Stage de fin d’étude à l’hôpital Michalon de Grenoble: Développement d’un programme de simulation de l’évolution de tumeurs cérébrales non opérables.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Wingdings" panose="05000000000000000000" pitchFamily="2" charset="2"/>
              </a:rPr>
              <a:t>Langage utilisé : Fortran 90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8AD4DF-DC17-DC2A-D3EA-CD842DDAE894}"/>
              </a:ext>
            </a:extLst>
          </p:cNvPr>
          <p:cNvSpPr txBox="1"/>
          <p:nvPr/>
        </p:nvSpPr>
        <p:spPr>
          <a:xfrm>
            <a:off x="832669" y="499788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1997,05 -</a:t>
            </a:r>
          </a:p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F18222-A70B-DA32-C173-33A51B651245}"/>
              </a:ext>
            </a:extLst>
          </p:cNvPr>
          <p:cNvSpPr txBox="1"/>
          <p:nvPr/>
        </p:nvSpPr>
        <p:spPr>
          <a:xfrm>
            <a:off x="837781" y="7150495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191413" y="7582336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14899" y="752163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290510" y="7880311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937388" y="7903613"/>
            <a:ext cx="60254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Musique : pratique la guitare </a:t>
            </a:r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et le ukulélé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 amateur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limitant mes déplacements professionnels (autour de Grenoble).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1037</Words>
  <Application>Microsoft Office PowerPoint</Application>
  <PresentationFormat>Affichage à l'écran (4:3)</PresentationFormat>
  <Paragraphs>106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136</cp:revision>
  <cp:lastPrinted>2022-10-25T12:45:56Z</cp:lastPrinted>
  <dcterms:created xsi:type="dcterms:W3CDTF">2022-08-03T11:40:51Z</dcterms:created>
  <dcterms:modified xsi:type="dcterms:W3CDTF">2024-10-16T08:24:40Z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  <property fmtid="{D5CDD505-2E9C-101B-9397-08002B2CF9AE}" pid="9" name="MSIP_Label_e463cba9-5f6c-478d-9329-7b2295e4e8ed_Enabled">
    <vt:lpwstr>true</vt:lpwstr>
  </property>
  <property fmtid="{D5CDD505-2E9C-101B-9397-08002B2CF9AE}" pid="10" name="MSIP_Label_e463cba9-5f6c-478d-9329-7b2295e4e8ed_SetDate">
    <vt:lpwstr>2024-09-13T07:34:50Z</vt:lpwstr>
  </property>
  <property fmtid="{D5CDD505-2E9C-101B-9397-08002B2CF9AE}" pid="11" name="MSIP_Label_e463cba9-5f6c-478d-9329-7b2295e4e8ed_Method">
    <vt:lpwstr>Standard</vt:lpwstr>
  </property>
  <property fmtid="{D5CDD505-2E9C-101B-9397-08002B2CF9AE}" pid="12" name="MSIP_Label_e463cba9-5f6c-478d-9329-7b2295e4e8ed_Name">
    <vt:lpwstr>All Employees_2</vt:lpwstr>
  </property>
  <property fmtid="{D5CDD505-2E9C-101B-9397-08002B2CF9AE}" pid="13" name="MSIP_Label_e463cba9-5f6c-478d-9329-7b2295e4e8ed_SiteId">
    <vt:lpwstr>33440fc6-b7c7-412c-bb73-0e70b0198d5a</vt:lpwstr>
  </property>
  <property fmtid="{D5CDD505-2E9C-101B-9397-08002B2CF9AE}" pid="14" name="MSIP_Label_e463cba9-5f6c-478d-9329-7b2295e4e8ed_ActionId">
    <vt:lpwstr>c7faaee4-dab1-4067-8231-a97791a39938</vt:lpwstr>
  </property>
  <property fmtid="{D5CDD505-2E9C-101B-9397-08002B2CF9AE}" pid="15" name="MSIP_Label_e463cba9-5f6c-478d-9329-7b2295e4e8ed_ContentBits">
    <vt:lpwstr>0</vt:lpwstr>
  </property>
</Properties>
</file>