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9" r:id="rId4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134" d="100"/>
          <a:sy n="134" d="100"/>
        </p:scale>
        <p:origin x="264" y="-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157547" y="192469"/>
            <a:ext cx="39862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expertise de plus de 25 ans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01513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534958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561653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5632401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298084"/>
            <a:ext cx="484345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2023.10 </a:t>
            </a:r>
            <a:r>
              <a:rPr lang="fr-FR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Eviden</a:t>
            </a:r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World </a:t>
            </a:r>
            <a:r>
              <a:rPr lang="fr-FR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Grid</a:t>
            </a:r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SECTEUR D’ACTIVITE :ENERGIE</a:t>
            </a:r>
          </a:p>
          <a:p>
            <a:endParaRPr lang="fr-FR" sz="105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 CAO / Nucléaire</a:t>
            </a:r>
          </a:p>
          <a:p>
            <a:endParaRPr lang="fr-FR" sz="1050" b="1" cap="small" dirty="0">
              <a:solidFill>
                <a:srgbClr val="4F81BD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Organisation des développements informatiques en milieu sécurisé</a:t>
            </a:r>
          </a:p>
          <a:p>
            <a:endParaRPr lang="fr-FR" sz="105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2018.04-2023.02  – Missions de consulting 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EcoStruxure Data Model (EDM) de Schneider en mode Safe à Eybens (Electropole) 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2022-05 au 2023-02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</a:t>
            </a:r>
            <a:r>
              <a:rPr lang="fr-FR" sz="1050" dirty="0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à </a:t>
            </a:r>
            <a:r>
              <a:rPr lang="fr-FR" sz="1050" dirty="0" err="1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Monbonnot-Saint-Martin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à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Schneider à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774602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948" y="3852608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169786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Javascript, SQL, Ruby/Chef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Kubernetes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 VirtualBox, Jenkins, Cucumber,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193175" y="104549"/>
            <a:ext cx="3235825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CHEF DE PROJET,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Responsable </a:t>
            </a:r>
            <a:r>
              <a:rPr lang="fr-FR" sz="1200" b="1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 développement</a:t>
            </a:r>
            <a:endParaRPr lang="fr-FR" sz="1200" b="1" dirty="0">
              <a:solidFill>
                <a:schemeClr val="accent5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 DevOps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Secteurs géographiques </a:t>
            </a:r>
            <a:r>
              <a:rPr lang="fr-FR" sz="1050" b="1">
                <a:latin typeface="Malgun Gothic" panose="020B0503020000020004" pitchFamily="34" charset="-127"/>
                <a:ea typeface="Malgun Gothic" panose="020B0503020000020004" pitchFamily="34" charset="-127"/>
              </a:rPr>
              <a:t>: Grenoble</a:t>
            </a:r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54 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30247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9DAEDEC-F867-0B63-64BB-BA2597C8028B}"/>
              </a:ext>
            </a:extLst>
          </p:cNvPr>
          <p:cNvSpPr txBox="1"/>
          <p:nvPr/>
        </p:nvSpPr>
        <p:spPr>
          <a:xfrm>
            <a:off x="202274" y="7253310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Langues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A86A0CF-0298-A182-6947-6BBE3EE09D89}"/>
              </a:ext>
            </a:extLst>
          </p:cNvPr>
          <p:cNvCxnSpPr/>
          <p:nvPr/>
        </p:nvCxnSpPr>
        <p:spPr>
          <a:xfrm flipV="1">
            <a:off x="274500" y="7518214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8FD5A52-9D24-F983-1895-8D7D137D362B}"/>
              </a:ext>
            </a:extLst>
          </p:cNvPr>
          <p:cNvSpPr txBox="1"/>
          <p:nvPr/>
        </p:nvSpPr>
        <p:spPr>
          <a:xfrm>
            <a:off x="-84326" y="7534082"/>
            <a:ext cx="21518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Français : langue maternelle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Anglais : courant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Italien débutant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4A9E6E-6040-86AE-70C5-9931C4894AFF}"/>
              </a:ext>
            </a:extLst>
          </p:cNvPr>
          <p:cNvSpPr txBox="1"/>
          <p:nvPr/>
        </p:nvSpPr>
        <p:spPr>
          <a:xfrm>
            <a:off x="202274" y="361339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4CA72CE-E809-7B4D-F863-743F497711A8}"/>
              </a:ext>
            </a:extLst>
          </p:cNvPr>
          <p:cNvSpPr txBox="1"/>
          <p:nvPr/>
        </p:nvSpPr>
        <p:spPr>
          <a:xfrm>
            <a:off x="202274" y="535210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050770" y="1175726"/>
            <a:ext cx="734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8009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pPr algn="just"/>
            <a:endParaRPr lang="fr-FR" sz="1050" b="1" cap="all" dirty="0">
              <a:solidFill>
                <a:srgbClr val="00000A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Owner: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4852" y="5511814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1996.10 -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</a:t>
            </a:r>
          </a:p>
        </p:txBody>
      </p:sp>
      <p:cxnSp>
        <p:nvCxnSpPr>
          <p:cNvPr id="14" name="Connecteur droit 13"/>
          <p:cNvCxnSpPr/>
          <p:nvPr/>
        </p:nvCxnSpPr>
        <p:spPr>
          <a:xfrm flipV="1">
            <a:off x="1377717" y="800727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78621" y="181551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14312" y="105052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77717" y="468983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90796" y="489328"/>
            <a:ext cx="588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123076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8836" y="115524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77717" y="157472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96" y="1650922"/>
            <a:ext cx="60254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11720463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802</TotalTime>
  <Words>886</Words>
  <Application>Microsoft Office PowerPoint</Application>
  <PresentationFormat>Affichage à l'écran (4:3)</PresentationFormat>
  <Paragraphs>90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SOPHIE FROMAGER</cp:lastModifiedBy>
  <cp:revision>91</cp:revision>
  <cp:lastPrinted>2022-10-25T12:45:56Z</cp:lastPrinted>
  <dcterms:created xsi:type="dcterms:W3CDTF">2022-08-03T11:40:51Z</dcterms:created>
  <dcterms:modified xsi:type="dcterms:W3CDTF">2024-01-21T11:45:39Z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2022-12-06T11:11:22Z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6291c0a2-53cf-4843-9794-c5344fc878a8</vt:lpwstr>
  </property>
  <property fmtid="{D5CDD505-2E9C-101B-9397-08002B2CF9AE}" pid="8" name="MSIP_Label_23f93e5f-d3c2-49a7-ba94-15405423c204_ContentBits">
    <vt:lpwstr>2</vt:lpwstr>
  </property>
</Properties>
</file>